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62" autoAdjust="0"/>
  </p:normalViewPr>
  <p:slideViewPr>
    <p:cSldViewPr>
      <p:cViewPr>
        <p:scale>
          <a:sx n="80" d="100"/>
          <a:sy n="80" d="100"/>
        </p:scale>
        <p:origin x="-17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0956D1-9FA6-4EE4-B6C6-C2D6952698A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IN"/>
        </a:p>
      </dgm:t>
    </dgm:pt>
    <dgm:pt modelId="{A75C47EE-7622-465E-8BE5-4B6FEB8BEF64}">
      <dgm:prSet/>
      <dgm:spPr/>
      <dgm:t>
        <a:bodyPr/>
        <a:lstStyle/>
        <a:p>
          <a:pPr rtl="0"/>
          <a:r>
            <a:rPr lang="en-IN" b="0" i="0" dirty="0" smtClean="0"/>
            <a:t>IMF was established in 1944, and became operational in 1947 as a result of a conference held at Brettonwoods, New Hampshire in USA. </a:t>
          </a:r>
          <a:endParaRPr lang="en-IN" dirty="0"/>
        </a:p>
      </dgm:t>
    </dgm:pt>
    <dgm:pt modelId="{9BD4A241-E1A8-4B22-AAC6-B68DD25D5325}" type="parTrans" cxnId="{DE4D0536-E7D4-4274-BDD4-EE2DA8715CAA}">
      <dgm:prSet/>
      <dgm:spPr/>
      <dgm:t>
        <a:bodyPr/>
        <a:lstStyle/>
        <a:p>
          <a:endParaRPr lang="en-IN"/>
        </a:p>
      </dgm:t>
    </dgm:pt>
    <dgm:pt modelId="{A2B14CCE-1170-40BF-A3E6-F7B480D796CD}" type="sibTrans" cxnId="{DE4D0536-E7D4-4274-BDD4-EE2DA8715CAA}">
      <dgm:prSet/>
      <dgm:spPr/>
      <dgm:t>
        <a:bodyPr/>
        <a:lstStyle/>
        <a:p>
          <a:endParaRPr lang="en-IN"/>
        </a:p>
      </dgm:t>
    </dgm:pt>
    <dgm:pt modelId="{B830E5B7-B130-4839-A9FE-A39E1BDB2AAB}">
      <dgm:prSet custT="1"/>
      <dgm:spPr/>
      <dgm:t>
        <a:bodyPr/>
        <a:lstStyle/>
        <a:p>
          <a:pPr rtl="0"/>
          <a:r>
            <a:rPr lang="en-IN" sz="1700" b="0" i="0" dirty="0" smtClean="0"/>
            <a:t>Main aim of the conference was to find ways and means to promote </a:t>
          </a:r>
          <a:r>
            <a:rPr lang="en-IN" sz="1800" b="0" i="0" u="sng" dirty="0" smtClean="0">
              <a:solidFill>
                <a:schemeClr val="accent6">
                  <a:lumMod val="50000"/>
                </a:schemeClr>
              </a:solidFill>
            </a:rPr>
            <a:t>growth and financial stability.</a:t>
          </a:r>
          <a:endParaRPr lang="en-IN" sz="1800" u="sng" dirty="0">
            <a:solidFill>
              <a:schemeClr val="accent6">
                <a:lumMod val="50000"/>
              </a:schemeClr>
            </a:solidFill>
          </a:endParaRPr>
        </a:p>
      </dgm:t>
    </dgm:pt>
    <dgm:pt modelId="{ADFA61EC-C3F7-4C75-9DB2-1BC192F64EC1}" type="parTrans" cxnId="{DF0FF978-4DC9-4A2E-A0C4-A2D2035A4D5D}">
      <dgm:prSet/>
      <dgm:spPr/>
      <dgm:t>
        <a:bodyPr/>
        <a:lstStyle/>
        <a:p>
          <a:endParaRPr lang="en-IN"/>
        </a:p>
      </dgm:t>
    </dgm:pt>
    <dgm:pt modelId="{0634ADC8-8F89-4A6F-BECA-969D3E1EB931}" type="sibTrans" cxnId="{DF0FF978-4DC9-4A2E-A0C4-A2D2035A4D5D}">
      <dgm:prSet/>
      <dgm:spPr/>
      <dgm:t>
        <a:bodyPr/>
        <a:lstStyle/>
        <a:p>
          <a:endParaRPr lang="en-IN"/>
        </a:p>
      </dgm:t>
    </dgm:pt>
    <dgm:pt modelId="{DFB87E39-ADC3-405F-8769-05BF248ED2F4}">
      <dgm:prSet/>
      <dgm:spPr/>
      <dgm:t>
        <a:bodyPr/>
        <a:lstStyle/>
        <a:p>
          <a:pPr rtl="0"/>
          <a:r>
            <a:rPr lang="en-IN" b="0" i="0" dirty="0" smtClean="0"/>
            <a:t>An efficient International Monetary System was considered as a prerequisite to promote and regulate international trade.</a:t>
          </a:r>
          <a:endParaRPr lang="en-IN" dirty="0"/>
        </a:p>
      </dgm:t>
    </dgm:pt>
    <dgm:pt modelId="{95785C90-80DE-499F-9973-C41D4057E490}" type="parTrans" cxnId="{415C09C9-63A6-463A-9553-BDC3B52F4683}">
      <dgm:prSet/>
      <dgm:spPr/>
      <dgm:t>
        <a:bodyPr/>
        <a:lstStyle/>
        <a:p>
          <a:endParaRPr lang="en-IN"/>
        </a:p>
      </dgm:t>
    </dgm:pt>
    <dgm:pt modelId="{0B1BBBF6-AD24-4712-8844-F23E705A3ECF}" type="sibTrans" cxnId="{415C09C9-63A6-463A-9553-BDC3B52F4683}">
      <dgm:prSet/>
      <dgm:spPr/>
      <dgm:t>
        <a:bodyPr/>
        <a:lstStyle/>
        <a:p>
          <a:endParaRPr lang="en-IN"/>
        </a:p>
      </dgm:t>
    </dgm:pt>
    <dgm:pt modelId="{24958685-3414-45F1-B34A-623F4A3F91D8}" type="pres">
      <dgm:prSet presAssocID="{340956D1-9FA6-4EE4-B6C6-C2D6952698A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IN"/>
        </a:p>
      </dgm:t>
    </dgm:pt>
    <dgm:pt modelId="{F7C1FA59-B281-48A8-B8BA-9FB827A29A95}" type="pres">
      <dgm:prSet presAssocID="{340956D1-9FA6-4EE4-B6C6-C2D6952698AA}" presName="Name1" presStyleCnt="0"/>
      <dgm:spPr/>
    </dgm:pt>
    <dgm:pt modelId="{5DFCE1C8-049A-48DC-B917-8BB181C46F06}" type="pres">
      <dgm:prSet presAssocID="{340956D1-9FA6-4EE4-B6C6-C2D6952698AA}" presName="cycle" presStyleCnt="0"/>
      <dgm:spPr/>
    </dgm:pt>
    <dgm:pt modelId="{349BE70D-6F06-4A75-AD0B-AC579776D7DC}" type="pres">
      <dgm:prSet presAssocID="{340956D1-9FA6-4EE4-B6C6-C2D6952698AA}" presName="srcNode" presStyleLbl="node1" presStyleIdx="0" presStyleCnt="3"/>
      <dgm:spPr/>
    </dgm:pt>
    <dgm:pt modelId="{CEB7B97F-7AD6-438D-8FF1-2C28C04925C0}" type="pres">
      <dgm:prSet presAssocID="{340956D1-9FA6-4EE4-B6C6-C2D6952698AA}" presName="conn" presStyleLbl="parChTrans1D2" presStyleIdx="0" presStyleCnt="1"/>
      <dgm:spPr/>
      <dgm:t>
        <a:bodyPr/>
        <a:lstStyle/>
        <a:p>
          <a:endParaRPr lang="en-IN"/>
        </a:p>
      </dgm:t>
    </dgm:pt>
    <dgm:pt modelId="{28BA9C21-98EC-43F0-A1B3-82F3CAFAB39C}" type="pres">
      <dgm:prSet presAssocID="{340956D1-9FA6-4EE4-B6C6-C2D6952698AA}" presName="extraNode" presStyleLbl="node1" presStyleIdx="0" presStyleCnt="3"/>
      <dgm:spPr/>
    </dgm:pt>
    <dgm:pt modelId="{882651AA-F9F1-438A-B5E9-44BBEB2B62B7}" type="pres">
      <dgm:prSet presAssocID="{340956D1-9FA6-4EE4-B6C6-C2D6952698AA}" presName="dstNode" presStyleLbl="node1" presStyleIdx="0" presStyleCnt="3"/>
      <dgm:spPr/>
    </dgm:pt>
    <dgm:pt modelId="{1851750E-E361-4653-991D-BDD23F3D2969}" type="pres">
      <dgm:prSet presAssocID="{A75C47EE-7622-465E-8BE5-4B6FEB8BEF6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D54EC8E-DD3E-4CB1-A3E8-DD53593C96C7}" type="pres">
      <dgm:prSet presAssocID="{A75C47EE-7622-465E-8BE5-4B6FEB8BEF64}" presName="accent_1" presStyleCnt="0"/>
      <dgm:spPr/>
    </dgm:pt>
    <dgm:pt modelId="{90969160-1BAD-4EA7-924C-2E073D71E8CE}" type="pres">
      <dgm:prSet presAssocID="{A75C47EE-7622-465E-8BE5-4B6FEB8BEF64}" presName="accentRepeatNode" presStyleLbl="solidFgAcc1" presStyleIdx="0" presStyleCnt="3"/>
      <dgm:spPr/>
    </dgm:pt>
    <dgm:pt modelId="{02CE5776-45AB-47B9-B2F1-3D114D1B29DF}" type="pres">
      <dgm:prSet presAssocID="{B830E5B7-B130-4839-A9FE-A39E1BDB2AA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24C8801-4888-430D-A958-24519A54DDFE}" type="pres">
      <dgm:prSet presAssocID="{B830E5B7-B130-4839-A9FE-A39E1BDB2AAB}" presName="accent_2" presStyleCnt="0"/>
      <dgm:spPr/>
    </dgm:pt>
    <dgm:pt modelId="{B280CD55-EAAD-46DE-B3BE-0905E62D9E19}" type="pres">
      <dgm:prSet presAssocID="{B830E5B7-B130-4839-A9FE-A39E1BDB2AAB}" presName="accentRepeatNode" presStyleLbl="solidFgAcc1" presStyleIdx="1" presStyleCnt="3"/>
      <dgm:spPr/>
    </dgm:pt>
    <dgm:pt modelId="{528D0ADE-3537-4747-A625-2789D4B83C46}" type="pres">
      <dgm:prSet presAssocID="{DFB87E39-ADC3-405F-8769-05BF248ED2F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2C72F05-32C2-443E-B1FC-4B1EC7F5397E}" type="pres">
      <dgm:prSet presAssocID="{DFB87E39-ADC3-405F-8769-05BF248ED2F4}" presName="accent_3" presStyleCnt="0"/>
      <dgm:spPr/>
    </dgm:pt>
    <dgm:pt modelId="{20E82835-BFDB-4AAF-8E6E-8B2A980E5581}" type="pres">
      <dgm:prSet presAssocID="{DFB87E39-ADC3-405F-8769-05BF248ED2F4}" presName="accentRepeatNode" presStyleLbl="solidFgAcc1" presStyleIdx="2" presStyleCnt="3"/>
      <dgm:spPr/>
    </dgm:pt>
  </dgm:ptLst>
  <dgm:cxnLst>
    <dgm:cxn modelId="{45A51B50-CDA2-4EB3-BB49-31F0342D4FF1}" type="presOf" srcId="{A75C47EE-7622-465E-8BE5-4B6FEB8BEF64}" destId="{1851750E-E361-4653-991D-BDD23F3D2969}" srcOrd="0" destOrd="0" presId="urn:microsoft.com/office/officeart/2008/layout/VerticalCurvedList"/>
    <dgm:cxn modelId="{DE4D0536-E7D4-4274-BDD4-EE2DA8715CAA}" srcId="{340956D1-9FA6-4EE4-B6C6-C2D6952698AA}" destId="{A75C47EE-7622-465E-8BE5-4B6FEB8BEF64}" srcOrd="0" destOrd="0" parTransId="{9BD4A241-E1A8-4B22-AAC6-B68DD25D5325}" sibTransId="{A2B14CCE-1170-40BF-A3E6-F7B480D796CD}"/>
    <dgm:cxn modelId="{580D3AFD-B67E-4BF5-9A7F-09262699C3DD}" type="presOf" srcId="{B830E5B7-B130-4839-A9FE-A39E1BDB2AAB}" destId="{02CE5776-45AB-47B9-B2F1-3D114D1B29DF}" srcOrd="0" destOrd="0" presId="urn:microsoft.com/office/officeart/2008/layout/VerticalCurvedList"/>
    <dgm:cxn modelId="{1AF95C3F-23D6-4CE1-8870-B16D25D1253D}" type="presOf" srcId="{340956D1-9FA6-4EE4-B6C6-C2D6952698AA}" destId="{24958685-3414-45F1-B34A-623F4A3F91D8}" srcOrd="0" destOrd="0" presId="urn:microsoft.com/office/officeart/2008/layout/VerticalCurvedList"/>
    <dgm:cxn modelId="{9BC23717-92C3-4A52-BD00-6E4C8A93156A}" type="presOf" srcId="{A2B14CCE-1170-40BF-A3E6-F7B480D796CD}" destId="{CEB7B97F-7AD6-438D-8FF1-2C28C04925C0}" srcOrd="0" destOrd="0" presId="urn:microsoft.com/office/officeart/2008/layout/VerticalCurvedList"/>
    <dgm:cxn modelId="{DF0FF978-4DC9-4A2E-A0C4-A2D2035A4D5D}" srcId="{340956D1-9FA6-4EE4-B6C6-C2D6952698AA}" destId="{B830E5B7-B130-4839-A9FE-A39E1BDB2AAB}" srcOrd="1" destOrd="0" parTransId="{ADFA61EC-C3F7-4C75-9DB2-1BC192F64EC1}" sibTransId="{0634ADC8-8F89-4A6F-BECA-969D3E1EB931}"/>
    <dgm:cxn modelId="{415C09C9-63A6-463A-9553-BDC3B52F4683}" srcId="{340956D1-9FA6-4EE4-B6C6-C2D6952698AA}" destId="{DFB87E39-ADC3-405F-8769-05BF248ED2F4}" srcOrd="2" destOrd="0" parTransId="{95785C90-80DE-499F-9973-C41D4057E490}" sibTransId="{0B1BBBF6-AD24-4712-8844-F23E705A3ECF}"/>
    <dgm:cxn modelId="{FFED986C-560D-4B9C-BFC0-06C44A792ABD}" type="presOf" srcId="{DFB87E39-ADC3-405F-8769-05BF248ED2F4}" destId="{528D0ADE-3537-4747-A625-2789D4B83C46}" srcOrd="0" destOrd="0" presId="urn:microsoft.com/office/officeart/2008/layout/VerticalCurvedList"/>
    <dgm:cxn modelId="{CC31FA00-7BE8-4CE8-9C31-0030800F80AD}" type="presParOf" srcId="{24958685-3414-45F1-B34A-623F4A3F91D8}" destId="{F7C1FA59-B281-48A8-B8BA-9FB827A29A95}" srcOrd="0" destOrd="0" presId="urn:microsoft.com/office/officeart/2008/layout/VerticalCurvedList"/>
    <dgm:cxn modelId="{95C7A043-BE3C-4B6D-BC7B-43BF780FE104}" type="presParOf" srcId="{F7C1FA59-B281-48A8-B8BA-9FB827A29A95}" destId="{5DFCE1C8-049A-48DC-B917-8BB181C46F06}" srcOrd="0" destOrd="0" presId="urn:microsoft.com/office/officeart/2008/layout/VerticalCurvedList"/>
    <dgm:cxn modelId="{2B730A63-EED9-4539-AE04-05C63004793D}" type="presParOf" srcId="{5DFCE1C8-049A-48DC-B917-8BB181C46F06}" destId="{349BE70D-6F06-4A75-AD0B-AC579776D7DC}" srcOrd="0" destOrd="0" presId="urn:microsoft.com/office/officeart/2008/layout/VerticalCurvedList"/>
    <dgm:cxn modelId="{8E889A74-0BCE-43A4-B52D-C8AA196F030F}" type="presParOf" srcId="{5DFCE1C8-049A-48DC-B917-8BB181C46F06}" destId="{CEB7B97F-7AD6-438D-8FF1-2C28C04925C0}" srcOrd="1" destOrd="0" presId="urn:microsoft.com/office/officeart/2008/layout/VerticalCurvedList"/>
    <dgm:cxn modelId="{7153E59A-E81B-483D-924D-BBB52D2D30B4}" type="presParOf" srcId="{5DFCE1C8-049A-48DC-B917-8BB181C46F06}" destId="{28BA9C21-98EC-43F0-A1B3-82F3CAFAB39C}" srcOrd="2" destOrd="0" presId="urn:microsoft.com/office/officeart/2008/layout/VerticalCurvedList"/>
    <dgm:cxn modelId="{D1299FFE-6EF3-4966-92A2-69415486B757}" type="presParOf" srcId="{5DFCE1C8-049A-48DC-B917-8BB181C46F06}" destId="{882651AA-F9F1-438A-B5E9-44BBEB2B62B7}" srcOrd="3" destOrd="0" presId="urn:microsoft.com/office/officeart/2008/layout/VerticalCurvedList"/>
    <dgm:cxn modelId="{F3A256CF-8AFE-4B85-A2CD-C8B953B8E445}" type="presParOf" srcId="{F7C1FA59-B281-48A8-B8BA-9FB827A29A95}" destId="{1851750E-E361-4653-991D-BDD23F3D2969}" srcOrd="1" destOrd="0" presId="urn:microsoft.com/office/officeart/2008/layout/VerticalCurvedList"/>
    <dgm:cxn modelId="{538A9F33-52C3-4701-AD54-8E16C74C573E}" type="presParOf" srcId="{F7C1FA59-B281-48A8-B8BA-9FB827A29A95}" destId="{9D54EC8E-DD3E-4CB1-A3E8-DD53593C96C7}" srcOrd="2" destOrd="0" presId="urn:microsoft.com/office/officeart/2008/layout/VerticalCurvedList"/>
    <dgm:cxn modelId="{02284AE4-B283-4DB6-BCE4-B44F83179148}" type="presParOf" srcId="{9D54EC8E-DD3E-4CB1-A3E8-DD53593C96C7}" destId="{90969160-1BAD-4EA7-924C-2E073D71E8CE}" srcOrd="0" destOrd="0" presId="urn:microsoft.com/office/officeart/2008/layout/VerticalCurvedList"/>
    <dgm:cxn modelId="{48B2EAED-F9CC-4DE7-BEA2-0D4C9AF2EC69}" type="presParOf" srcId="{F7C1FA59-B281-48A8-B8BA-9FB827A29A95}" destId="{02CE5776-45AB-47B9-B2F1-3D114D1B29DF}" srcOrd="3" destOrd="0" presId="urn:microsoft.com/office/officeart/2008/layout/VerticalCurvedList"/>
    <dgm:cxn modelId="{D07CAD77-F02C-4832-BE09-3D629FF29AA0}" type="presParOf" srcId="{F7C1FA59-B281-48A8-B8BA-9FB827A29A95}" destId="{224C8801-4888-430D-A958-24519A54DDFE}" srcOrd="4" destOrd="0" presId="urn:microsoft.com/office/officeart/2008/layout/VerticalCurvedList"/>
    <dgm:cxn modelId="{5281E9B3-3528-43F2-95B7-C77E6E7EA9CD}" type="presParOf" srcId="{224C8801-4888-430D-A958-24519A54DDFE}" destId="{B280CD55-EAAD-46DE-B3BE-0905E62D9E19}" srcOrd="0" destOrd="0" presId="urn:microsoft.com/office/officeart/2008/layout/VerticalCurvedList"/>
    <dgm:cxn modelId="{54FBB55D-8FAE-491E-8DAF-5816005BE7C9}" type="presParOf" srcId="{F7C1FA59-B281-48A8-B8BA-9FB827A29A95}" destId="{528D0ADE-3537-4747-A625-2789D4B83C46}" srcOrd="5" destOrd="0" presId="urn:microsoft.com/office/officeart/2008/layout/VerticalCurvedList"/>
    <dgm:cxn modelId="{4F939BB4-57C2-493E-9CF0-FB755920413D}" type="presParOf" srcId="{F7C1FA59-B281-48A8-B8BA-9FB827A29A95}" destId="{62C72F05-32C2-443E-B1FC-4B1EC7F5397E}" srcOrd="6" destOrd="0" presId="urn:microsoft.com/office/officeart/2008/layout/VerticalCurvedList"/>
    <dgm:cxn modelId="{F954C10A-851E-40D0-AC62-699CBCEFDAFA}" type="presParOf" srcId="{62C72F05-32C2-443E-B1FC-4B1EC7F5397E}" destId="{20E82835-BFDB-4AAF-8E6E-8B2A980E558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23379CA-8975-4F72-83DF-8DF93054286B}" type="doc">
      <dgm:prSet loTypeId="urn:microsoft.com/office/officeart/2005/8/layout/hProcess9" loCatId="process" qsTypeId="urn:microsoft.com/office/officeart/2005/8/quickstyle/3d3" qsCatId="3D" csTypeId="urn:microsoft.com/office/officeart/2005/8/colors/accent6_5" csCatId="accent6"/>
      <dgm:spPr/>
      <dgm:t>
        <a:bodyPr/>
        <a:lstStyle/>
        <a:p>
          <a:endParaRPr lang="en-IN"/>
        </a:p>
      </dgm:t>
    </dgm:pt>
    <dgm:pt modelId="{49EE2DEE-20AC-4FF0-B8D2-DA36BAC2BFE8}">
      <dgm:prSet/>
      <dgm:spPr/>
      <dgm:t>
        <a:bodyPr/>
        <a:lstStyle/>
        <a:p>
          <a:pPr rtl="0"/>
          <a:r>
            <a:rPr lang="en-IN" b="0" i="0" dirty="0" smtClean="0"/>
            <a:t>IDA established in 1960, mainly focuses on the poorest countries of the world.</a:t>
          </a:r>
          <a:endParaRPr lang="en-IN" dirty="0"/>
        </a:p>
      </dgm:t>
    </dgm:pt>
    <dgm:pt modelId="{485F50AC-7EBE-44FC-975C-5974433765CC}" type="parTrans" cxnId="{205105F6-5B8C-4991-924A-F717EAB94375}">
      <dgm:prSet/>
      <dgm:spPr/>
      <dgm:t>
        <a:bodyPr/>
        <a:lstStyle/>
        <a:p>
          <a:endParaRPr lang="en-IN"/>
        </a:p>
      </dgm:t>
    </dgm:pt>
    <dgm:pt modelId="{2F4DAA7E-EB41-4803-BDEE-B7EF9918DBD5}" type="sibTrans" cxnId="{205105F6-5B8C-4991-924A-F717EAB94375}">
      <dgm:prSet/>
      <dgm:spPr/>
      <dgm:t>
        <a:bodyPr/>
        <a:lstStyle/>
        <a:p>
          <a:endParaRPr lang="en-IN"/>
        </a:p>
      </dgm:t>
    </dgm:pt>
    <dgm:pt modelId="{92C42F2D-99B4-4106-ADF5-ECA64148C196}">
      <dgm:prSet/>
      <dgm:spPr/>
      <dgm:t>
        <a:bodyPr/>
        <a:lstStyle/>
        <a:p>
          <a:pPr rtl="0"/>
          <a:r>
            <a:rPr lang="en-IN" b="0" i="0" dirty="0" smtClean="0"/>
            <a:t>It provides long term loan at zero </a:t>
          </a:r>
          <a:r>
            <a:rPr lang="en-IN" b="0" i="0" dirty="0" err="1" smtClean="0"/>
            <a:t>percent</a:t>
          </a:r>
          <a:r>
            <a:rPr lang="en-IN" b="0" i="0" dirty="0" smtClean="0"/>
            <a:t> interest to the poorest countries up to the period of forty years.</a:t>
          </a:r>
          <a:endParaRPr lang="en-IN" dirty="0"/>
        </a:p>
      </dgm:t>
    </dgm:pt>
    <dgm:pt modelId="{056B9879-1B03-4FDB-9338-55104DE6984C}" type="parTrans" cxnId="{5706289A-C92D-4BE2-A59A-3C8C76FBFB65}">
      <dgm:prSet/>
      <dgm:spPr/>
      <dgm:t>
        <a:bodyPr/>
        <a:lstStyle/>
        <a:p>
          <a:endParaRPr lang="en-IN"/>
        </a:p>
      </dgm:t>
    </dgm:pt>
    <dgm:pt modelId="{774C371A-9B1B-4C41-A2B7-3FAE2C9ACE7B}" type="sibTrans" cxnId="{5706289A-C92D-4BE2-A59A-3C8C76FBFB65}">
      <dgm:prSet/>
      <dgm:spPr/>
      <dgm:t>
        <a:bodyPr/>
        <a:lstStyle/>
        <a:p>
          <a:endParaRPr lang="en-IN"/>
        </a:p>
      </dgm:t>
    </dgm:pt>
    <dgm:pt modelId="{65566A61-864B-404B-B5B2-D0FC69ED6490}">
      <dgm:prSet/>
      <dgm:spPr/>
      <dgm:t>
        <a:bodyPr/>
        <a:lstStyle/>
        <a:p>
          <a:pPr rtl="0"/>
          <a:r>
            <a:rPr lang="en-IN" b="0" i="0" dirty="0" smtClean="0"/>
            <a:t>It is providing assistance and guidance for education, health, sanitation, rural development, etc., by aiming at reducing poverty.</a:t>
          </a:r>
          <a:endParaRPr lang="en-IN" dirty="0"/>
        </a:p>
      </dgm:t>
    </dgm:pt>
    <dgm:pt modelId="{FB02B23E-617E-45B9-9146-3D12ED299013}" type="parTrans" cxnId="{F8142560-4C04-42A6-BC04-89BD833B8154}">
      <dgm:prSet/>
      <dgm:spPr/>
      <dgm:t>
        <a:bodyPr/>
        <a:lstStyle/>
        <a:p>
          <a:endParaRPr lang="en-IN"/>
        </a:p>
      </dgm:t>
    </dgm:pt>
    <dgm:pt modelId="{14930561-053A-4ACF-9DC0-BB348D460667}" type="sibTrans" cxnId="{F8142560-4C04-42A6-BC04-89BD833B8154}">
      <dgm:prSet/>
      <dgm:spPr/>
      <dgm:t>
        <a:bodyPr/>
        <a:lstStyle/>
        <a:p>
          <a:endParaRPr lang="en-IN"/>
        </a:p>
      </dgm:t>
    </dgm:pt>
    <dgm:pt modelId="{6E3E6C43-4C22-4632-A857-CDE8FAF34531}" type="pres">
      <dgm:prSet presAssocID="{E23379CA-8975-4F72-83DF-8DF93054286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F50D0A6-0561-4FE8-AE4E-1F2C96938F91}" type="pres">
      <dgm:prSet presAssocID="{E23379CA-8975-4F72-83DF-8DF93054286B}" presName="arrow" presStyleLbl="bgShp" presStyleIdx="0" presStyleCnt="1"/>
      <dgm:spPr/>
    </dgm:pt>
    <dgm:pt modelId="{35BAE97F-422B-45BB-88E3-012CE6B8C67A}" type="pres">
      <dgm:prSet presAssocID="{E23379CA-8975-4F72-83DF-8DF93054286B}" presName="linearProcess" presStyleCnt="0"/>
      <dgm:spPr/>
    </dgm:pt>
    <dgm:pt modelId="{9BC7C69F-D430-4431-A94D-014EA1E748BC}" type="pres">
      <dgm:prSet presAssocID="{49EE2DEE-20AC-4FF0-B8D2-DA36BAC2BFE8}" presName="textNode" presStyleLbl="node1" presStyleIdx="0" presStyleCnt="3" custLinFactNeighborX="-29879" custLinFactNeighborY="-43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FDCBC34-F230-488C-A2B4-C9DAE9FB165E}" type="pres">
      <dgm:prSet presAssocID="{2F4DAA7E-EB41-4803-BDEE-B7EF9918DBD5}" presName="sibTrans" presStyleCnt="0"/>
      <dgm:spPr/>
    </dgm:pt>
    <dgm:pt modelId="{0CE36FDF-CD2F-463B-9499-AF0353CE8FA6}" type="pres">
      <dgm:prSet presAssocID="{92C42F2D-99B4-4106-ADF5-ECA64148C19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EA8562F-DC1A-41F7-8321-350334A842ED}" type="pres">
      <dgm:prSet presAssocID="{774C371A-9B1B-4C41-A2B7-3FAE2C9ACE7B}" presName="sibTrans" presStyleCnt="0"/>
      <dgm:spPr/>
    </dgm:pt>
    <dgm:pt modelId="{00E0DBE7-C82F-4C6E-B7A3-826F47CD2E2E}" type="pres">
      <dgm:prSet presAssocID="{65566A61-864B-404B-B5B2-D0FC69ED6490}" presName="textNode" presStyleLbl="node1" presStyleIdx="2" presStyleCnt="3" custLinFactNeighborX="10215" custLinFactNeighborY="-43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83A17F2-9F3D-4ECC-BAAE-049496421976}" type="presOf" srcId="{65566A61-864B-404B-B5B2-D0FC69ED6490}" destId="{00E0DBE7-C82F-4C6E-B7A3-826F47CD2E2E}" srcOrd="0" destOrd="0" presId="urn:microsoft.com/office/officeart/2005/8/layout/hProcess9"/>
    <dgm:cxn modelId="{1E977DA9-7599-4E76-BACB-8EFE70A93BD5}" type="presOf" srcId="{92C42F2D-99B4-4106-ADF5-ECA64148C196}" destId="{0CE36FDF-CD2F-463B-9499-AF0353CE8FA6}" srcOrd="0" destOrd="0" presId="urn:microsoft.com/office/officeart/2005/8/layout/hProcess9"/>
    <dgm:cxn modelId="{F8142560-4C04-42A6-BC04-89BD833B8154}" srcId="{E23379CA-8975-4F72-83DF-8DF93054286B}" destId="{65566A61-864B-404B-B5B2-D0FC69ED6490}" srcOrd="2" destOrd="0" parTransId="{FB02B23E-617E-45B9-9146-3D12ED299013}" sibTransId="{14930561-053A-4ACF-9DC0-BB348D460667}"/>
    <dgm:cxn modelId="{205105F6-5B8C-4991-924A-F717EAB94375}" srcId="{E23379CA-8975-4F72-83DF-8DF93054286B}" destId="{49EE2DEE-20AC-4FF0-B8D2-DA36BAC2BFE8}" srcOrd="0" destOrd="0" parTransId="{485F50AC-7EBE-44FC-975C-5974433765CC}" sibTransId="{2F4DAA7E-EB41-4803-BDEE-B7EF9918DBD5}"/>
    <dgm:cxn modelId="{5706289A-C92D-4BE2-A59A-3C8C76FBFB65}" srcId="{E23379CA-8975-4F72-83DF-8DF93054286B}" destId="{92C42F2D-99B4-4106-ADF5-ECA64148C196}" srcOrd="1" destOrd="0" parTransId="{056B9879-1B03-4FDB-9338-55104DE6984C}" sibTransId="{774C371A-9B1B-4C41-A2B7-3FAE2C9ACE7B}"/>
    <dgm:cxn modelId="{A19ED495-FAB4-4203-ACFA-FFF3EF02A646}" type="presOf" srcId="{E23379CA-8975-4F72-83DF-8DF93054286B}" destId="{6E3E6C43-4C22-4632-A857-CDE8FAF34531}" srcOrd="0" destOrd="0" presId="urn:microsoft.com/office/officeart/2005/8/layout/hProcess9"/>
    <dgm:cxn modelId="{E674532C-A958-4092-910E-E1785C0EF6DE}" type="presOf" srcId="{49EE2DEE-20AC-4FF0-B8D2-DA36BAC2BFE8}" destId="{9BC7C69F-D430-4431-A94D-014EA1E748BC}" srcOrd="0" destOrd="0" presId="urn:microsoft.com/office/officeart/2005/8/layout/hProcess9"/>
    <dgm:cxn modelId="{FFB390DF-ECC6-4567-8956-3FE49F3670F9}" type="presParOf" srcId="{6E3E6C43-4C22-4632-A857-CDE8FAF34531}" destId="{4F50D0A6-0561-4FE8-AE4E-1F2C96938F91}" srcOrd="0" destOrd="0" presId="urn:microsoft.com/office/officeart/2005/8/layout/hProcess9"/>
    <dgm:cxn modelId="{1482AAA2-6145-4B56-B8FE-DF5F0F47164F}" type="presParOf" srcId="{6E3E6C43-4C22-4632-A857-CDE8FAF34531}" destId="{35BAE97F-422B-45BB-88E3-012CE6B8C67A}" srcOrd="1" destOrd="0" presId="urn:microsoft.com/office/officeart/2005/8/layout/hProcess9"/>
    <dgm:cxn modelId="{0A3F4AD4-5933-4B21-ADC3-23133ED8BDF8}" type="presParOf" srcId="{35BAE97F-422B-45BB-88E3-012CE6B8C67A}" destId="{9BC7C69F-D430-4431-A94D-014EA1E748BC}" srcOrd="0" destOrd="0" presId="urn:microsoft.com/office/officeart/2005/8/layout/hProcess9"/>
    <dgm:cxn modelId="{65DF554F-AEE7-4235-93CC-EFBC51748475}" type="presParOf" srcId="{35BAE97F-422B-45BB-88E3-012CE6B8C67A}" destId="{BFDCBC34-F230-488C-A2B4-C9DAE9FB165E}" srcOrd="1" destOrd="0" presId="urn:microsoft.com/office/officeart/2005/8/layout/hProcess9"/>
    <dgm:cxn modelId="{EDF54B84-67B2-459F-9A08-2074A45F209E}" type="presParOf" srcId="{35BAE97F-422B-45BB-88E3-012CE6B8C67A}" destId="{0CE36FDF-CD2F-463B-9499-AF0353CE8FA6}" srcOrd="2" destOrd="0" presId="urn:microsoft.com/office/officeart/2005/8/layout/hProcess9"/>
    <dgm:cxn modelId="{7244A3CA-87B5-49A5-A902-1DA730F46437}" type="presParOf" srcId="{35BAE97F-422B-45BB-88E3-012CE6B8C67A}" destId="{0EA8562F-DC1A-41F7-8321-350334A842ED}" srcOrd="3" destOrd="0" presId="urn:microsoft.com/office/officeart/2005/8/layout/hProcess9"/>
    <dgm:cxn modelId="{89E0DC69-1970-4420-B2EC-DFF1B9CF6329}" type="presParOf" srcId="{35BAE97F-422B-45BB-88E3-012CE6B8C67A}" destId="{00E0DBE7-C82F-4C6E-B7A3-826F47CD2E2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7813D30-AA3F-4B14-94EB-A717AA4AD319}" type="doc">
      <dgm:prSet loTypeId="urn:microsoft.com/office/officeart/2005/8/layout/vList6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DEC4EA70-2934-4964-A958-63F665EACF25}">
      <dgm:prSet custT="1"/>
      <dgm:spPr/>
      <dgm:t>
        <a:bodyPr/>
        <a:lstStyle/>
        <a:p>
          <a:pPr rtl="0"/>
          <a:r>
            <a:rPr lang="en-IN" sz="1800" b="0" i="0" dirty="0" smtClean="0"/>
            <a:t>It is established on 17</a:t>
          </a:r>
          <a:r>
            <a:rPr lang="en-IN" sz="1800" b="0" i="0" baseline="30000" dirty="0" smtClean="0"/>
            <a:t>th</a:t>
          </a:r>
          <a:r>
            <a:rPr lang="en-IN" sz="1800" b="0" i="0" dirty="0" smtClean="0"/>
            <a:t> May,1930, in Basel, Switzerland. It is the world’s oldest international financial organisation.</a:t>
          </a:r>
          <a:endParaRPr lang="en-IN" sz="1800" dirty="0"/>
        </a:p>
      </dgm:t>
    </dgm:pt>
    <dgm:pt modelId="{6FE17B92-5447-4A64-979C-005B2FE02F75}" type="parTrans" cxnId="{91031B3E-3C75-4216-9F0C-4FDCF32A75CA}">
      <dgm:prSet/>
      <dgm:spPr/>
      <dgm:t>
        <a:bodyPr/>
        <a:lstStyle/>
        <a:p>
          <a:endParaRPr lang="en-IN"/>
        </a:p>
      </dgm:t>
    </dgm:pt>
    <dgm:pt modelId="{D477FAD5-6F51-4FFD-A0FC-C34ADE6A64CD}" type="sibTrans" cxnId="{91031B3E-3C75-4216-9F0C-4FDCF32A75CA}">
      <dgm:prSet/>
      <dgm:spPr/>
      <dgm:t>
        <a:bodyPr/>
        <a:lstStyle/>
        <a:p>
          <a:endParaRPr lang="en-IN"/>
        </a:p>
      </dgm:t>
    </dgm:pt>
    <dgm:pt modelId="{10765FF6-EEAE-4047-A4C5-E1CE5E0DC79E}">
      <dgm:prSet custT="1"/>
      <dgm:spPr/>
      <dgm:t>
        <a:bodyPr/>
        <a:lstStyle/>
        <a:p>
          <a:pPr rtl="0"/>
          <a:r>
            <a:rPr lang="en-IN" sz="1800" b="0" i="0" dirty="0" smtClean="0"/>
            <a:t>It consists of 3 main organs namely General Secretariat, Monetary and Economic Development and the Banking Department. </a:t>
          </a:r>
          <a:endParaRPr lang="en-IN" sz="1800" dirty="0"/>
        </a:p>
      </dgm:t>
    </dgm:pt>
    <dgm:pt modelId="{15E0C244-3D05-413C-A01C-D9AD74552F3F}" type="parTrans" cxnId="{8F2776BC-858C-415F-B1E5-6758F7B9441E}">
      <dgm:prSet/>
      <dgm:spPr/>
      <dgm:t>
        <a:bodyPr/>
        <a:lstStyle/>
        <a:p>
          <a:endParaRPr lang="en-IN"/>
        </a:p>
      </dgm:t>
    </dgm:pt>
    <dgm:pt modelId="{AB0AE09F-886B-4E92-A014-0F40F6852C61}" type="sibTrans" cxnId="{8F2776BC-858C-415F-B1E5-6758F7B9441E}">
      <dgm:prSet/>
      <dgm:spPr/>
      <dgm:t>
        <a:bodyPr/>
        <a:lstStyle/>
        <a:p>
          <a:endParaRPr lang="en-IN"/>
        </a:p>
      </dgm:t>
    </dgm:pt>
    <dgm:pt modelId="{2C81A349-8A17-468E-A62A-6DD469D4ECD6}">
      <dgm:prSet custT="1"/>
      <dgm:spPr/>
      <dgm:t>
        <a:bodyPr/>
        <a:lstStyle/>
        <a:p>
          <a:pPr rtl="0"/>
          <a:r>
            <a:rPr lang="en-IN" sz="1800" b="0" i="0" dirty="0" smtClean="0"/>
            <a:t>It is administered by Board of Directors has 17 members.</a:t>
          </a:r>
          <a:endParaRPr lang="en-IN" sz="1800" dirty="0"/>
        </a:p>
      </dgm:t>
    </dgm:pt>
    <dgm:pt modelId="{C9DBFE83-80BC-4A66-B2A2-B54560FE5094}" type="parTrans" cxnId="{13732033-3D27-4DF7-ACEA-168383815CCE}">
      <dgm:prSet/>
      <dgm:spPr/>
      <dgm:t>
        <a:bodyPr/>
        <a:lstStyle/>
        <a:p>
          <a:endParaRPr lang="en-IN"/>
        </a:p>
      </dgm:t>
    </dgm:pt>
    <dgm:pt modelId="{D63B2BDB-6A8C-48A0-A7B2-AFDFAE1FC9C9}" type="sibTrans" cxnId="{13732033-3D27-4DF7-ACEA-168383815CCE}">
      <dgm:prSet/>
      <dgm:spPr/>
      <dgm:t>
        <a:bodyPr/>
        <a:lstStyle/>
        <a:p>
          <a:endParaRPr lang="en-IN"/>
        </a:p>
      </dgm:t>
    </dgm:pt>
    <dgm:pt modelId="{F976199B-8620-4056-AFE7-0FF5D7EBA90B}">
      <dgm:prSet custT="1"/>
      <dgm:spPr/>
      <dgm:t>
        <a:bodyPr/>
        <a:lstStyle/>
        <a:p>
          <a:pPr rtl="0"/>
          <a:r>
            <a:rPr lang="en-IN" sz="1800" b="0" i="0" dirty="0" smtClean="0"/>
            <a:t>The chairman of the board is elected by the members and has term of 3 years. The board meets at least six times in a year.</a:t>
          </a:r>
          <a:endParaRPr lang="en-IN" sz="1800" dirty="0"/>
        </a:p>
      </dgm:t>
    </dgm:pt>
    <dgm:pt modelId="{58F820EB-6905-421F-9707-0EF2368BD239}" type="parTrans" cxnId="{CD83F93E-EDC3-4B11-8A0D-D0D767F6BCC1}">
      <dgm:prSet/>
      <dgm:spPr/>
      <dgm:t>
        <a:bodyPr/>
        <a:lstStyle/>
        <a:p>
          <a:endParaRPr lang="en-IN"/>
        </a:p>
      </dgm:t>
    </dgm:pt>
    <dgm:pt modelId="{9E94F3B3-3BA1-46C2-B3B8-0437E266EDA0}" type="sibTrans" cxnId="{CD83F93E-EDC3-4B11-8A0D-D0D767F6BCC1}">
      <dgm:prSet/>
      <dgm:spPr/>
      <dgm:t>
        <a:bodyPr/>
        <a:lstStyle/>
        <a:p>
          <a:endParaRPr lang="en-IN"/>
        </a:p>
      </dgm:t>
    </dgm:pt>
    <dgm:pt modelId="{92C8F8FE-5CDE-4BD6-82CD-73FCB33F238A}" type="pres">
      <dgm:prSet presAssocID="{77813D30-AA3F-4B14-94EB-A717AA4AD31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64EB3F-DBD7-498E-BB00-C6A38375A3F3}" type="pres">
      <dgm:prSet presAssocID="{DEC4EA70-2934-4964-A958-63F665EACF25}" presName="linNode" presStyleCnt="0"/>
      <dgm:spPr/>
    </dgm:pt>
    <dgm:pt modelId="{0F2D4579-4D0C-4C4B-A40E-2C208D629833}" type="pres">
      <dgm:prSet presAssocID="{DEC4EA70-2934-4964-A958-63F665EACF25}" presName="parentShp" presStyleLbl="node1" presStyleIdx="0" presStyleCnt="4" custScaleX="2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0500C-49A1-4E53-871D-2DF1E401462F}" type="pres">
      <dgm:prSet presAssocID="{DEC4EA70-2934-4964-A958-63F665EACF25}" presName="childShp" presStyleLbl="bgAccFollowNode1" presStyleIdx="0" presStyleCnt="4">
        <dgm:presLayoutVars>
          <dgm:bulletEnabled val="1"/>
        </dgm:presLayoutVars>
      </dgm:prSet>
      <dgm:spPr>
        <a:ln>
          <a:solidFill>
            <a:schemeClr val="bg1">
              <a:alpha val="90000"/>
            </a:schemeClr>
          </a:solidFill>
        </a:ln>
      </dgm:spPr>
    </dgm:pt>
    <dgm:pt modelId="{BA2AEB1B-50CD-4F5F-9485-B8D591073C36}" type="pres">
      <dgm:prSet presAssocID="{D477FAD5-6F51-4FFD-A0FC-C34ADE6A64CD}" presName="spacing" presStyleCnt="0"/>
      <dgm:spPr/>
    </dgm:pt>
    <dgm:pt modelId="{3C1BE30E-ED20-4E0A-AEB1-12DDDBB59995}" type="pres">
      <dgm:prSet presAssocID="{10765FF6-EEAE-4047-A4C5-E1CE5E0DC79E}" presName="linNode" presStyleCnt="0"/>
      <dgm:spPr/>
    </dgm:pt>
    <dgm:pt modelId="{EB5A92E0-5242-4A07-804E-1565018D05D1}" type="pres">
      <dgm:prSet presAssocID="{10765FF6-EEAE-4047-A4C5-E1CE5E0DC79E}" presName="parentShp" presStyleLbl="node1" presStyleIdx="1" presStyleCnt="4" custScaleX="2807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941D1-B4F9-4336-A673-266C18606C6A}" type="pres">
      <dgm:prSet presAssocID="{10765FF6-EEAE-4047-A4C5-E1CE5E0DC79E}" presName="childShp" presStyleLbl="bgAccFollowNode1" presStyleIdx="1" presStyleCnt="4">
        <dgm:presLayoutVars>
          <dgm:bulletEnabled val="1"/>
        </dgm:presLayoutVars>
      </dgm:prSet>
      <dgm:spPr>
        <a:ln>
          <a:solidFill>
            <a:schemeClr val="bg1">
              <a:alpha val="90000"/>
            </a:schemeClr>
          </a:solidFill>
        </a:ln>
      </dgm:spPr>
    </dgm:pt>
    <dgm:pt modelId="{B65494A4-74C0-4DB6-8FBF-59E988255D4F}" type="pres">
      <dgm:prSet presAssocID="{AB0AE09F-886B-4E92-A014-0F40F6852C61}" presName="spacing" presStyleCnt="0"/>
      <dgm:spPr/>
    </dgm:pt>
    <dgm:pt modelId="{788A3399-6D48-4FB9-9997-683796FDAEC4}" type="pres">
      <dgm:prSet presAssocID="{2C81A349-8A17-468E-A62A-6DD469D4ECD6}" presName="linNode" presStyleCnt="0"/>
      <dgm:spPr/>
    </dgm:pt>
    <dgm:pt modelId="{2742951B-6EA1-4E2C-AC92-4D72439B2B31}" type="pres">
      <dgm:prSet presAssocID="{2C81A349-8A17-468E-A62A-6DD469D4ECD6}" presName="parentShp" presStyleLbl="node1" presStyleIdx="2" presStyleCnt="4" custScaleX="383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A0A06-DEAE-4B67-A5EE-42BCB98743C4}" type="pres">
      <dgm:prSet presAssocID="{2C81A349-8A17-468E-A62A-6DD469D4ECD6}" presName="childShp" presStyleLbl="bgAccFollowNode1" presStyleIdx="2" presStyleCnt="4">
        <dgm:presLayoutVars>
          <dgm:bulletEnabled val="1"/>
        </dgm:presLayoutVars>
      </dgm:prSet>
      <dgm:spPr>
        <a:ln>
          <a:solidFill>
            <a:schemeClr val="bg1">
              <a:alpha val="90000"/>
            </a:schemeClr>
          </a:solidFill>
        </a:ln>
      </dgm:spPr>
    </dgm:pt>
    <dgm:pt modelId="{A28F07B3-5FD4-48CE-B997-EE1E73F8E7B9}" type="pres">
      <dgm:prSet presAssocID="{D63B2BDB-6A8C-48A0-A7B2-AFDFAE1FC9C9}" presName="spacing" presStyleCnt="0"/>
      <dgm:spPr/>
    </dgm:pt>
    <dgm:pt modelId="{B8AD508A-A60D-42C4-88C4-A6BDC43AAA44}" type="pres">
      <dgm:prSet presAssocID="{F976199B-8620-4056-AFE7-0FF5D7EBA90B}" presName="linNode" presStyleCnt="0"/>
      <dgm:spPr/>
    </dgm:pt>
    <dgm:pt modelId="{411D9011-3A63-4985-95BE-F95414B812A3}" type="pres">
      <dgm:prSet presAssocID="{F976199B-8620-4056-AFE7-0FF5D7EBA90B}" presName="parentShp" presStyleLbl="node1" presStyleIdx="3" presStyleCnt="4" custScaleX="477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8F5D76-B11B-4010-8CB6-12D699B60B58}" type="pres">
      <dgm:prSet presAssocID="{F976199B-8620-4056-AFE7-0FF5D7EBA90B}" presName="childShp" presStyleLbl="bgAccFollowNode1" presStyleIdx="3" presStyleCnt="4">
        <dgm:presLayoutVars>
          <dgm:bulletEnabled val="1"/>
        </dgm:presLayoutVars>
      </dgm:prSet>
      <dgm:spPr>
        <a:ln>
          <a:solidFill>
            <a:schemeClr val="bg1">
              <a:alpha val="90000"/>
            </a:schemeClr>
          </a:solidFill>
        </a:ln>
      </dgm:spPr>
    </dgm:pt>
  </dgm:ptLst>
  <dgm:cxnLst>
    <dgm:cxn modelId="{D418CE4F-9A18-4424-BF8F-8D05AC63322D}" type="presOf" srcId="{10765FF6-EEAE-4047-A4C5-E1CE5E0DC79E}" destId="{EB5A92E0-5242-4A07-804E-1565018D05D1}" srcOrd="0" destOrd="0" presId="urn:microsoft.com/office/officeart/2005/8/layout/vList6"/>
    <dgm:cxn modelId="{3C0E9C10-EE09-4362-AF9A-1140211023FA}" type="presOf" srcId="{2C81A349-8A17-468E-A62A-6DD469D4ECD6}" destId="{2742951B-6EA1-4E2C-AC92-4D72439B2B31}" srcOrd="0" destOrd="0" presId="urn:microsoft.com/office/officeart/2005/8/layout/vList6"/>
    <dgm:cxn modelId="{AAE5A5B7-670E-4B8E-9DE3-9442D2FEDEF1}" type="presOf" srcId="{77813D30-AA3F-4B14-94EB-A717AA4AD319}" destId="{92C8F8FE-5CDE-4BD6-82CD-73FCB33F238A}" srcOrd="0" destOrd="0" presId="urn:microsoft.com/office/officeart/2005/8/layout/vList6"/>
    <dgm:cxn modelId="{91031B3E-3C75-4216-9F0C-4FDCF32A75CA}" srcId="{77813D30-AA3F-4B14-94EB-A717AA4AD319}" destId="{DEC4EA70-2934-4964-A958-63F665EACF25}" srcOrd="0" destOrd="0" parTransId="{6FE17B92-5447-4A64-979C-005B2FE02F75}" sibTransId="{D477FAD5-6F51-4FFD-A0FC-C34ADE6A64CD}"/>
    <dgm:cxn modelId="{0F9CF085-498F-4690-BBCB-46BE4F2DCB63}" type="presOf" srcId="{F976199B-8620-4056-AFE7-0FF5D7EBA90B}" destId="{411D9011-3A63-4985-95BE-F95414B812A3}" srcOrd="0" destOrd="0" presId="urn:microsoft.com/office/officeart/2005/8/layout/vList6"/>
    <dgm:cxn modelId="{2853F9DB-088B-4F3A-8CDB-63846574E346}" type="presOf" srcId="{DEC4EA70-2934-4964-A958-63F665EACF25}" destId="{0F2D4579-4D0C-4C4B-A40E-2C208D629833}" srcOrd="0" destOrd="0" presId="urn:microsoft.com/office/officeart/2005/8/layout/vList6"/>
    <dgm:cxn modelId="{13732033-3D27-4DF7-ACEA-168383815CCE}" srcId="{77813D30-AA3F-4B14-94EB-A717AA4AD319}" destId="{2C81A349-8A17-468E-A62A-6DD469D4ECD6}" srcOrd="2" destOrd="0" parTransId="{C9DBFE83-80BC-4A66-B2A2-B54560FE5094}" sibTransId="{D63B2BDB-6A8C-48A0-A7B2-AFDFAE1FC9C9}"/>
    <dgm:cxn modelId="{8F2776BC-858C-415F-B1E5-6758F7B9441E}" srcId="{77813D30-AA3F-4B14-94EB-A717AA4AD319}" destId="{10765FF6-EEAE-4047-A4C5-E1CE5E0DC79E}" srcOrd="1" destOrd="0" parTransId="{15E0C244-3D05-413C-A01C-D9AD74552F3F}" sibTransId="{AB0AE09F-886B-4E92-A014-0F40F6852C61}"/>
    <dgm:cxn modelId="{CD83F93E-EDC3-4B11-8A0D-D0D767F6BCC1}" srcId="{77813D30-AA3F-4B14-94EB-A717AA4AD319}" destId="{F976199B-8620-4056-AFE7-0FF5D7EBA90B}" srcOrd="3" destOrd="0" parTransId="{58F820EB-6905-421F-9707-0EF2368BD239}" sibTransId="{9E94F3B3-3BA1-46C2-B3B8-0437E266EDA0}"/>
    <dgm:cxn modelId="{5AE73084-2C84-4AC6-A510-7978FE033187}" type="presParOf" srcId="{92C8F8FE-5CDE-4BD6-82CD-73FCB33F238A}" destId="{A964EB3F-DBD7-498E-BB00-C6A38375A3F3}" srcOrd="0" destOrd="0" presId="urn:microsoft.com/office/officeart/2005/8/layout/vList6"/>
    <dgm:cxn modelId="{1DA7EAD7-B990-4A06-9094-E9AF51D424B7}" type="presParOf" srcId="{A964EB3F-DBD7-498E-BB00-C6A38375A3F3}" destId="{0F2D4579-4D0C-4C4B-A40E-2C208D629833}" srcOrd="0" destOrd="0" presId="urn:microsoft.com/office/officeart/2005/8/layout/vList6"/>
    <dgm:cxn modelId="{7EB7CBFE-7435-465B-B8D5-6FB266E71C17}" type="presParOf" srcId="{A964EB3F-DBD7-498E-BB00-C6A38375A3F3}" destId="{5B30500C-49A1-4E53-871D-2DF1E401462F}" srcOrd="1" destOrd="0" presId="urn:microsoft.com/office/officeart/2005/8/layout/vList6"/>
    <dgm:cxn modelId="{88710CED-F329-4346-A59B-8ACB3A12ED8E}" type="presParOf" srcId="{92C8F8FE-5CDE-4BD6-82CD-73FCB33F238A}" destId="{BA2AEB1B-50CD-4F5F-9485-B8D591073C36}" srcOrd="1" destOrd="0" presId="urn:microsoft.com/office/officeart/2005/8/layout/vList6"/>
    <dgm:cxn modelId="{D0A63569-3319-40E8-9FBE-EDE7B9A94933}" type="presParOf" srcId="{92C8F8FE-5CDE-4BD6-82CD-73FCB33F238A}" destId="{3C1BE30E-ED20-4E0A-AEB1-12DDDBB59995}" srcOrd="2" destOrd="0" presId="urn:microsoft.com/office/officeart/2005/8/layout/vList6"/>
    <dgm:cxn modelId="{2FDC1C4D-97BD-4DB2-B782-AC6B8C3A785A}" type="presParOf" srcId="{3C1BE30E-ED20-4E0A-AEB1-12DDDBB59995}" destId="{EB5A92E0-5242-4A07-804E-1565018D05D1}" srcOrd="0" destOrd="0" presId="urn:microsoft.com/office/officeart/2005/8/layout/vList6"/>
    <dgm:cxn modelId="{6C7A45B0-6219-47E7-8BDD-D0B933CE09C3}" type="presParOf" srcId="{3C1BE30E-ED20-4E0A-AEB1-12DDDBB59995}" destId="{CFD941D1-B4F9-4336-A673-266C18606C6A}" srcOrd="1" destOrd="0" presId="urn:microsoft.com/office/officeart/2005/8/layout/vList6"/>
    <dgm:cxn modelId="{F0A954CA-2A5B-4AB3-B2C6-BEF2435ABB96}" type="presParOf" srcId="{92C8F8FE-5CDE-4BD6-82CD-73FCB33F238A}" destId="{B65494A4-74C0-4DB6-8FBF-59E988255D4F}" srcOrd="3" destOrd="0" presId="urn:microsoft.com/office/officeart/2005/8/layout/vList6"/>
    <dgm:cxn modelId="{89AF2E24-B5B0-494E-98BA-B25C2C0CF6FC}" type="presParOf" srcId="{92C8F8FE-5CDE-4BD6-82CD-73FCB33F238A}" destId="{788A3399-6D48-4FB9-9997-683796FDAEC4}" srcOrd="4" destOrd="0" presId="urn:microsoft.com/office/officeart/2005/8/layout/vList6"/>
    <dgm:cxn modelId="{1D2B58EF-E370-4686-8C5C-A8F49E0A4052}" type="presParOf" srcId="{788A3399-6D48-4FB9-9997-683796FDAEC4}" destId="{2742951B-6EA1-4E2C-AC92-4D72439B2B31}" srcOrd="0" destOrd="0" presId="urn:microsoft.com/office/officeart/2005/8/layout/vList6"/>
    <dgm:cxn modelId="{15418C2E-902D-43FD-96AB-234693C195A4}" type="presParOf" srcId="{788A3399-6D48-4FB9-9997-683796FDAEC4}" destId="{1FEA0A06-DEAE-4B67-A5EE-42BCB98743C4}" srcOrd="1" destOrd="0" presId="urn:microsoft.com/office/officeart/2005/8/layout/vList6"/>
    <dgm:cxn modelId="{7427EEF1-7A73-4DF1-AD5B-0A15568ABAC3}" type="presParOf" srcId="{92C8F8FE-5CDE-4BD6-82CD-73FCB33F238A}" destId="{A28F07B3-5FD4-48CE-B997-EE1E73F8E7B9}" srcOrd="5" destOrd="0" presId="urn:microsoft.com/office/officeart/2005/8/layout/vList6"/>
    <dgm:cxn modelId="{6935AC07-CA36-462A-B29C-94F5D124AC8C}" type="presParOf" srcId="{92C8F8FE-5CDE-4BD6-82CD-73FCB33F238A}" destId="{B8AD508A-A60D-42C4-88C4-A6BDC43AAA44}" srcOrd="6" destOrd="0" presId="urn:microsoft.com/office/officeart/2005/8/layout/vList6"/>
    <dgm:cxn modelId="{34B658AB-6DC1-4C53-B75D-FB652C5AECF3}" type="presParOf" srcId="{B8AD508A-A60D-42C4-88C4-A6BDC43AAA44}" destId="{411D9011-3A63-4985-95BE-F95414B812A3}" srcOrd="0" destOrd="0" presId="urn:microsoft.com/office/officeart/2005/8/layout/vList6"/>
    <dgm:cxn modelId="{9DAB0F77-0B6F-42B9-9589-00AD6DE0E424}" type="presParOf" srcId="{B8AD508A-A60D-42C4-88C4-A6BDC43AAA44}" destId="{148F5D76-B11B-4010-8CB6-12D699B60B5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8F333D2-7F8A-424F-A08A-56F598F24945}" type="doc">
      <dgm:prSet loTypeId="urn:microsoft.com/office/officeart/2005/8/layout/pyramid2" loCatId="pyramid" qsTypeId="urn:microsoft.com/office/officeart/2005/8/quickstyle/3d2" qsCatId="3D" csTypeId="urn:microsoft.com/office/officeart/2005/8/colors/accent5_2" csCatId="accent5"/>
      <dgm:spPr/>
      <dgm:t>
        <a:bodyPr/>
        <a:lstStyle/>
        <a:p>
          <a:endParaRPr lang="en-IN"/>
        </a:p>
      </dgm:t>
    </dgm:pt>
    <dgm:pt modelId="{6BD3934B-C4F0-450B-B97C-7BC2F25620D4}">
      <dgm:prSet/>
      <dgm:spPr/>
      <dgm:t>
        <a:bodyPr/>
        <a:lstStyle/>
        <a:p>
          <a:pPr rtl="0"/>
          <a:r>
            <a:rPr lang="en-IN" b="0" i="0" smtClean="0"/>
            <a:t>Forum for cooperation and information Exchange</a:t>
          </a:r>
          <a:endParaRPr lang="en-IN"/>
        </a:p>
      </dgm:t>
    </dgm:pt>
    <dgm:pt modelId="{B1D8A1F4-A698-4B48-9520-0EA3A3667A95}" type="parTrans" cxnId="{37C4FA3C-818F-4481-87A7-0FA5AB71F75F}">
      <dgm:prSet/>
      <dgm:spPr/>
      <dgm:t>
        <a:bodyPr/>
        <a:lstStyle/>
        <a:p>
          <a:endParaRPr lang="en-IN"/>
        </a:p>
      </dgm:t>
    </dgm:pt>
    <dgm:pt modelId="{AA7A1E9C-89D3-447C-984F-F0385B198776}" type="sibTrans" cxnId="{37C4FA3C-818F-4481-87A7-0FA5AB71F75F}">
      <dgm:prSet/>
      <dgm:spPr/>
      <dgm:t>
        <a:bodyPr/>
        <a:lstStyle/>
        <a:p>
          <a:endParaRPr lang="en-IN"/>
        </a:p>
      </dgm:t>
    </dgm:pt>
    <dgm:pt modelId="{60452249-70EF-4898-832A-8A93B17A781E}">
      <dgm:prSet/>
      <dgm:spPr/>
      <dgm:t>
        <a:bodyPr/>
        <a:lstStyle/>
        <a:p>
          <a:pPr rtl="0"/>
          <a:r>
            <a:rPr lang="en-IN" b="0" i="0" smtClean="0"/>
            <a:t>Promotion of Financial Stability</a:t>
          </a:r>
          <a:endParaRPr lang="en-IN"/>
        </a:p>
      </dgm:t>
    </dgm:pt>
    <dgm:pt modelId="{7FB6910B-198F-4833-A92A-1C8A68F40ED0}" type="parTrans" cxnId="{DCCC5E25-FC88-42A1-B743-6C5097E5C69A}">
      <dgm:prSet/>
      <dgm:spPr/>
      <dgm:t>
        <a:bodyPr/>
        <a:lstStyle/>
        <a:p>
          <a:endParaRPr lang="en-IN"/>
        </a:p>
      </dgm:t>
    </dgm:pt>
    <dgm:pt modelId="{716BF373-395C-437E-BA6D-BC4D8E22C372}" type="sibTrans" cxnId="{DCCC5E25-FC88-42A1-B743-6C5097E5C69A}">
      <dgm:prSet/>
      <dgm:spPr/>
      <dgm:t>
        <a:bodyPr/>
        <a:lstStyle/>
        <a:p>
          <a:endParaRPr lang="en-IN"/>
        </a:p>
      </dgm:t>
    </dgm:pt>
    <dgm:pt modelId="{4B167D4B-7E41-4D9C-AAB2-A06435D54896}">
      <dgm:prSet/>
      <dgm:spPr/>
      <dgm:t>
        <a:bodyPr/>
        <a:lstStyle/>
        <a:p>
          <a:pPr rtl="0"/>
          <a:r>
            <a:rPr lang="en-IN" b="0" i="0" smtClean="0"/>
            <a:t>Traditional Function</a:t>
          </a:r>
          <a:endParaRPr lang="en-IN"/>
        </a:p>
      </dgm:t>
    </dgm:pt>
    <dgm:pt modelId="{087AD08E-F6FB-4F95-87BA-980FBEDA5030}" type="parTrans" cxnId="{40A6FE93-AEF5-4CBB-95DD-F850CF9A55BA}">
      <dgm:prSet/>
      <dgm:spPr/>
      <dgm:t>
        <a:bodyPr/>
        <a:lstStyle/>
        <a:p>
          <a:endParaRPr lang="en-IN"/>
        </a:p>
      </dgm:t>
    </dgm:pt>
    <dgm:pt modelId="{22BF787C-37B2-4291-88AA-C41FAE1D3842}" type="sibTrans" cxnId="{40A6FE93-AEF5-4CBB-95DD-F850CF9A55BA}">
      <dgm:prSet/>
      <dgm:spPr/>
      <dgm:t>
        <a:bodyPr/>
        <a:lstStyle/>
        <a:p>
          <a:endParaRPr lang="en-IN"/>
        </a:p>
      </dgm:t>
    </dgm:pt>
    <dgm:pt modelId="{C5EC8592-0852-4DB0-A5E0-45C4F4E1FC4B}">
      <dgm:prSet/>
      <dgm:spPr/>
      <dgm:t>
        <a:bodyPr/>
        <a:lstStyle/>
        <a:p>
          <a:pPr rtl="0"/>
          <a:r>
            <a:rPr lang="en-IN" b="0" i="0" smtClean="0"/>
            <a:t>Research and Publication</a:t>
          </a:r>
          <a:endParaRPr lang="en-IN"/>
        </a:p>
      </dgm:t>
    </dgm:pt>
    <dgm:pt modelId="{BB77E862-7A2F-4532-809D-1D7656BC2CDE}" type="parTrans" cxnId="{863B4696-4E89-48D6-8E58-FA20A651BAD1}">
      <dgm:prSet/>
      <dgm:spPr/>
      <dgm:t>
        <a:bodyPr/>
        <a:lstStyle/>
        <a:p>
          <a:endParaRPr lang="en-IN"/>
        </a:p>
      </dgm:t>
    </dgm:pt>
    <dgm:pt modelId="{2E3270B4-77D6-4A35-AD34-01601C53D1C7}" type="sibTrans" cxnId="{863B4696-4E89-48D6-8E58-FA20A651BAD1}">
      <dgm:prSet/>
      <dgm:spPr/>
      <dgm:t>
        <a:bodyPr/>
        <a:lstStyle/>
        <a:p>
          <a:endParaRPr lang="en-IN"/>
        </a:p>
      </dgm:t>
    </dgm:pt>
    <dgm:pt modelId="{B91FC7C3-1BDE-466D-9DF0-2A20D21D8223}">
      <dgm:prSet/>
      <dgm:spPr/>
      <dgm:t>
        <a:bodyPr/>
        <a:lstStyle/>
        <a:p>
          <a:pPr rtl="0"/>
          <a:r>
            <a:rPr lang="en-IN" b="0" i="0" smtClean="0"/>
            <a:t>Lender of last</a:t>
          </a:r>
          <a:endParaRPr lang="en-IN"/>
        </a:p>
      </dgm:t>
    </dgm:pt>
    <dgm:pt modelId="{A839D583-D2D3-460E-A20F-68901AEF640F}" type="parTrans" cxnId="{68BEB769-ED0C-4921-8821-6A50F1B1790E}">
      <dgm:prSet/>
      <dgm:spPr/>
      <dgm:t>
        <a:bodyPr/>
        <a:lstStyle/>
        <a:p>
          <a:endParaRPr lang="en-IN"/>
        </a:p>
      </dgm:t>
    </dgm:pt>
    <dgm:pt modelId="{9C50C303-9F01-4220-943D-E70A4FD8A3BE}" type="sibTrans" cxnId="{68BEB769-ED0C-4921-8821-6A50F1B1790E}">
      <dgm:prSet/>
      <dgm:spPr/>
      <dgm:t>
        <a:bodyPr/>
        <a:lstStyle/>
        <a:p>
          <a:endParaRPr lang="en-IN"/>
        </a:p>
      </dgm:t>
    </dgm:pt>
    <dgm:pt modelId="{950835AB-F2E9-4F49-B988-35C8B443D715}" type="pres">
      <dgm:prSet presAssocID="{98F333D2-7F8A-424F-A08A-56F598F2494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4287A89-0363-4B28-BCFA-84294147EA0B}" type="pres">
      <dgm:prSet presAssocID="{98F333D2-7F8A-424F-A08A-56F598F24945}" presName="pyramid" presStyleLbl="node1" presStyleIdx="0" presStyleCnt="1"/>
      <dgm:spPr/>
    </dgm:pt>
    <dgm:pt modelId="{5C70C73D-8B32-4B6E-8FE7-9FAC411B0B89}" type="pres">
      <dgm:prSet presAssocID="{98F333D2-7F8A-424F-A08A-56F598F24945}" presName="theList" presStyleCnt="0"/>
      <dgm:spPr/>
    </dgm:pt>
    <dgm:pt modelId="{03B5A043-1941-40B6-8935-7DD1D34D038F}" type="pres">
      <dgm:prSet presAssocID="{6BD3934B-C4F0-450B-B97C-7BC2F25620D4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49FB1-5751-42F4-B9D8-060416610188}" type="pres">
      <dgm:prSet presAssocID="{6BD3934B-C4F0-450B-B97C-7BC2F25620D4}" presName="aSpace" presStyleCnt="0"/>
      <dgm:spPr/>
    </dgm:pt>
    <dgm:pt modelId="{0817E982-4357-4467-944F-8653DF30102B}" type="pres">
      <dgm:prSet presAssocID="{60452249-70EF-4898-832A-8A93B17A781E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45F7C-4A26-4C61-99DC-B86B2155C3A7}" type="pres">
      <dgm:prSet presAssocID="{60452249-70EF-4898-832A-8A93B17A781E}" presName="aSpace" presStyleCnt="0"/>
      <dgm:spPr/>
    </dgm:pt>
    <dgm:pt modelId="{20E67DDA-6E1A-4FE1-A188-C4C64D36E7F6}" type="pres">
      <dgm:prSet presAssocID="{4B167D4B-7E41-4D9C-AAB2-A06435D54896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F61AD-3853-45FF-936A-EFC0540DC2D9}" type="pres">
      <dgm:prSet presAssocID="{4B167D4B-7E41-4D9C-AAB2-A06435D54896}" presName="aSpace" presStyleCnt="0"/>
      <dgm:spPr/>
    </dgm:pt>
    <dgm:pt modelId="{0948D6DB-6B14-4F44-9A4E-C0E2184C5992}" type="pres">
      <dgm:prSet presAssocID="{C5EC8592-0852-4DB0-A5E0-45C4F4E1FC4B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86CBDF-ED8A-4615-804B-05C43911E64E}" type="pres">
      <dgm:prSet presAssocID="{C5EC8592-0852-4DB0-A5E0-45C4F4E1FC4B}" presName="aSpace" presStyleCnt="0"/>
      <dgm:spPr/>
    </dgm:pt>
    <dgm:pt modelId="{C5A77219-5993-4A9C-B2FE-8905F5E6CF55}" type="pres">
      <dgm:prSet presAssocID="{B91FC7C3-1BDE-466D-9DF0-2A20D21D8223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873A2-FC0D-4401-BF7B-D88501BE7EF7}" type="pres">
      <dgm:prSet presAssocID="{B91FC7C3-1BDE-466D-9DF0-2A20D21D8223}" presName="aSpace" presStyleCnt="0"/>
      <dgm:spPr/>
    </dgm:pt>
  </dgm:ptLst>
  <dgm:cxnLst>
    <dgm:cxn modelId="{40A6FE93-AEF5-4CBB-95DD-F850CF9A55BA}" srcId="{98F333D2-7F8A-424F-A08A-56F598F24945}" destId="{4B167D4B-7E41-4D9C-AAB2-A06435D54896}" srcOrd="2" destOrd="0" parTransId="{087AD08E-F6FB-4F95-87BA-980FBEDA5030}" sibTransId="{22BF787C-37B2-4291-88AA-C41FAE1D3842}"/>
    <dgm:cxn modelId="{99A95A85-01E6-43C4-8750-05E622E77459}" type="presOf" srcId="{60452249-70EF-4898-832A-8A93B17A781E}" destId="{0817E982-4357-4467-944F-8653DF30102B}" srcOrd="0" destOrd="0" presId="urn:microsoft.com/office/officeart/2005/8/layout/pyramid2"/>
    <dgm:cxn modelId="{3D590497-3BCE-439D-BCCB-C9B55E0B49C8}" type="presOf" srcId="{4B167D4B-7E41-4D9C-AAB2-A06435D54896}" destId="{20E67DDA-6E1A-4FE1-A188-C4C64D36E7F6}" srcOrd="0" destOrd="0" presId="urn:microsoft.com/office/officeart/2005/8/layout/pyramid2"/>
    <dgm:cxn modelId="{68BEB769-ED0C-4921-8821-6A50F1B1790E}" srcId="{98F333D2-7F8A-424F-A08A-56F598F24945}" destId="{B91FC7C3-1BDE-466D-9DF0-2A20D21D8223}" srcOrd="4" destOrd="0" parTransId="{A839D583-D2D3-460E-A20F-68901AEF640F}" sibTransId="{9C50C303-9F01-4220-943D-E70A4FD8A3BE}"/>
    <dgm:cxn modelId="{DCCC5E25-FC88-42A1-B743-6C5097E5C69A}" srcId="{98F333D2-7F8A-424F-A08A-56F598F24945}" destId="{60452249-70EF-4898-832A-8A93B17A781E}" srcOrd="1" destOrd="0" parTransId="{7FB6910B-198F-4833-A92A-1C8A68F40ED0}" sibTransId="{716BF373-395C-437E-BA6D-BC4D8E22C372}"/>
    <dgm:cxn modelId="{D7AB291B-83C8-48FE-81AF-1111697BAF82}" type="presOf" srcId="{C5EC8592-0852-4DB0-A5E0-45C4F4E1FC4B}" destId="{0948D6DB-6B14-4F44-9A4E-C0E2184C5992}" srcOrd="0" destOrd="0" presId="urn:microsoft.com/office/officeart/2005/8/layout/pyramid2"/>
    <dgm:cxn modelId="{2F84BFD8-9375-4196-82FA-B9167C143977}" type="presOf" srcId="{98F333D2-7F8A-424F-A08A-56F598F24945}" destId="{950835AB-F2E9-4F49-B988-35C8B443D715}" srcOrd="0" destOrd="0" presId="urn:microsoft.com/office/officeart/2005/8/layout/pyramid2"/>
    <dgm:cxn modelId="{37C4FA3C-818F-4481-87A7-0FA5AB71F75F}" srcId="{98F333D2-7F8A-424F-A08A-56F598F24945}" destId="{6BD3934B-C4F0-450B-B97C-7BC2F25620D4}" srcOrd="0" destOrd="0" parTransId="{B1D8A1F4-A698-4B48-9520-0EA3A3667A95}" sibTransId="{AA7A1E9C-89D3-447C-984F-F0385B198776}"/>
    <dgm:cxn modelId="{863B4696-4E89-48D6-8E58-FA20A651BAD1}" srcId="{98F333D2-7F8A-424F-A08A-56F598F24945}" destId="{C5EC8592-0852-4DB0-A5E0-45C4F4E1FC4B}" srcOrd="3" destOrd="0" parTransId="{BB77E862-7A2F-4532-809D-1D7656BC2CDE}" sibTransId="{2E3270B4-77D6-4A35-AD34-01601C53D1C7}"/>
    <dgm:cxn modelId="{C64D87CE-8C0B-402E-A7EB-8D60CA9495BF}" type="presOf" srcId="{6BD3934B-C4F0-450B-B97C-7BC2F25620D4}" destId="{03B5A043-1941-40B6-8935-7DD1D34D038F}" srcOrd="0" destOrd="0" presId="urn:microsoft.com/office/officeart/2005/8/layout/pyramid2"/>
    <dgm:cxn modelId="{7D9652AB-E4DE-49A1-A916-BA6D66FB3010}" type="presOf" srcId="{B91FC7C3-1BDE-466D-9DF0-2A20D21D8223}" destId="{C5A77219-5993-4A9C-B2FE-8905F5E6CF55}" srcOrd="0" destOrd="0" presId="urn:microsoft.com/office/officeart/2005/8/layout/pyramid2"/>
    <dgm:cxn modelId="{C91D03FE-02FB-4B91-BC2A-A4C76F6ED10F}" type="presParOf" srcId="{950835AB-F2E9-4F49-B988-35C8B443D715}" destId="{C4287A89-0363-4B28-BCFA-84294147EA0B}" srcOrd="0" destOrd="0" presId="urn:microsoft.com/office/officeart/2005/8/layout/pyramid2"/>
    <dgm:cxn modelId="{78A2ACED-2F51-4CEC-9D52-1B58941277D3}" type="presParOf" srcId="{950835AB-F2E9-4F49-B988-35C8B443D715}" destId="{5C70C73D-8B32-4B6E-8FE7-9FAC411B0B89}" srcOrd="1" destOrd="0" presId="urn:microsoft.com/office/officeart/2005/8/layout/pyramid2"/>
    <dgm:cxn modelId="{09AD9D7B-8D15-425C-8D1F-54ADE898FA49}" type="presParOf" srcId="{5C70C73D-8B32-4B6E-8FE7-9FAC411B0B89}" destId="{03B5A043-1941-40B6-8935-7DD1D34D038F}" srcOrd="0" destOrd="0" presId="urn:microsoft.com/office/officeart/2005/8/layout/pyramid2"/>
    <dgm:cxn modelId="{6AF139C1-3E18-49E9-BA49-8F5727907019}" type="presParOf" srcId="{5C70C73D-8B32-4B6E-8FE7-9FAC411B0B89}" destId="{5CA49FB1-5751-42F4-B9D8-060416610188}" srcOrd="1" destOrd="0" presId="urn:microsoft.com/office/officeart/2005/8/layout/pyramid2"/>
    <dgm:cxn modelId="{C7CB8C4F-1E4A-471A-9CEC-E73C34130991}" type="presParOf" srcId="{5C70C73D-8B32-4B6E-8FE7-9FAC411B0B89}" destId="{0817E982-4357-4467-944F-8653DF30102B}" srcOrd="2" destOrd="0" presId="urn:microsoft.com/office/officeart/2005/8/layout/pyramid2"/>
    <dgm:cxn modelId="{D0B315DE-2D97-41C4-B7F4-5EC66E96DC3B}" type="presParOf" srcId="{5C70C73D-8B32-4B6E-8FE7-9FAC411B0B89}" destId="{CF645F7C-4A26-4C61-99DC-B86B2155C3A7}" srcOrd="3" destOrd="0" presId="urn:microsoft.com/office/officeart/2005/8/layout/pyramid2"/>
    <dgm:cxn modelId="{C1B4D361-1D24-4362-918A-1F3DA0043FB9}" type="presParOf" srcId="{5C70C73D-8B32-4B6E-8FE7-9FAC411B0B89}" destId="{20E67DDA-6E1A-4FE1-A188-C4C64D36E7F6}" srcOrd="4" destOrd="0" presId="urn:microsoft.com/office/officeart/2005/8/layout/pyramid2"/>
    <dgm:cxn modelId="{9828E332-2B00-4A43-9D91-08A61014DB51}" type="presParOf" srcId="{5C70C73D-8B32-4B6E-8FE7-9FAC411B0B89}" destId="{699F61AD-3853-45FF-936A-EFC0540DC2D9}" srcOrd="5" destOrd="0" presId="urn:microsoft.com/office/officeart/2005/8/layout/pyramid2"/>
    <dgm:cxn modelId="{F26A20C5-63E0-48A8-B541-54F962333854}" type="presParOf" srcId="{5C70C73D-8B32-4B6E-8FE7-9FAC411B0B89}" destId="{0948D6DB-6B14-4F44-9A4E-C0E2184C5992}" srcOrd="6" destOrd="0" presId="urn:microsoft.com/office/officeart/2005/8/layout/pyramid2"/>
    <dgm:cxn modelId="{55D4C2FC-5A85-40C2-AFB5-AD2FF84005FC}" type="presParOf" srcId="{5C70C73D-8B32-4B6E-8FE7-9FAC411B0B89}" destId="{C186CBDF-ED8A-4615-804B-05C43911E64E}" srcOrd="7" destOrd="0" presId="urn:microsoft.com/office/officeart/2005/8/layout/pyramid2"/>
    <dgm:cxn modelId="{06671E20-0DD8-4E44-A287-FFCC60656526}" type="presParOf" srcId="{5C70C73D-8B32-4B6E-8FE7-9FAC411B0B89}" destId="{C5A77219-5993-4A9C-B2FE-8905F5E6CF55}" srcOrd="8" destOrd="0" presId="urn:microsoft.com/office/officeart/2005/8/layout/pyramid2"/>
    <dgm:cxn modelId="{D75963BE-E805-49A8-B395-E166140DE07B}" type="presParOf" srcId="{5C70C73D-8B32-4B6E-8FE7-9FAC411B0B89}" destId="{631873A2-FC0D-4401-BF7B-D88501BE7EF7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DCFDDF0-E06C-4150-9C59-D51B8CC4D653}" type="doc">
      <dgm:prSet loTypeId="urn:microsoft.com/office/officeart/2005/8/layout/hList6" loCatId="list" qsTypeId="urn:microsoft.com/office/officeart/2005/8/quickstyle/3d3" qsCatId="3D" csTypeId="urn:microsoft.com/office/officeart/2005/8/colors/colorful1" csCatId="colorful"/>
      <dgm:spPr/>
      <dgm:t>
        <a:bodyPr/>
        <a:lstStyle/>
        <a:p>
          <a:endParaRPr lang="en-IN"/>
        </a:p>
      </dgm:t>
    </dgm:pt>
    <dgm:pt modelId="{FDD99820-8689-4379-A53E-9E1CB01F1409}">
      <dgm:prSet custT="1"/>
      <dgm:spPr/>
      <dgm:t>
        <a:bodyPr/>
        <a:lstStyle/>
        <a:p>
          <a:pPr rtl="0"/>
          <a:r>
            <a:rPr lang="en-IN" sz="1600" b="0" i="0" dirty="0" smtClean="0"/>
            <a:t>Technical Assistance and selective training</a:t>
          </a:r>
          <a:endParaRPr lang="en-IN" sz="1600" dirty="0"/>
        </a:p>
      </dgm:t>
    </dgm:pt>
    <dgm:pt modelId="{7C9621F7-43F1-4A26-8D51-9C0FA1AAA6AF}" type="parTrans" cxnId="{1F34D17F-90B7-4EA9-B4AB-E2E1B2984B15}">
      <dgm:prSet/>
      <dgm:spPr/>
      <dgm:t>
        <a:bodyPr/>
        <a:lstStyle/>
        <a:p>
          <a:endParaRPr lang="en-IN"/>
        </a:p>
      </dgm:t>
    </dgm:pt>
    <dgm:pt modelId="{E85D4A46-C8A0-46E7-AC1C-6F1001709BAE}" type="sibTrans" cxnId="{1F34D17F-90B7-4EA9-B4AB-E2E1B2984B15}">
      <dgm:prSet/>
      <dgm:spPr/>
      <dgm:t>
        <a:bodyPr/>
        <a:lstStyle/>
        <a:p>
          <a:endParaRPr lang="en-IN"/>
        </a:p>
      </dgm:t>
    </dgm:pt>
    <dgm:pt modelId="{E64F95D7-0FE9-4F5D-8E9B-DCC659C3F2C2}">
      <dgm:prSet custT="1"/>
      <dgm:spPr/>
      <dgm:t>
        <a:bodyPr/>
        <a:lstStyle/>
        <a:p>
          <a:pPr rtl="0"/>
          <a:r>
            <a:rPr lang="en-IN" sz="1600" b="0" i="0" smtClean="0"/>
            <a:t>Provision of a vast database and regular meetings</a:t>
          </a:r>
          <a:endParaRPr lang="en-IN" sz="1600"/>
        </a:p>
      </dgm:t>
    </dgm:pt>
    <dgm:pt modelId="{CA790A84-5B92-4E7B-A7D2-14319135DEB6}" type="parTrans" cxnId="{D6BD97BB-3C32-4465-8F78-B3DB857111CA}">
      <dgm:prSet/>
      <dgm:spPr/>
      <dgm:t>
        <a:bodyPr/>
        <a:lstStyle/>
        <a:p>
          <a:endParaRPr lang="en-IN"/>
        </a:p>
      </dgm:t>
    </dgm:pt>
    <dgm:pt modelId="{0692A493-3374-4867-8850-5F1B68565536}" type="sibTrans" cxnId="{D6BD97BB-3C32-4465-8F78-B3DB857111CA}">
      <dgm:prSet/>
      <dgm:spPr/>
      <dgm:t>
        <a:bodyPr/>
        <a:lstStyle/>
        <a:p>
          <a:endParaRPr lang="en-IN"/>
        </a:p>
      </dgm:t>
    </dgm:pt>
    <dgm:pt modelId="{B3E7E6FB-07B0-4B12-A257-6F3AE0686B1F}">
      <dgm:prSet custT="1"/>
      <dgm:spPr/>
      <dgm:t>
        <a:bodyPr/>
        <a:lstStyle/>
        <a:p>
          <a:pPr rtl="0"/>
          <a:r>
            <a:rPr lang="en-IN" sz="1600" b="0" i="0" smtClean="0"/>
            <a:t>Expert’s guidance</a:t>
          </a:r>
          <a:endParaRPr lang="en-IN" sz="1600"/>
        </a:p>
      </dgm:t>
    </dgm:pt>
    <dgm:pt modelId="{91965D55-F4A1-4999-97AF-EE475211AFB4}" type="parTrans" cxnId="{CE717F2F-1112-41E0-A59F-1143C8A8BAFE}">
      <dgm:prSet/>
      <dgm:spPr/>
      <dgm:t>
        <a:bodyPr/>
        <a:lstStyle/>
        <a:p>
          <a:endParaRPr lang="en-IN"/>
        </a:p>
      </dgm:t>
    </dgm:pt>
    <dgm:pt modelId="{C458B556-29E6-4ED8-84AD-8A484D715620}" type="sibTrans" cxnId="{CE717F2F-1112-41E0-A59F-1143C8A8BAFE}">
      <dgm:prSet/>
      <dgm:spPr/>
      <dgm:t>
        <a:bodyPr/>
        <a:lstStyle/>
        <a:p>
          <a:endParaRPr lang="en-IN"/>
        </a:p>
      </dgm:t>
    </dgm:pt>
    <dgm:pt modelId="{DB83E394-3183-4812-8EA4-B29CE2FCAEE4}">
      <dgm:prSet custT="1"/>
      <dgm:spPr/>
      <dgm:t>
        <a:bodyPr/>
        <a:lstStyle/>
        <a:p>
          <a:pPr rtl="0"/>
          <a:r>
            <a:rPr lang="en-IN" sz="1600" b="0" i="0" smtClean="0"/>
            <a:t>The research work is available in its journals and publications which is used to review various economic and financial developments.</a:t>
          </a:r>
          <a:endParaRPr lang="en-IN" sz="1600"/>
        </a:p>
      </dgm:t>
    </dgm:pt>
    <dgm:pt modelId="{22391F2B-EF84-4C01-A7A5-EF62214E0099}" type="parTrans" cxnId="{EDE59E96-FDC8-4C06-9A35-EE8CFA4D7D68}">
      <dgm:prSet/>
      <dgm:spPr/>
      <dgm:t>
        <a:bodyPr/>
        <a:lstStyle/>
        <a:p>
          <a:endParaRPr lang="en-IN"/>
        </a:p>
      </dgm:t>
    </dgm:pt>
    <dgm:pt modelId="{CBD7FCAE-E07A-49F3-B3F1-7E1DA9B925C7}" type="sibTrans" cxnId="{EDE59E96-FDC8-4C06-9A35-EE8CFA4D7D68}">
      <dgm:prSet/>
      <dgm:spPr/>
      <dgm:t>
        <a:bodyPr/>
        <a:lstStyle/>
        <a:p>
          <a:endParaRPr lang="en-IN"/>
        </a:p>
      </dgm:t>
    </dgm:pt>
    <dgm:pt modelId="{93AAF8AC-4A13-4E4E-801F-56A691E6FD6B}">
      <dgm:prSet custT="1"/>
      <dgm:spPr/>
      <dgm:t>
        <a:bodyPr/>
        <a:lstStyle/>
        <a:p>
          <a:pPr rtl="0"/>
          <a:r>
            <a:rPr lang="en-IN" sz="1600" b="0" i="0" dirty="0" smtClean="0"/>
            <a:t>The databases available with the BIS are valuable to central banks worldwide.</a:t>
          </a:r>
          <a:endParaRPr lang="en-IN" sz="1600" dirty="0"/>
        </a:p>
      </dgm:t>
    </dgm:pt>
    <dgm:pt modelId="{02D09851-EF21-410C-B4F5-614D7556086F}" type="parTrans" cxnId="{A5E19468-CB4D-41E3-A451-FF4B5FC244E2}">
      <dgm:prSet/>
      <dgm:spPr/>
      <dgm:t>
        <a:bodyPr/>
        <a:lstStyle/>
        <a:p>
          <a:endParaRPr lang="en-IN"/>
        </a:p>
      </dgm:t>
    </dgm:pt>
    <dgm:pt modelId="{D569AF7A-3F13-4061-BD27-6380F11F09AF}" type="sibTrans" cxnId="{A5E19468-CB4D-41E3-A451-FF4B5FC244E2}">
      <dgm:prSet/>
      <dgm:spPr/>
      <dgm:t>
        <a:bodyPr/>
        <a:lstStyle/>
        <a:p>
          <a:endParaRPr lang="en-IN"/>
        </a:p>
      </dgm:t>
    </dgm:pt>
    <dgm:pt modelId="{70C24835-F0AB-4897-9B6F-5C126DE0BB0F}" type="pres">
      <dgm:prSet presAssocID="{4DCFDDF0-E06C-4150-9C59-D51B8CC4D65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04093E-CA46-4F51-969E-400CFC546EA9}" type="pres">
      <dgm:prSet presAssocID="{FDD99820-8689-4379-A53E-9E1CB01F140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20067-987C-4DE0-94C9-1CF9E3144A57}" type="pres">
      <dgm:prSet presAssocID="{E85D4A46-C8A0-46E7-AC1C-6F1001709BAE}" presName="sibTrans" presStyleCnt="0"/>
      <dgm:spPr/>
    </dgm:pt>
    <dgm:pt modelId="{09DFE25D-48C2-4A80-AC02-C56844BA63AF}" type="pres">
      <dgm:prSet presAssocID="{E64F95D7-0FE9-4F5D-8E9B-DCC659C3F2C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8E703-1249-4841-B57A-384EBE557DD4}" type="pres">
      <dgm:prSet presAssocID="{0692A493-3374-4867-8850-5F1B68565536}" presName="sibTrans" presStyleCnt="0"/>
      <dgm:spPr/>
    </dgm:pt>
    <dgm:pt modelId="{2CCA4242-15FC-4FAD-98A6-80CD9D3364D6}" type="pres">
      <dgm:prSet presAssocID="{B3E7E6FB-07B0-4B12-A257-6F3AE0686B1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E7D92-75C1-4E98-9E23-F6985A6DF33E}" type="pres">
      <dgm:prSet presAssocID="{C458B556-29E6-4ED8-84AD-8A484D715620}" presName="sibTrans" presStyleCnt="0"/>
      <dgm:spPr/>
    </dgm:pt>
    <dgm:pt modelId="{524027C4-7469-4AEA-81A6-6081DD0FA526}" type="pres">
      <dgm:prSet presAssocID="{DB83E394-3183-4812-8EA4-B29CE2FCAEE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5014E-C1B1-491C-9C22-A0273947D340}" type="pres">
      <dgm:prSet presAssocID="{CBD7FCAE-E07A-49F3-B3F1-7E1DA9B925C7}" presName="sibTrans" presStyleCnt="0"/>
      <dgm:spPr/>
    </dgm:pt>
    <dgm:pt modelId="{B97F4AFF-D9D8-4F75-961D-EEE133E1979A}" type="pres">
      <dgm:prSet presAssocID="{93AAF8AC-4A13-4E4E-801F-56A691E6FD6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BD97BB-3C32-4465-8F78-B3DB857111CA}" srcId="{4DCFDDF0-E06C-4150-9C59-D51B8CC4D653}" destId="{E64F95D7-0FE9-4F5D-8E9B-DCC659C3F2C2}" srcOrd="1" destOrd="0" parTransId="{CA790A84-5B92-4E7B-A7D2-14319135DEB6}" sibTransId="{0692A493-3374-4867-8850-5F1B68565536}"/>
    <dgm:cxn modelId="{FA29BE48-6F97-48B8-8187-FC9549BBDDD0}" type="presOf" srcId="{B3E7E6FB-07B0-4B12-A257-6F3AE0686B1F}" destId="{2CCA4242-15FC-4FAD-98A6-80CD9D3364D6}" srcOrd="0" destOrd="0" presId="urn:microsoft.com/office/officeart/2005/8/layout/hList6"/>
    <dgm:cxn modelId="{0071BEC7-283D-4ED0-A993-611E4F359FD6}" type="presOf" srcId="{DB83E394-3183-4812-8EA4-B29CE2FCAEE4}" destId="{524027C4-7469-4AEA-81A6-6081DD0FA526}" srcOrd="0" destOrd="0" presId="urn:microsoft.com/office/officeart/2005/8/layout/hList6"/>
    <dgm:cxn modelId="{1F34D17F-90B7-4EA9-B4AB-E2E1B2984B15}" srcId="{4DCFDDF0-E06C-4150-9C59-D51B8CC4D653}" destId="{FDD99820-8689-4379-A53E-9E1CB01F1409}" srcOrd="0" destOrd="0" parTransId="{7C9621F7-43F1-4A26-8D51-9C0FA1AAA6AF}" sibTransId="{E85D4A46-C8A0-46E7-AC1C-6F1001709BAE}"/>
    <dgm:cxn modelId="{EDE59E96-FDC8-4C06-9A35-EE8CFA4D7D68}" srcId="{4DCFDDF0-E06C-4150-9C59-D51B8CC4D653}" destId="{DB83E394-3183-4812-8EA4-B29CE2FCAEE4}" srcOrd="3" destOrd="0" parTransId="{22391F2B-EF84-4C01-A7A5-EF62214E0099}" sibTransId="{CBD7FCAE-E07A-49F3-B3F1-7E1DA9B925C7}"/>
    <dgm:cxn modelId="{CE717F2F-1112-41E0-A59F-1143C8A8BAFE}" srcId="{4DCFDDF0-E06C-4150-9C59-D51B8CC4D653}" destId="{B3E7E6FB-07B0-4B12-A257-6F3AE0686B1F}" srcOrd="2" destOrd="0" parTransId="{91965D55-F4A1-4999-97AF-EE475211AFB4}" sibTransId="{C458B556-29E6-4ED8-84AD-8A484D715620}"/>
    <dgm:cxn modelId="{CED1FB60-B3AC-4860-8B8D-15B19FED0EF4}" type="presOf" srcId="{4DCFDDF0-E06C-4150-9C59-D51B8CC4D653}" destId="{70C24835-F0AB-4897-9B6F-5C126DE0BB0F}" srcOrd="0" destOrd="0" presId="urn:microsoft.com/office/officeart/2005/8/layout/hList6"/>
    <dgm:cxn modelId="{A5E19468-CB4D-41E3-A451-FF4B5FC244E2}" srcId="{4DCFDDF0-E06C-4150-9C59-D51B8CC4D653}" destId="{93AAF8AC-4A13-4E4E-801F-56A691E6FD6B}" srcOrd="4" destOrd="0" parTransId="{02D09851-EF21-410C-B4F5-614D7556086F}" sibTransId="{D569AF7A-3F13-4061-BD27-6380F11F09AF}"/>
    <dgm:cxn modelId="{5B23464B-8BE8-48F9-BA37-CD6249CA363A}" type="presOf" srcId="{FDD99820-8689-4379-A53E-9E1CB01F1409}" destId="{A004093E-CA46-4F51-969E-400CFC546EA9}" srcOrd="0" destOrd="0" presId="urn:microsoft.com/office/officeart/2005/8/layout/hList6"/>
    <dgm:cxn modelId="{76C002B2-29C7-406C-B3E9-4FB31E0E7C2C}" type="presOf" srcId="{93AAF8AC-4A13-4E4E-801F-56A691E6FD6B}" destId="{B97F4AFF-D9D8-4F75-961D-EEE133E1979A}" srcOrd="0" destOrd="0" presId="urn:microsoft.com/office/officeart/2005/8/layout/hList6"/>
    <dgm:cxn modelId="{328B14E3-B3EF-49B3-A322-2047AFD425E6}" type="presOf" srcId="{E64F95D7-0FE9-4F5D-8E9B-DCC659C3F2C2}" destId="{09DFE25D-48C2-4A80-AC02-C56844BA63AF}" srcOrd="0" destOrd="0" presId="urn:microsoft.com/office/officeart/2005/8/layout/hList6"/>
    <dgm:cxn modelId="{46FE6B40-9B84-4B8D-9E72-0ADD9D9209A3}" type="presParOf" srcId="{70C24835-F0AB-4897-9B6F-5C126DE0BB0F}" destId="{A004093E-CA46-4F51-969E-400CFC546EA9}" srcOrd="0" destOrd="0" presId="urn:microsoft.com/office/officeart/2005/8/layout/hList6"/>
    <dgm:cxn modelId="{44D5EB5D-7C2E-4F3D-8D78-239CDC9B2A12}" type="presParOf" srcId="{70C24835-F0AB-4897-9B6F-5C126DE0BB0F}" destId="{CC920067-987C-4DE0-94C9-1CF9E3144A57}" srcOrd="1" destOrd="0" presId="urn:microsoft.com/office/officeart/2005/8/layout/hList6"/>
    <dgm:cxn modelId="{CE7A1805-8C22-48D3-ADE8-A3D56D63210A}" type="presParOf" srcId="{70C24835-F0AB-4897-9B6F-5C126DE0BB0F}" destId="{09DFE25D-48C2-4A80-AC02-C56844BA63AF}" srcOrd="2" destOrd="0" presId="urn:microsoft.com/office/officeart/2005/8/layout/hList6"/>
    <dgm:cxn modelId="{3D0B702F-B802-4D3A-931B-2AB4D2130262}" type="presParOf" srcId="{70C24835-F0AB-4897-9B6F-5C126DE0BB0F}" destId="{A208E703-1249-4841-B57A-384EBE557DD4}" srcOrd="3" destOrd="0" presId="urn:microsoft.com/office/officeart/2005/8/layout/hList6"/>
    <dgm:cxn modelId="{4EA7551F-3905-43E0-BC21-C46BBF37F58A}" type="presParOf" srcId="{70C24835-F0AB-4897-9B6F-5C126DE0BB0F}" destId="{2CCA4242-15FC-4FAD-98A6-80CD9D3364D6}" srcOrd="4" destOrd="0" presId="urn:microsoft.com/office/officeart/2005/8/layout/hList6"/>
    <dgm:cxn modelId="{0E2CF8B7-2237-43DB-8CE5-3E9546EA7A72}" type="presParOf" srcId="{70C24835-F0AB-4897-9B6F-5C126DE0BB0F}" destId="{38CE7D92-75C1-4E98-9E23-F6985A6DF33E}" srcOrd="5" destOrd="0" presId="urn:microsoft.com/office/officeart/2005/8/layout/hList6"/>
    <dgm:cxn modelId="{A7CC1E68-4B10-4EFE-BCB1-EEBCFD5D5BF3}" type="presParOf" srcId="{70C24835-F0AB-4897-9B6F-5C126DE0BB0F}" destId="{524027C4-7469-4AEA-81A6-6081DD0FA526}" srcOrd="6" destOrd="0" presId="urn:microsoft.com/office/officeart/2005/8/layout/hList6"/>
    <dgm:cxn modelId="{30602FA2-CB5D-47E2-8D5F-D67CACBAC985}" type="presParOf" srcId="{70C24835-F0AB-4897-9B6F-5C126DE0BB0F}" destId="{2165014E-C1B1-491C-9C22-A0273947D340}" srcOrd="7" destOrd="0" presId="urn:microsoft.com/office/officeart/2005/8/layout/hList6"/>
    <dgm:cxn modelId="{F53AEB6E-9124-488D-BAF7-48E112304F7A}" type="presParOf" srcId="{70C24835-F0AB-4897-9B6F-5C126DE0BB0F}" destId="{B97F4AFF-D9D8-4F75-961D-EEE133E1979A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D6A1AE-DA89-4DD6-B34B-29FD890A79E4}" type="doc">
      <dgm:prSet loTypeId="urn:microsoft.com/office/officeart/2005/8/layout/process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3D2E381-BA0B-49B4-B0EC-5A1F5780C434}">
      <dgm:prSet custT="1"/>
      <dgm:spPr/>
      <dgm:t>
        <a:bodyPr/>
        <a:lstStyle/>
        <a:p>
          <a:pPr rtl="0"/>
          <a:r>
            <a:rPr lang="en-IN" sz="1800" b="0" i="0" smtClean="0"/>
            <a:t>Ensuring exchange rate stability.</a:t>
          </a:r>
          <a:endParaRPr lang="en-IN" sz="1800"/>
        </a:p>
      </dgm:t>
    </dgm:pt>
    <dgm:pt modelId="{AF1CCD67-F04F-40E7-8EB9-16D813557E4E}" type="parTrans" cxnId="{623D7F19-D717-4FC5-AFAA-063A8C408118}">
      <dgm:prSet/>
      <dgm:spPr/>
      <dgm:t>
        <a:bodyPr/>
        <a:lstStyle/>
        <a:p>
          <a:endParaRPr lang="en-IN" sz="2000"/>
        </a:p>
      </dgm:t>
    </dgm:pt>
    <dgm:pt modelId="{2A2D2ACB-EF63-410E-9C07-E4D9B1834199}" type="sibTrans" cxnId="{623D7F19-D717-4FC5-AFAA-063A8C408118}">
      <dgm:prSet/>
      <dgm:spPr/>
      <dgm:t>
        <a:bodyPr/>
        <a:lstStyle/>
        <a:p>
          <a:endParaRPr lang="en-IN" sz="2000"/>
        </a:p>
      </dgm:t>
    </dgm:pt>
    <dgm:pt modelId="{5DF87C8A-201D-4277-81CF-994EDA8A63C0}">
      <dgm:prSet custT="1"/>
      <dgm:spPr/>
      <dgm:t>
        <a:bodyPr/>
        <a:lstStyle/>
        <a:p>
          <a:pPr rtl="0"/>
          <a:r>
            <a:rPr lang="en-IN" sz="1600" b="0" i="0" dirty="0" smtClean="0"/>
            <a:t>Providing assistance to member countries to overcome short term disequilibrium in </a:t>
          </a:r>
          <a:r>
            <a:rPr lang="en-IN" sz="2000" b="0" i="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balance of payments</a:t>
          </a:r>
          <a:r>
            <a:rPr lang="en-IN" sz="1600" b="0" i="0" dirty="0" smtClean="0"/>
            <a:t>.</a:t>
          </a:r>
          <a:endParaRPr lang="en-IN" sz="1600" dirty="0"/>
        </a:p>
      </dgm:t>
    </dgm:pt>
    <dgm:pt modelId="{91EEBF18-A31D-4FD6-9E02-9E5E32FF603D}" type="parTrans" cxnId="{C994A5DF-C18B-4116-B7EE-56F4D05CA9D6}">
      <dgm:prSet/>
      <dgm:spPr/>
      <dgm:t>
        <a:bodyPr/>
        <a:lstStyle/>
        <a:p>
          <a:endParaRPr lang="en-IN" sz="2000"/>
        </a:p>
      </dgm:t>
    </dgm:pt>
    <dgm:pt modelId="{B029AC25-0516-4906-9CE4-4676B7A513DA}" type="sibTrans" cxnId="{C994A5DF-C18B-4116-B7EE-56F4D05CA9D6}">
      <dgm:prSet/>
      <dgm:spPr/>
      <dgm:t>
        <a:bodyPr/>
        <a:lstStyle/>
        <a:p>
          <a:endParaRPr lang="en-IN" sz="2000"/>
        </a:p>
      </dgm:t>
    </dgm:pt>
    <dgm:pt modelId="{1CEC468A-9F84-47A4-8112-FFDF6E1FBF88}">
      <dgm:prSet custT="1"/>
      <dgm:spPr/>
      <dgm:t>
        <a:bodyPr/>
        <a:lstStyle/>
        <a:p>
          <a:pPr rtl="0"/>
          <a:r>
            <a:rPr lang="en-IN" sz="1400" b="0" i="0" dirty="0" smtClean="0"/>
            <a:t>Promoting international monetary </a:t>
          </a:r>
          <a:r>
            <a:rPr lang="en-IN" sz="1400" b="0" i="0" dirty="0" smtClean="0"/>
            <a:t>Cooperation..</a:t>
          </a:r>
          <a:endParaRPr lang="en-IN" sz="1400" dirty="0"/>
        </a:p>
      </dgm:t>
    </dgm:pt>
    <dgm:pt modelId="{13A786DA-D72F-4A40-A8B1-51E8A3BEF5BE}" type="parTrans" cxnId="{6DE7D7CA-0A6F-4742-9873-643FBF49AFD5}">
      <dgm:prSet/>
      <dgm:spPr/>
      <dgm:t>
        <a:bodyPr/>
        <a:lstStyle/>
        <a:p>
          <a:endParaRPr lang="en-IN" sz="2000"/>
        </a:p>
      </dgm:t>
    </dgm:pt>
    <dgm:pt modelId="{0D7F396C-ACFE-4C10-8020-6162AA884865}" type="sibTrans" cxnId="{6DE7D7CA-0A6F-4742-9873-643FBF49AFD5}">
      <dgm:prSet/>
      <dgm:spPr/>
      <dgm:t>
        <a:bodyPr/>
        <a:lstStyle/>
        <a:p>
          <a:endParaRPr lang="en-IN" sz="2000"/>
        </a:p>
      </dgm:t>
    </dgm:pt>
    <dgm:pt modelId="{745BB269-462A-4E9F-8542-3280DC2CB40B}">
      <dgm:prSet custT="1"/>
      <dgm:spPr/>
      <dgm:t>
        <a:bodyPr/>
        <a:lstStyle/>
        <a:p>
          <a:pPr rtl="0"/>
          <a:r>
            <a:rPr lang="en-IN" sz="1400" b="0" i="0" dirty="0" smtClean="0"/>
            <a:t>Assisting the member nations in the </a:t>
          </a:r>
          <a:r>
            <a:rPr lang="en-IN" sz="1400" b="0" i="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expansion of world trade</a:t>
          </a:r>
          <a:r>
            <a:rPr lang="en-IN" sz="1400" b="0" i="0" dirty="0" smtClean="0"/>
            <a:t> and also ensuring balanced growth.</a:t>
          </a:r>
          <a:endParaRPr lang="en-IN" sz="1400" dirty="0"/>
        </a:p>
      </dgm:t>
    </dgm:pt>
    <dgm:pt modelId="{F0EE626B-B2CD-4963-B389-ED55D8D21154}" type="parTrans" cxnId="{EC89DC2A-9257-4F8B-B0A8-987E223C6574}">
      <dgm:prSet/>
      <dgm:spPr/>
      <dgm:t>
        <a:bodyPr/>
        <a:lstStyle/>
        <a:p>
          <a:endParaRPr lang="en-IN" sz="2000"/>
        </a:p>
      </dgm:t>
    </dgm:pt>
    <dgm:pt modelId="{4BE17115-6C21-4AE3-B8B1-F689F98B26AA}" type="sibTrans" cxnId="{EC89DC2A-9257-4F8B-B0A8-987E223C6574}">
      <dgm:prSet/>
      <dgm:spPr/>
      <dgm:t>
        <a:bodyPr/>
        <a:lstStyle/>
        <a:p>
          <a:endParaRPr lang="en-IN" sz="2000"/>
        </a:p>
      </dgm:t>
    </dgm:pt>
    <dgm:pt modelId="{4EDB3286-6CA2-4655-B6BA-8B0E3175A2B2}">
      <dgm:prSet custT="1"/>
      <dgm:spPr/>
      <dgm:t>
        <a:bodyPr/>
        <a:lstStyle/>
        <a:p>
          <a:pPr rtl="0"/>
          <a:r>
            <a:rPr lang="en-IN" sz="1400" b="0" i="0" smtClean="0"/>
            <a:t>Establishing a multilateral system</a:t>
          </a:r>
          <a:endParaRPr lang="en-IN" sz="1400"/>
        </a:p>
      </dgm:t>
    </dgm:pt>
    <dgm:pt modelId="{8A0D9796-6E17-4070-AC7C-B7F002E26085}" type="parTrans" cxnId="{A18DA90E-87C8-4914-9E63-B1D47EE7AA34}">
      <dgm:prSet/>
      <dgm:spPr/>
      <dgm:t>
        <a:bodyPr/>
        <a:lstStyle/>
        <a:p>
          <a:endParaRPr lang="en-IN" sz="2000"/>
        </a:p>
      </dgm:t>
    </dgm:pt>
    <dgm:pt modelId="{F0086B7C-858C-4804-9026-0F4E1C68937E}" type="sibTrans" cxnId="{A18DA90E-87C8-4914-9E63-B1D47EE7AA34}">
      <dgm:prSet/>
      <dgm:spPr/>
      <dgm:t>
        <a:bodyPr/>
        <a:lstStyle/>
        <a:p>
          <a:endParaRPr lang="en-IN" sz="2000"/>
        </a:p>
      </dgm:t>
    </dgm:pt>
    <dgm:pt modelId="{6442239B-980C-481C-8C11-82F4CDC8BEFD}">
      <dgm:prSet custT="1"/>
      <dgm:spPr/>
      <dgm:t>
        <a:bodyPr/>
        <a:lstStyle/>
        <a:p>
          <a:pPr rtl="0"/>
          <a:r>
            <a:rPr lang="en-IN" sz="1400" b="0" i="0" dirty="0" smtClean="0"/>
            <a:t>Providing funds to the members to correct adverse balance of payment position.</a:t>
          </a:r>
          <a:endParaRPr lang="en-IN" sz="1400" dirty="0"/>
        </a:p>
      </dgm:t>
    </dgm:pt>
    <dgm:pt modelId="{6FFDC156-B392-426E-87AE-A52249CBC1B1}" type="parTrans" cxnId="{3FFE5C78-BEB9-4F83-B93B-2705748E21BC}">
      <dgm:prSet/>
      <dgm:spPr/>
      <dgm:t>
        <a:bodyPr/>
        <a:lstStyle/>
        <a:p>
          <a:endParaRPr lang="en-IN" sz="2000"/>
        </a:p>
      </dgm:t>
    </dgm:pt>
    <dgm:pt modelId="{C03177CC-83DA-4613-B88C-97D00F7C4C54}" type="sibTrans" cxnId="{3FFE5C78-BEB9-4F83-B93B-2705748E21BC}">
      <dgm:prSet/>
      <dgm:spPr/>
      <dgm:t>
        <a:bodyPr/>
        <a:lstStyle/>
        <a:p>
          <a:endParaRPr lang="en-IN" sz="2000"/>
        </a:p>
      </dgm:t>
    </dgm:pt>
    <dgm:pt modelId="{79EDFD6B-BC77-43BD-89B4-69EE8EE0AD7C}" type="pres">
      <dgm:prSet presAssocID="{FBD6A1AE-DA89-4DD6-B34B-29FD890A79E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1F5AEE9C-0F6C-4549-A8A0-61F1992D63FC}" type="pres">
      <dgm:prSet presAssocID="{6442239B-980C-481C-8C11-82F4CDC8BEFD}" presName="boxAndChildren" presStyleCnt="0"/>
      <dgm:spPr/>
    </dgm:pt>
    <dgm:pt modelId="{48F0B533-B58C-4A12-82B3-DC0BC955016A}" type="pres">
      <dgm:prSet presAssocID="{6442239B-980C-481C-8C11-82F4CDC8BEFD}" presName="parentTextBox" presStyleLbl="node1" presStyleIdx="0" presStyleCnt="6"/>
      <dgm:spPr/>
      <dgm:t>
        <a:bodyPr/>
        <a:lstStyle/>
        <a:p>
          <a:endParaRPr lang="en-IN"/>
        </a:p>
      </dgm:t>
    </dgm:pt>
    <dgm:pt modelId="{FDE06436-A7BE-4BEE-AE0D-40C6B49BD06B}" type="pres">
      <dgm:prSet presAssocID="{F0086B7C-858C-4804-9026-0F4E1C68937E}" presName="sp" presStyleCnt="0"/>
      <dgm:spPr/>
    </dgm:pt>
    <dgm:pt modelId="{601C74D9-8480-4C7B-842C-B55F9609DFFA}" type="pres">
      <dgm:prSet presAssocID="{4EDB3286-6CA2-4655-B6BA-8B0E3175A2B2}" presName="arrowAndChildren" presStyleCnt="0"/>
      <dgm:spPr/>
    </dgm:pt>
    <dgm:pt modelId="{1B6BF4DE-83E1-4710-9764-F1ACE90EFB70}" type="pres">
      <dgm:prSet presAssocID="{4EDB3286-6CA2-4655-B6BA-8B0E3175A2B2}" presName="parentTextArrow" presStyleLbl="node1" presStyleIdx="1" presStyleCnt="6"/>
      <dgm:spPr/>
      <dgm:t>
        <a:bodyPr/>
        <a:lstStyle/>
        <a:p>
          <a:endParaRPr lang="en-IN"/>
        </a:p>
      </dgm:t>
    </dgm:pt>
    <dgm:pt modelId="{6CC5B4C4-E48A-49E2-8B32-52ADE9C9F196}" type="pres">
      <dgm:prSet presAssocID="{4BE17115-6C21-4AE3-B8B1-F689F98B26AA}" presName="sp" presStyleCnt="0"/>
      <dgm:spPr/>
    </dgm:pt>
    <dgm:pt modelId="{E5040E7F-7887-4446-B6A3-EC9B7C8E7EA2}" type="pres">
      <dgm:prSet presAssocID="{745BB269-462A-4E9F-8542-3280DC2CB40B}" presName="arrowAndChildren" presStyleCnt="0"/>
      <dgm:spPr/>
    </dgm:pt>
    <dgm:pt modelId="{7C4B61F4-5298-4875-9A32-81E5F964DCC5}" type="pres">
      <dgm:prSet presAssocID="{745BB269-462A-4E9F-8542-3280DC2CB40B}" presName="parentTextArrow" presStyleLbl="node1" presStyleIdx="2" presStyleCnt="6"/>
      <dgm:spPr/>
      <dgm:t>
        <a:bodyPr/>
        <a:lstStyle/>
        <a:p>
          <a:endParaRPr lang="en-IN"/>
        </a:p>
      </dgm:t>
    </dgm:pt>
    <dgm:pt modelId="{B02F3EAC-D5B3-4A75-A7D9-40E93AA034E3}" type="pres">
      <dgm:prSet presAssocID="{0D7F396C-ACFE-4C10-8020-6162AA884865}" presName="sp" presStyleCnt="0"/>
      <dgm:spPr/>
    </dgm:pt>
    <dgm:pt modelId="{7EE31A7D-B679-4B31-9AAF-BC2504A6B453}" type="pres">
      <dgm:prSet presAssocID="{1CEC468A-9F84-47A4-8112-FFDF6E1FBF88}" presName="arrowAndChildren" presStyleCnt="0"/>
      <dgm:spPr/>
    </dgm:pt>
    <dgm:pt modelId="{81A71E54-F4B3-4D19-9458-7E5DA8331DFD}" type="pres">
      <dgm:prSet presAssocID="{1CEC468A-9F84-47A4-8112-FFDF6E1FBF88}" presName="parentTextArrow" presStyleLbl="node1" presStyleIdx="3" presStyleCnt="6"/>
      <dgm:spPr/>
      <dgm:t>
        <a:bodyPr/>
        <a:lstStyle/>
        <a:p>
          <a:endParaRPr lang="en-IN"/>
        </a:p>
      </dgm:t>
    </dgm:pt>
    <dgm:pt modelId="{1A23075A-E2B9-4D65-A6FE-2861AA31DE52}" type="pres">
      <dgm:prSet presAssocID="{B029AC25-0516-4906-9CE4-4676B7A513DA}" presName="sp" presStyleCnt="0"/>
      <dgm:spPr/>
    </dgm:pt>
    <dgm:pt modelId="{249206B8-37F9-49F2-AC11-D67A2E0C553A}" type="pres">
      <dgm:prSet presAssocID="{5DF87C8A-201D-4277-81CF-994EDA8A63C0}" presName="arrowAndChildren" presStyleCnt="0"/>
      <dgm:spPr/>
    </dgm:pt>
    <dgm:pt modelId="{DE7DE6DA-1E8C-4E9A-80E1-4686E6C917FB}" type="pres">
      <dgm:prSet presAssocID="{5DF87C8A-201D-4277-81CF-994EDA8A63C0}" presName="parentTextArrow" presStyleLbl="node1" presStyleIdx="4" presStyleCnt="6" custLinFactNeighborY="-3688"/>
      <dgm:spPr/>
      <dgm:t>
        <a:bodyPr/>
        <a:lstStyle/>
        <a:p>
          <a:endParaRPr lang="en-IN"/>
        </a:p>
      </dgm:t>
    </dgm:pt>
    <dgm:pt modelId="{491416ED-35AE-4356-9E1B-E14A52FD1852}" type="pres">
      <dgm:prSet presAssocID="{2A2D2ACB-EF63-410E-9C07-E4D9B1834199}" presName="sp" presStyleCnt="0"/>
      <dgm:spPr/>
    </dgm:pt>
    <dgm:pt modelId="{0B192DA3-FCC1-42AE-88CE-A3F02F41C7A4}" type="pres">
      <dgm:prSet presAssocID="{D3D2E381-BA0B-49B4-B0EC-5A1F5780C434}" presName="arrowAndChildren" presStyleCnt="0"/>
      <dgm:spPr/>
    </dgm:pt>
    <dgm:pt modelId="{C1474CED-D344-4B68-839C-D4F5D56E633D}" type="pres">
      <dgm:prSet presAssocID="{D3D2E381-BA0B-49B4-B0EC-5A1F5780C434}" presName="parentTextArrow" presStyleLbl="node1" presStyleIdx="5" presStyleCnt="6"/>
      <dgm:spPr/>
      <dgm:t>
        <a:bodyPr/>
        <a:lstStyle/>
        <a:p>
          <a:endParaRPr lang="en-IN"/>
        </a:p>
      </dgm:t>
    </dgm:pt>
  </dgm:ptLst>
  <dgm:cxnLst>
    <dgm:cxn modelId="{6F7C8AF2-F78D-43DE-9706-7B5127FB1DA8}" type="presOf" srcId="{FBD6A1AE-DA89-4DD6-B34B-29FD890A79E4}" destId="{79EDFD6B-BC77-43BD-89B4-69EE8EE0AD7C}" srcOrd="0" destOrd="0" presId="urn:microsoft.com/office/officeart/2005/8/layout/process4"/>
    <dgm:cxn modelId="{623D7F19-D717-4FC5-AFAA-063A8C408118}" srcId="{FBD6A1AE-DA89-4DD6-B34B-29FD890A79E4}" destId="{D3D2E381-BA0B-49B4-B0EC-5A1F5780C434}" srcOrd="0" destOrd="0" parTransId="{AF1CCD67-F04F-40E7-8EB9-16D813557E4E}" sibTransId="{2A2D2ACB-EF63-410E-9C07-E4D9B1834199}"/>
    <dgm:cxn modelId="{6C7EC628-24B8-4F04-8695-876EFA41AC36}" type="presOf" srcId="{1CEC468A-9F84-47A4-8112-FFDF6E1FBF88}" destId="{81A71E54-F4B3-4D19-9458-7E5DA8331DFD}" srcOrd="0" destOrd="0" presId="urn:microsoft.com/office/officeart/2005/8/layout/process4"/>
    <dgm:cxn modelId="{7B9879F9-F21A-43BC-99C2-4BC462E22CF7}" type="presOf" srcId="{D3D2E381-BA0B-49B4-B0EC-5A1F5780C434}" destId="{C1474CED-D344-4B68-839C-D4F5D56E633D}" srcOrd="0" destOrd="0" presId="urn:microsoft.com/office/officeart/2005/8/layout/process4"/>
    <dgm:cxn modelId="{3FFE5C78-BEB9-4F83-B93B-2705748E21BC}" srcId="{FBD6A1AE-DA89-4DD6-B34B-29FD890A79E4}" destId="{6442239B-980C-481C-8C11-82F4CDC8BEFD}" srcOrd="5" destOrd="0" parTransId="{6FFDC156-B392-426E-87AE-A52249CBC1B1}" sibTransId="{C03177CC-83DA-4613-B88C-97D00F7C4C54}"/>
    <dgm:cxn modelId="{7CB2AB2D-5859-4171-9EDD-865FB736DE81}" type="presOf" srcId="{6442239B-980C-481C-8C11-82F4CDC8BEFD}" destId="{48F0B533-B58C-4A12-82B3-DC0BC955016A}" srcOrd="0" destOrd="0" presId="urn:microsoft.com/office/officeart/2005/8/layout/process4"/>
    <dgm:cxn modelId="{EC89DC2A-9257-4F8B-B0A8-987E223C6574}" srcId="{FBD6A1AE-DA89-4DD6-B34B-29FD890A79E4}" destId="{745BB269-462A-4E9F-8542-3280DC2CB40B}" srcOrd="3" destOrd="0" parTransId="{F0EE626B-B2CD-4963-B389-ED55D8D21154}" sibTransId="{4BE17115-6C21-4AE3-B8B1-F689F98B26AA}"/>
    <dgm:cxn modelId="{A18DA90E-87C8-4914-9E63-B1D47EE7AA34}" srcId="{FBD6A1AE-DA89-4DD6-B34B-29FD890A79E4}" destId="{4EDB3286-6CA2-4655-B6BA-8B0E3175A2B2}" srcOrd="4" destOrd="0" parTransId="{8A0D9796-6E17-4070-AC7C-B7F002E26085}" sibTransId="{F0086B7C-858C-4804-9026-0F4E1C68937E}"/>
    <dgm:cxn modelId="{0A64E47C-9B0C-43DA-80E9-695DEC2C920E}" type="presOf" srcId="{745BB269-462A-4E9F-8542-3280DC2CB40B}" destId="{7C4B61F4-5298-4875-9A32-81E5F964DCC5}" srcOrd="0" destOrd="0" presId="urn:microsoft.com/office/officeart/2005/8/layout/process4"/>
    <dgm:cxn modelId="{F835060E-D17F-47B2-990B-F4CBAEBD6533}" type="presOf" srcId="{5DF87C8A-201D-4277-81CF-994EDA8A63C0}" destId="{DE7DE6DA-1E8C-4E9A-80E1-4686E6C917FB}" srcOrd="0" destOrd="0" presId="urn:microsoft.com/office/officeart/2005/8/layout/process4"/>
    <dgm:cxn modelId="{A90F5801-3FA7-4158-97DC-D76C4CDFB427}" type="presOf" srcId="{4EDB3286-6CA2-4655-B6BA-8B0E3175A2B2}" destId="{1B6BF4DE-83E1-4710-9764-F1ACE90EFB70}" srcOrd="0" destOrd="0" presId="urn:microsoft.com/office/officeart/2005/8/layout/process4"/>
    <dgm:cxn modelId="{C994A5DF-C18B-4116-B7EE-56F4D05CA9D6}" srcId="{FBD6A1AE-DA89-4DD6-B34B-29FD890A79E4}" destId="{5DF87C8A-201D-4277-81CF-994EDA8A63C0}" srcOrd="1" destOrd="0" parTransId="{91EEBF18-A31D-4FD6-9E02-9E5E32FF603D}" sibTransId="{B029AC25-0516-4906-9CE4-4676B7A513DA}"/>
    <dgm:cxn modelId="{6DE7D7CA-0A6F-4742-9873-643FBF49AFD5}" srcId="{FBD6A1AE-DA89-4DD6-B34B-29FD890A79E4}" destId="{1CEC468A-9F84-47A4-8112-FFDF6E1FBF88}" srcOrd="2" destOrd="0" parTransId="{13A786DA-D72F-4A40-A8B1-51E8A3BEF5BE}" sibTransId="{0D7F396C-ACFE-4C10-8020-6162AA884865}"/>
    <dgm:cxn modelId="{184502BD-B543-43EC-82E3-0313A586B02F}" type="presParOf" srcId="{79EDFD6B-BC77-43BD-89B4-69EE8EE0AD7C}" destId="{1F5AEE9C-0F6C-4549-A8A0-61F1992D63FC}" srcOrd="0" destOrd="0" presId="urn:microsoft.com/office/officeart/2005/8/layout/process4"/>
    <dgm:cxn modelId="{66E4BBDC-E061-40B3-96CC-AB63DAFA8D53}" type="presParOf" srcId="{1F5AEE9C-0F6C-4549-A8A0-61F1992D63FC}" destId="{48F0B533-B58C-4A12-82B3-DC0BC955016A}" srcOrd="0" destOrd="0" presId="urn:microsoft.com/office/officeart/2005/8/layout/process4"/>
    <dgm:cxn modelId="{91D695D5-5599-419A-BC95-DC47B67D6461}" type="presParOf" srcId="{79EDFD6B-BC77-43BD-89B4-69EE8EE0AD7C}" destId="{FDE06436-A7BE-4BEE-AE0D-40C6B49BD06B}" srcOrd="1" destOrd="0" presId="urn:microsoft.com/office/officeart/2005/8/layout/process4"/>
    <dgm:cxn modelId="{427B2330-F800-4459-936D-1FCC4466F45B}" type="presParOf" srcId="{79EDFD6B-BC77-43BD-89B4-69EE8EE0AD7C}" destId="{601C74D9-8480-4C7B-842C-B55F9609DFFA}" srcOrd="2" destOrd="0" presId="urn:microsoft.com/office/officeart/2005/8/layout/process4"/>
    <dgm:cxn modelId="{9BF95284-0023-4F36-BB77-C912A2D23A30}" type="presParOf" srcId="{601C74D9-8480-4C7B-842C-B55F9609DFFA}" destId="{1B6BF4DE-83E1-4710-9764-F1ACE90EFB70}" srcOrd="0" destOrd="0" presId="urn:microsoft.com/office/officeart/2005/8/layout/process4"/>
    <dgm:cxn modelId="{4AAF1075-801B-48E5-BDFB-2AF82245F31D}" type="presParOf" srcId="{79EDFD6B-BC77-43BD-89B4-69EE8EE0AD7C}" destId="{6CC5B4C4-E48A-49E2-8B32-52ADE9C9F196}" srcOrd="3" destOrd="0" presId="urn:microsoft.com/office/officeart/2005/8/layout/process4"/>
    <dgm:cxn modelId="{3AEA7C88-DCB4-4A52-83A3-7303ADB0D415}" type="presParOf" srcId="{79EDFD6B-BC77-43BD-89B4-69EE8EE0AD7C}" destId="{E5040E7F-7887-4446-B6A3-EC9B7C8E7EA2}" srcOrd="4" destOrd="0" presId="urn:microsoft.com/office/officeart/2005/8/layout/process4"/>
    <dgm:cxn modelId="{3BAEF51D-8420-482D-AFB1-0AF96CDDA529}" type="presParOf" srcId="{E5040E7F-7887-4446-B6A3-EC9B7C8E7EA2}" destId="{7C4B61F4-5298-4875-9A32-81E5F964DCC5}" srcOrd="0" destOrd="0" presId="urn:microsoft.com/office/officeart/2005/8/layout/process4"/>
    <dgm:cxn modelId="{25C27FE1-93EA-4229-80D8-CF01D967D4AA}" type="presParOf" srcId="{79EDFD6B-BC77-43BD-89B4-69EE8EE0AD7C}" destId="{B02F3EAC-D5B3-4A75-A7D9-40E93AA034E3}" srcOrd="5" destOrd="0" presId="urn:microsoft.com/office/officeart/2005/8/layout/process4"/>
    <dgm:cxn modelId="{F9CFFFFF-F4DB-45DC-B400-DB9344FE3579}" type="presParOf" srcId="{79EDFD6B-BC77-43BD-89B4-69EE8EE0AD7C}" destId="{7EE31A7D-B679-4B31-9AAF-BC2504A6B453}" srcOrd="6" destOrd="0" presId="urn:microsoft.com/office/officeart/2005/8/layout/process4"/>
    <dgm:cxn modelId="{1968F1CD-8101-4129-9C09-C73C9A1A06D6}" type="presParOf" srcId="{7EE31A7D-B679-4B31-9AAF-BC2504A6B453}" destId="{81A71E54-F4B3-4D19-9458-7E5DA8331DFD}" srcOrd="0" destOrd="0" presId="urn:microsoft.com/office/officeart/2005/8/layout/process4"/>
    <dgm:cxn modelId="{B7326879-5890-488E-9938-045C7D942065}" type="presParOf" srcId="{79EDFD6B-BC77-43BD-89B4-69EE8EE0AD7C}" destId="{1A23075A-E2B9-4D65-A6FE-2861AA31DE52}" srcOrd="7" destOrd="0" presId="urn:microsoft.com/office/officeart/2005/8/layout/process4"/>
    <dgm:cxn modelId="{326D794A-8340-4B5F-AAB4-1AF73069324F}" type="presParOf" srcId="{79EDFD6B-BC77-43BD-89B4-69EE8EE0AD7C}" destId="{249206B8-37F9-49F2-AC11-D67A2E0C553A}" srcOrd="8" destOrd="0" presId="urn:microsoft.com/office/officeart/2005/8/layout/process4"/>
    <dgm:cxn modelId="{746993B7-CC76-4643-B6DC-8C702C3332A5}" type="presParOf" srcId="{249206B8-37F9-49F2-AC11-D67A2E0C553A}" destId="{DE7DE6DA-1E8C-4E9A-80E1-4686E6C917FB}" srcOrd="0" destOrd="0" presId="urn:microsoft.com/office/officeart/2005/8/layout/process4"/>
    <dgm:cxn modelId="{EAD27C75-78E2-4EA0-A9FA-D018EA42D0DA}" type="presParOf" srcId="{79EDFD6B-BC77-43BD-89B4-69EE8EE0AD7C}" destId="{491416ED-35AE-4356-9E1B-E14A52FD1852}" srcOrd="9" destOrd="0" presId="urn:microsoft.com/office/officeart/2005/8/layout/process4"/>
    <dgm:cxn modelId="{674612CE-68C5-4F0C-B83B-7C633A4B1511}" type="presParOf" srcId="{79EDFD6B-BC77-43BD-89B4-69EE8EE0AD7C}" destId="{0B192DA3-FCC1-42AE-88CE-A3F02F41C7A4}" srcOrd="10" destOrd="0" presId="urn:microsoft.com/office/officeart/2005/8/layout/process4"/>
    <dgm:cxn modelId="{DA88DE2F-55E7-4053-BFBA-7679C11C486C}" type="presParOf" srcId="{0B192DA3-FCC1-42AE-88CE-A3F02F41C7A4}" destId="{C1474CED-D344-4B68-839C-D4F5D56E633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2D438F-66A0-47FE-B187-9250323C0C82}" type="doc">
      <dgm:prSet loTypeId="urn:microsoft.com/office/officeart/2005/8/layout/vList2" loCatId="list" qsTypeId="urn:microsoft.com/office/officeart/2005/8/quickstyle/simple2" qsCatId="simple" csTypeId="urn:microsoft.com/office/officeart/2005/8/colors/colorful3" csCatId="colorful"/>
      <dgm:spPr/>
      <dgm:t>
        <a:bodyPr/>
        <a:lstStyle/>
        <a:p>
          <a:endParaRPr lang="en-IN"/>
        </a:p>
      </dgm:t>
    </dgm:pt>
    <dgm:pt modelId="{0273F32F-CA36-4EA5-A759-F766C026D2EF}">
      <dgm:prSet/>
      <dgm:spPr/>
      <dgm:t>
        <a:bodyPr/>
        <a:lstStyle/>
        <a:p>
          <a:pPr rtl="0"/>
          <a:r>
            <a:rPr lang="en-IN" b="0" i="0" smtClean="0"/>
            <a:t>Member nations of IMF gets financial assistance under various schemes. </a:t>
          </a:r>
          <a:endParaRPr lang="en-IN"/>
        </a:p>
      </dgm:t>
    </dgm:pt>
    <dgm:pt modelId="{ECE30245-A9DB-40E5-A90C-FA707CC4D557}" type="parTrans" cxnId="{0844A3BA-A55A-4BAC-819E-D369FE2BFF92}">
      <dgm:prSet/>
      <dgm:spPr/>
      <dgm:t>
        <a:bodyPr/>
        <a:lstStyle/>
        <a:p>
          <a:endParaRPr lang="en-IN"/>
        </a:p>
      </dgm:t>
    </dgm:pt>
    <dgm:pt modelId="{1266E607-E8A8-4C34-9157-AE381F630DF9}" type="sibTrans" cxnId="{0844A3BA-A55A-4BAC-819E-D369FE2BFF92}">
      <dgm:prSet/>
      <dgm:spPr/>
      <dgm:t>
        <a:bodyPr/>
        <a:lstStyle/>
        <a:p>
          <a:endParaRPr lang="en-IN"/>
        </a:p>
      </dgm:t>
    </dgm:pt>
    <dgm:pt modelId="{CB3F3B1D-A01F-4104-ACC5-DD5DBDE15D84}">
      <dgm:prSet/>
      <dgm:spPr/>
      <dgm:t>
        <a:bodyPr/>
        <a:lstStyle/>
        <a:p>
          <a:pPr rtl="0"/>
          <a:r>
            <a:rPr lang="en-IN" b="0" i="0" dirty="0" smtClean="0"/>
            <a:t>The quantum of credit depends upon the quota of the member i.e., contribution of the member to the fund and also depends on the GDP of the member.</a:t>
          </a:r>
          <a:endParaRPr lang="en-IN" dirty="0"/>
        </a:p>
      </dgm:t>
    </dgm:pt>
    <dgm:pt modelId="{B5ACEAC7-AF0C-487D-8212-23BD151F91AA}" type="parTrans" cxnId="{A15E6465-0F66-4C97-B808-6472B3EF73A6}">
      <dgm:prSet/>
      <dgm:spPr/>
      <dgm:t>
        <a:bodyPr/>
        <a:lstStyle/>
        <a:p>
          <a:endParaRPr lang="en-IN"/>
        </a:p>
      </dgm:t>
    </dgm:pt>
    <dgm:pt modelId="{223F8465-FE8B-4CF6-BBA3-9C65EBDBD6D4}" type="sibTrans" cxnId="{A15E6465-0F66-4C97-B808-6472B3EF73A6}">
      <dgm:prSet/>
      <dgm:spPr/>
      <dgm:t>
        <a:bodyPr/>
        <a:lstStyle/>
        <a:p>
          <a:endParaRPr lang="en-IN"/>
        </a:p>
      </dgm:t>
    </dgm:pt>
    <dgm:pt modelId="{311348A6-CCAD-436B-A73C-47C28007A8B9}">
      <dgm:prSet/>
      <dgm:spPr/>
      <dgm:t>
        <a:bodyPr/>
        <a:lstStyle/>
        <a:p>
          <a:pPr rtl="0"/>
          <a:r>
            <a:rPr lang="en-IN" b="0" i="0" dirty="0" smtClean="0"/>
            <a:t>The borrowing from IMF by member is termed as drawing rights.</a:t>
          </a:r>
          <a:endParaRPr lang="en-IN" dirty="0"/>
        </a:p>
      </dgm:t>
    </dgm:pt>
    <dgm:pt modelId="{9597D939-8E18-48F4-BCF1-695724A4B961}" type="parTrans" cxnId="{36756EBD-9049-48B6-9D6F-A788B05EDC1D}">
      <dgm:prSet/>
      <dgm:spPr/>
      <dgm:t>
        <a:bodyPr/>
        <a:lstStyle/>
        <a:p>
          <a:endParaRPr lang="en-IN"/>
        </a:p>
      </dgm:t>
    </dgm:pt>
    <dgm:pt modelId="{2E7C24E7-6803-40A6-BD73-5C92D10CF204}" type="sibTrans" cxnId="{36756EBD-9049-48B6-9D6F-A788B05EDC1D}">
      <dgm:prSet/>
      <dgm:spPr/>
      <dgm:t>
        <a:bodyPr/>
        <a:lstStyle/>
        <a:p>
          <a:endParaRPr lang="en-IN"/>
        </a:p>
      </dgm:t>
    </dgm:pt>
    <dgm:pt modelId="{C973BCDE-1E2A-4C57-A7EE-0FE09EA38418}" type="pres">
      <dgm:prSet presAssocID="{7F2D438F-66A0-47FE-B187-9250323C0C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19545F3-4625-4638-A3DA-BFEF4279053E}" type="pres">
      <dgm:prSet presAssocID="{0273F32F-CA36-4EA5-A759-F766C026D2E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420BE58-A6B0-41DD-A7C5-A7C1D0F40E04}" type="pres">
      <dgm:prSet presAssocID="{1266E607-E8A8-4C34-9157-AE381F630DF9}" presName="spacer" presStyleCnt="0"/>
      <dgm:spPr/>
    </dgm:pt>
    <dgm:pt modelId="{FD60BC0C-2379-4BC0-83E1-4E7CBCFF07C3}" type="pres">
      <dgm:prSet presAssocID="{CB3F3B1D-A01F-4104-ACC5-DD5DBDE15D8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4BA26B5-F92D-461A-8E14-D0FF8A0FC4E0}" type="pres">
      <dgm:prSet presAssocID="{223F8465-FE8B-4CF6-BBA3-9C65EBDBD6D4}" presName="spacer" presStyleCnt="0"/>
      <dgm:spPr/>
    </dgm:pt>
    <dgm:pt modelId="{26800F88-7C0A-4562-A2D5-8EC9ADCB100D}" type="pres">
      <dgm:prSet presAssocID="{311348A6-CCAD-436B-A73C-47C28007A8B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D4F0C50-FD8F-4123-861C-584FF4D7BB75}" type="presOf" srcId="{311348A6-CCAD-436B-A73C-47C28007A8B9}" destId="{26800F88-7C0A-4562-A2D5-8EC9ADCB100D}" srcOrd="0" destOrd="0" presId="urn:microsoft.com/office/officeart/2005/8/layout/vList2"/>
    <dgm:cxn modelId="{82B0808E-ACB1-446E-A016-66EC98A9E913}" type="presOf" srcId="{0273F32F-CA36-4EA5-A759-F766C026D2EF}" destId="{719545F3-4625-4638-A3DA-BFEF4279053E}" srcOrd="0" destOrd="0" presId="urn:microsoft.com/office/officeart/2005/8/layout/vList2"/>
    <dgm:cxn modelId="{A15E6465-0F66-4C97-B808-6472B3EF73A6}" srcId="{7F2D438F-66A0-47FE-B187-9250323C0C82}" destId="{CB3F3B1D-A01F-4104-ACC5-DD5DBDE15D84}" srcOrd="1" destOrd="0" parTransId="{B5ACEAC7-AF0C-487D-8212-23BD151F91AA}" sibTransId="{223F8465-FE8B-4CF6-BBA3-9C65EBDBD6D4}"/>
    <dgm:cxn modelId="{0844A3BA-A55A-4BAC-819E-D369FE2BFF92}" srcId="{7F2D438F-66A0-47FE-B187-9250323C0C82}" destId="{0273F32F-CA36-4EA5-A759-F766C026D2EF}" srcOrd="0" destOrd="0" parTransId="{ECE30245-A9DB-40E5-A90C-FA707CC4D557}" sibTransId="{1266E607-E8A8-4C34-9157-AE381F630DF9}"/>
    <dgm:cxn modelId="{36756EBD-9049-48B6-9D6F-A788B05EDC1D}" srcId="{7F2D438F-66A0-47FE-B187-9250323C0C82}" destId="{311348A6-CCAD-436B-A73C-47C28007A8B9}" srcOrd="2" destOrd="0" parTransId="{9597D939-8E18-48F4-BCF1-695724A4B961}" sibTransId="{2E7C24E7-6803-40A6-BD73-5C92D10CF204}"/>
    <dgm:cxn modelId="{991B609D-5300-4795-8CD7-B82CDA62E0E1}" type="presOf" srcId="{7F2D438F-66A0-47FE-B187-9250323C0C82}" destId="{C973BCDE-1E2A-4C57-A7EE-0FE09EA38418}" srcOrd="0" destOrd="0" presId="urn:microsoft.com/office/officeart/2005/8/layout/vList2"/>
    <dgm:cxn modelId="{5957EFE1-26C6-4E1D-BA90-AED4B3D6DD18}" type="presOf" srcId="{CB3F3B1D-A01F-4104-ACC5-DD5DBDE15D84}" destId="{FD60BC0C-2379-4BC0-83E1-4E7CBCFF07C3}" srcOrd="0" destOrd="0" presId="urn:microsoft.com/office/officeart/2005/8/layout/vList2"/>
    <dgm:cxn modelId="{79FF8445-E7B9-4948-8DC8-9BCE52A7458F}" type="presParOf" srcId="{C973BCDE-1E2A-4C57-A7EE-0FE09EA38418}" destId="{719545F3-4625-4638-A3DA-BFEF4279053E}" srcOrd="0" destOrd="0" presId="urn:microsoft.com/office/officeart/2005/8/layout/vList2"/>
    <dgm:cxn modelId="{5A8380F5-7880-4F56-A645-D7C661FF1116}" type="presParOf" srcId="{C973BCDE-1E2A-4C57-A7EE-0FE09EA38418}" destId="{3420BE58-A6B0-41DD-A7C5-A7C1D0F40E04}" srcOrd="1" destOrd="0" presId="urn:microsoft.com/office/officeart/2005/8/layout/vList2"/>
    <dgm:cxn modelId="{B4BBCBDC-6E8C-47FB-8E53-3CDCE9E7E424}" type="presParOf" srcId="{C973BCDE-1E2A-4C57-A7EE-0FE09EA38418}" destId="{FD60BC0C-2379-4BC0-83E1-4E7CBCFF07C3}" srcOrd="2" destOrd="0" presId="urn:microsoft.com/office/officeart/2005/8/layout/vList2"/>
    <dgm:cxn modelId="{22101FCE-2DB2-4C2C-9D5A-FFED570B497D}" type="presParOf" srcId="{C973BCDE-1E2A-4C57-A7EE-0FE09EA38418}" destId="{24BA26B5-F92D-461A-8E14-D0FF8A0FC4E0}" srcOrd="3" destOrd="0" presId="urn:microsoft.com/office/officeart/2005/8/layout/vList2"/>
    <dgm:cxn modelId="{5248CB28-5787-422D-9207-9C42525D3E31}" type="presParOf" srcId="{C973BCDE-1E2A-4C57-A7EE-0FE09EA38418}" destId="{26800F88-7C0A-4562-A2D5-8EC9ADCB100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F59E01-591D-49D0-B839-06ED964DCC49}" type="doc">
      <dgm:prSet loTypeId="urn:microsoft.com/office/officeart/2005/8/layout/venn1" loCatId="relationship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IN"/>
        </a:p>
      </dgm:t>
    </dgm:pt>
    <dgm:pt modelId="{3AEAA080-27F1-497F-B395-AF24852FDD2F}">
      <dgm:prSet custT="1"/>
      <dgm:spPr/>
      <dgm:t>
        <a:bodyPr/>
        <a:lstStyle/>
        <a:p>
          <a:pPr rtl="0"/>
          <a:r>
            <a:rPr lang="en-IN" sz="1600" b="0" i="0" dirty="0" smtClean="0"/>
            <a:t>Concessional loans to low income developing countries </a:t>
          </a:r>
          <a:endParaRPr lang="en-IN" sz="1600" dirty="0"/>
        </a:p>
      </dgm:t>
    </dgm:pt>
    <dgm:pt modelId="{58E267F8-B958-4D25-AF29-AFCD3D699684}" type="parTrans" cxnId="{116CF854-C4EC-4549-8B48-0DB98B70C51E}">
      <dgm:prSet/>
      <dgm:spPr/>
      <dgm:t>
        <a:bodyPr/>
        <a:lstStyle/>
        <a:p>
          <a:endParaRPr lang="en-IN"/>
        </a:p>
      </dgm:t>
    </dgm:pt>
    <dgm:pt modelId="{596F3B2F-44E6-4EAA-A868-D3EF0B8E533D}" type="sibTrans" cxnId="{116CF854-C4EC-4549-8B48-0DB98B70C51E}">
      <dgm:prSet/>
      <dgm:spPr/>
      <dgm:t>
        <a:bodyPr/>
        <a:lstStyle/>
        <a:p>
          <a:endParaRPr lang="en-IN"/>
        </a:p>
      </dgm:t>
    </dgm:pt>
    <dgm:pt modelId="{4490DFCE-996A-4CC0-9E7A-4DC77C4E1334}">
      <dgm:prSet custT="1"/>
      <dgm:spPr/>
      <dgm:t>
        <a:bodyPr/>
        <a:lstStyle/>
        <a:p>
          <a:pPr rtl="0"/>
          <a:r>
            <a:rPr lang="en-IN" sz="1600" b="0" i="0" dirty="0" smtClean="0"/>
            <a:t>Financial support to stabilize the currency</a:t>
          </a:r>
          <a:endParaRPr lang="en-IN" sz="1600" dirty="0"/>
        </a:p>
      </dgm:t>
    </dgm:pt>
    <dgm:pt modelId="{DB97BB3C-6B6B-4585-BC35-983B7DBDFDC8}" type="parTrans" cxnId="{8D97BCEA-938C-4DBA-8699-39CD01D4EF77}">
      <dgm:prSet/>
      <dgm:spPr/>
      <dgm:t>
        <a:bodyPr/>
        <a:lstStyle/>
        <a:p>
          <a:endParaRPr lang="en-IN"/>
        </a:p>
      </dgm:t>
    </dgm:pt>
    <dgm:pt modelId="{FF77C57A-BA15-4ABC-A7F3-8059597FF98D}" type="sibTrans" cxnId="{8D97BCEA-938C-4DBA-8699-39CD01D4EF77}">
      <dgm:prSet/>
      <dgm:spPr/>
      <dgm:t>
        <a:bodyPr/>
        <a:lstStyle/>
        <a:p>
          <a:endParaRPr lang="en-IN"/>
        </a:p>
      </dgm:t>
    </dgm:pt>
    <dgm:pt modelId="{F2B0D705-B2A7-4642-A9BA-D7FD7DE42D8E}">
      <dgm:prSet custT="1"/>
      <dgm:spPr/>
      <dgm:t>
        <a:bodyPr/>
        <a:lstStyle/>
        <a:p>
          <a:pPr rtl="0"/>
          <a:r>
            <a:rPr lang="en-IN" sz="1600" b="0" i="0" dirty="0" smtClean="0"/>
            <a:t>To meet emergencies like natural calamities</a:t>
          </a:r>
          <a:endParaRPr lang="en-IN" sz="1600" dirty="0"/>
        </a:p>
      </dgm:t>
    </dgm:pt>
    <dgm:pt modelId="{0308E29F-0016-4579-ABA1-AE1B44EEBE2F}" type="parTrans" cxnId="{A286527F-6E8E-4C75-886F-F9577D85DA78}">
      <dgm:prSet/>
      <dgm:spPr/>
      <dgm:t>
        <a:bodyPr/>
        <a:lstStyle/>
        <a:p>
          <a:endParaRPr lang="en-IN"/>
        </a:p>
      </dgm:t>
    </dgm:pt>
    <dgm:pt modelId="{C2B1EF5C-4D76-4E7B-A54D-6D63B80F3596}" type="sibTrans" cxnId="{A286527F-6E8E-4C75-886F-F9577D85DA78}">
      <dgm:prSet/>
      <dgm:spPr/>
      <dgm:t>
        <a:bodyPr/>
        <a:lstStyle/>
        <a:p>
          <a:endParaRPr lang="en-IN"/>
        </a:p>
      </dgm:t>
    </dgm:pt>
    <dgm:pt modelId="{9B5A0335-D37F-4467-8A55-AC20FBCAF5B0}">
      <dgm:prSet custT="1"/>
      <dgm:spPr/>
      <dgm:t>
        <a:bodyPr/>
        <a:lstStyle/>
        <a:p>
          <a:pPr rtl="0"/>
          <a:r>
            <a:rPr lang="en-IN" sz="1600" b="0" i="0" smtClean="0"/>
            <a:t>To manage short fall in exports or excess of imports</a:t>
          </a:r>
          <a:endParaRPr lang="en-IN" sz="1600"/>
        </a:p>
      </dgm:t>
    </dgm:pt>
    <dgm:pt modelId="{5835C233-0CF0-4780-BAC4-7FE568737EE8}" type="parTrans" cxnId="{8650BBEB-8916-44D9-A657-4A0AF09B7D44}">
      <dgm:prSet/>
      <dgm:spPr/>
      <dgm:t>
        <a:bodyPr/>
        <a:lstStyle/>
        <a:p>
          <a:endParaRPr lang="en-IN"/>
        </a:p>
      </dgm:t>
    </dgm:pt>
    <dgm:pt modelId="{75E65A2F-B1D6-4A02-9BDD-F321C408A759}" type="sibTrans" cxnId="{8650BBEB-8916-44D9-A657-4A0AF09B7D44}">
      <dgm:prSet/>
      <dgm:spPr/>
      <dgm:t>
        <a:bodyPr/>
        <a:lstStyle/>
        <a:p>
          <a:endParaRPr lang="en-IN"/>
        </a:p>
      </dgm:t>
    </dgm:pt>
    <dgm:pt modelId="{082D7A53-C76F-41A6-AA69-7BB0FA90B849}">
      <dgm:prSet custT="1"/>
      <dgm:spPr/>
      <dgm:t>
        <a:bodyPr/>
        <a:lstStyle/>
        <a:p>
          <a:pPr rtl="0"/>
          <a:r>
            <a:rPr lang="en-IN" sz="1600" b="0" i="0" smtClean="0"/>
            <a:t>To reduce poverty and enhance growth rate </a:t>
          </a:r>
          <a:endParaRPr lang="en-IN" sz="1600"/>
        </a:p>
      </dgm:t>
    </dgm:pt>
    <dgm:pt modelId="{1880D5A9-AD4D-4381-93E6-3E09709ECDDF}" type="parTrans" cxnId="{C65C909B-0379-4D90-8BDE-1F25CD48CD81}">
      <dgm:prSet/>
      <dgm:spPr/>
      <dgm:t>
        <a:bodyPr/>
        <a:lstStyle/>
        <a:p>
          <a:endParaRPr lang="en-IN"/>
        </a:p>
      </dgm:t>
    </dgm:pt>
    <dgm:pt modelId="{9249A065-DCEB-4291-9CBF-8D371A24F8A7}" type="sibTrans" cxnId="{C65C909B-0379-4D90-8BDE-1F25CD48CD81}">
      <dgm:prSet/>
      <dgm:spPr/>
      <dgm:t>
        <a:bodyPr/>
        <a:lstStyle/>
        <a:p>
          <a:endParaRPr lang="en-IN"/>
        </a:p>
      </dgm:t>
    </dgm:pt>
    <dgm:pt modelId="{DAD3E70D-BA86-435E-9C03-1ED6BD5D226F}">
      <dgm:prSet custT="1"/>
      <dgm:spPr/>
      <dgm:t>
        <a:bodyPr/>
        <a:lstStyle/>
        <a:p>
          <a:pPr rtl="0"/>
          <a:r>
            <a:rPr lang="en-IN" sz="1600" b="0" i="0" dirty="0" smtClean="0"/>
            <a:t>Special assistance to meet serve balance of payment difficulties, fluctuations in exchange rate etc.</a:t>
          </a:r>
          <a:endParaRPr lang="en-IN" sz="1600" dirty="0"/>
        </a:p>
      </dgm:t>
    </dgm:pt>
    <dgm:pt modelId="{12441DF8-EADF-4FEB-A7B8-5979AE44E578}" type="parTrans" cxnId="{32B2F005-A7B0-4F9E-AE49-8FC1A77417C6}">
      <dgm:prSet/>
      <dgm:spPr/>
      <dgm:t>
        <a:bodyPr/>
        <a:lstStyle/>
        <a:p>
          <a:endParaRPr lang="en-IN"/>
        </a:p>
      </dgm:t>
    </dgm:pt>
    <dgm:pt modelId="{3220D436-2420-41CF-ABDF-9B31B4897A9F}" type="sibTrans" cxnId="{32B2F005-A7B0-4F9E-AE49-8FC1A77417C6}">
      <dgm:prSet/>
      <dgm:spPr/>
      <dgm:t>
        <a:bodyPr/>
        <a:lstStyle/>
        <a:p>
          <a:endParaRPr lang="en-IN"/>
        </a:p>
      </dgm:t>
    </dgm:pt>
    <dgm:pt modelId="{C7F5B944-31F9-475B-A0B9-8C565998973D}" type="pres">
      <dgm:prSet presAssocID="{21F59E01-591D-49D0-B839-06ED964DCC4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CB12B7D-E724-4B2E-865D-B2CAB735E718}" type="pres">
      <dgm:prSet presAssocID="{3AEAA080-27F1-497F-B395-AF24852FDD2F}" presName="circ1" presStyleLbl="vennNode1" presStyleIdx="0" presStyleCnt="6"/>
      <dgm:spPr/>
    </dgm:pt>
    <dgm:pt modelId="{6C8956F9-9CA4-4385-93E5-3641233EDEE2}" type="pres">
      <dgm:prSet presAssocID="{3AEAA080-27F1-497F-B395-AF24852FDD2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9AEACE6-A5D4-4B05-A514-B1A1A4A25660}" type="pres">
      <dgm:prSet presAssocID="{4490DFCE-996A-4CC0-9E7A-4DC77C4E1334}" presName="circ2" presStyleLbl="vennNode1" presStyleIdx="1" presStyleCnt="6"/>
      <dgm:spPr/>
    </dgm:pt>
    <dgm:pt modelId="{A0077008-982F-4F76-8A18-8E8F869B6A89}" type="pres">
      <dgm:prSet presAssocID="{4490DFCE-996A-4CC0-9E7A-4DC77C4E133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1634AEA-DDA5-484A-BF76-A2AED94CE19C}" type="pres">
      <dgm:prSet presAssocID="{F2B0D705-B2A7-4642-A9BA-D7FD7DE42D8E}" presName="circ3" presStyleLbl="vennNode1" presStyleIdx="2" presStyleCnt="6"/>
      <dgm:spPr/>
    </dgm:pt>
    <dgm:pt modelId="{B2B08108-1D00-47AE-A8EB-5C1D5BF5466B}" type="pres">
      <dgm:prSet presAssocID="{F2B0D705-B2A7-4642-A9BA-D7FD7DE42D8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125D9CD-735B-414F-8EF2-F87AE2276C56}" type="pres">
      <dgm:prSet presAssocID="{9B5A0335-D37F-4467-8A55-AC20FBCAF5B0}" presName="circ4" presStyleLbl="vennNode1" presStyleIdx="3" presStyleCnt="6"/>
      <dgm:spPr/>
    </dgm:pt>
    <dgm:pt modelId="{95533E76-8E40-4A20-AAEF-47BF359C8E36}" type="pres">
      <dgm:prSet presAssocID="{9B5A0335-D37F-4467-8A55-AC20FBCAF5B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96618A2-9F78-41C9-AB97-8BDA19301B70}" type="pres">
      <dgm:prSet presAssocID="{082D7A53-C76F-41A6-AA69-7BB0FA90B849}" presName="circ5" presStyleLbl="vennNode1" presStyleIdx="4" presStyleCnt="6"/>
      <dgm:spPr/>
    </dgm:pt>
    <dgm:pt modelId="{9750A676-543C-4405-A3AF-1B6C853F9850}" type="pres">
      <dgm:prSet presAssocID="{082D7A53-C76F-41A6-AA69-7BB0FA90B849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FE313C0-BDA0-416A-B556-38CB2268363B}" type="pres">
      <dgm:prSet presAssocID="{DAD3E70D-BA86-435E-9C03-1ED6BD5D226F}" presName="circ6" presStyleLbl="vennNode1" presStyleIdx="5" presStyleCnt="6"/>
      <dgm:spPr/>
    </dgm:pt>
    <dgm:pt modelId="{90FC8915-53F9-4D6C-8F32-DC4541AB9A30}" type="pres">
      <dgm:prSet presAssocID="{DAD3E70D-BA86-435E-9C03-1ED6BD5D226F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84BF54A-20C9-4BC8-94BE-BC0643BD3DC6}" type="presOf" srcId="{F2B0D705-B2A7-4642-A9BA-D7FD7DE42D8E}" destId="{B2B08108-1D00-47AE-A8EB-5C1D5BF5466B}" srcOrd="0" destOrd="0" presId="urn:microsoft.com/office/officeart/2005/8/layout/venn1"/>
    <dgm:cxn modelId="{32B2F005-A7B0-4F9E-AE49-8FC1A77417C6}" srcId="{21F59E01-591D-49D0-B839-06ED964DCC49}" destId="{DAD3E70D-BA86-435E-9C03-1ED6BD5D226F}" srcOrd="5" destOrd="0" parTransId="{12441DF8-EADF-4FEB-A7B8-5979AE44E578}" sibTransId="{3220D436-2420-41CF-ABDF-9B31B4897A9F}"/>
    <dgm:cxn modelId="{8650BBEB-8916-44D9-A657-4A0AF09B7D44}" srcId="{21F59E01-591D-49D0-B839-06ED964DCC49}" destId="{9B5A0335-D37F-4467-8A55-AC20FBCAF5B0}" srcOrd="3" destOrd="0" parTransId="{5835C233-0CF0-4780-BAC4-7FE568737EE8}" sibTransId="{75E65A2F-B1D6-4A02-9BDD-F321C408A759}"/>
    <dgm:cxn modelId="{116CF854-C4EC-4549-8B48-0DB98B70C51E}" srcId="{21F59E01-591D-49D0-B839-06ED964DCC49}" destId="{3AEAA080-27F1-497F-B395-AF24852FDD2F}" srcOrd="0" destOrd="0" parTransId="{58E267F8-B958-4D25-AF29-AFCD3D699684}" sibTransId="{596F3B2F-44E6-4EAA-A868-D3EF0B8E533D}"/>
    <dgm:cxn modelId="{024E0722-E230-4205-8459-D1037A50C20B}" type="presOf" srcId="{4490DFCE-996A-4CC0-9E7A-4DC77C4E1334}" destId="{A0077008-982F-4F76-8A18-8E8F869B6A89}" srcOrd="0" destOrd="0" presId="urn:microsoft.com/office/officeart/2005/8/layout/venn1"/>
    <dgm:cxn modelId="{18A27FF7-082B-4D98-A094-F4AD460BB9F0}" type="presOf" srcId="{9B5A0335-D37F-4467-8A55-AC20FBCAF5B0}" destId="{95533E76-8E40-4A20-AAEF-47BF359C8E36}" srcOrd="0" destOrd="0" presId="urn:microsoft.com/office/officeart/2005/8/layout/venn1"/>
    <dgm:cxn modelId="{A286527F-6E8E-4C75-886F-F9577D85DA78}" srcId="{21F59E01-591D-49D0-B839-06ED964DCC49}" destId="{F2B0D705-B2A7-4642-A9BA-D7FD7DE42D8E}" srcOrd="2" destOrd="0" parTransId="{0308E29F-0016-4579-ABA1-AE1B44EEBE2F}" sibTransId="{C2B1EF5C-4D76-4E7B-A54D-6D63B80F3596}"/>
    <dgm:cxn modelId="{4FF63EDE-10F8-4322-9719-0969CAC971A5}" type="presOf" srcId="{DAD3E70D-BA86-435E-9C03-1ED6BD5D226F}" destId="{90FC8915-53F9-4D6C-8F32-DC4541AB9A30}" srcOrd="0" destOrd="0" presId="urn:microsoft.com/office/officeart/2005/8/layout/venn1"/>
    <dgm:cxn modelId="{8D97BCEA-938C-4DBA-8699-39CD01D4EF77}" srcId="{21F59E01-591D-49D0-B839-06ED964DCC49}" destId="{4490DFCE-996A-4CC0-9E7A-4DC77C4E1334}" srcOrd="1" destOrd="0" parTransId="{DB97BB3C-6B6B-4585-BC35-983B7DBDFDC8}" sibTransId="{FF77C57A-BA15-4ABC-A7F3-8059597FF98D}"/>
    <dgm:cxn modelId="{C65C909B-0379-4D90-8BDE-1F25CD48CD81}" srcId="{21F59E01-591D-49D0-B839-06ED964DCC49}" destId="{082D7A53-C76F-41A6-AA69-7BB0FA90B849}" srcOrd="4" destOrd="0" parTransId="{1880D5A9-AD4D-4381-93E6-3E09709ECDDF}" sibTransId="{9249A065-DCEB-4291-9CBF-8D371A24F8A7}"/>
    <dgm:cxn modelId="{A88D6744-0A9C-4AD4-A5A9-EFB630EE8F67}" type="presOf" srcId="{21F59E01-591D-49D0-B839-06ED964DCC49}" destId="{C7F5B944-31F9-475B-A0B9-8C565998973D}" srcOrd="0" destOrd="0" presId="urn:microsoft.com/office/officeart/2005/8/layout/venn1"/>
    <dgm:cxn modelId="{88D6B2BD-C7E5-44A0-A20D-71D827FE925C}" type="presOf" srcId="{082D7A53-C76F-41A6-AA69-7BB0FA90B849}" destId="{9750A676-543C-4405-A3AF-1B6C853F9850}" srcOrd="0" destOrd="0" presId="urn:microsoft.com/office/officeart/2005/8/layout/venn1"/>
    <dgm:cxn modelId="{7D942A8E-825D-467D-B529-FB0BE95448D2}" type="presOf" srcId="{3AEAA080-27F1-497F-B395-AF24852FDD2F}" destId="{6C8956F9-9CA4-4385-93E5-3641233EDEE2}" srcOrd="0" destOrd="0" presId="urn:microsoft.com/office/officeart/2005/8/layout/venn1"/>
    <dgm:cxn modelId="{251CC071-E934-41D5-8E9A-B822FF7C994F}" type="presParOf" srcId="{C7F5B944-31F9-475B-A0B9-8C565998973D}" destId="{2CB12B7D-E724-4B2E-865D-B2CAB735E718}" srcOrd="0" destOrd="0" presId="urn:microsoft.com/office/officeart/2005/8/layout/venn1"/>
    <dgm:cxn modelId="{ED7B5901-2062-49EF-9E7C-9BEAC20C14EA}" type="presParOf" srcId="{C7F5B944-31F9-475B-A0B9-8C565998973D}" destId="{6C8956F9-9CA4-4385-93E5-3641233EDEE2}" srcOrd="1" destOrd="0" presId="urn:microsoft.com/office/officeart/2005/8/layout/venn1"/>
    <dgm:cxn modelId="{805D16B5-8415-456F-BA4F-DD7A5B1E2DCC}" type="presParOf" srcId="{C7F5B944-31F9-475B-A0B9-8C565998973D}" destId="{19AEACE6-A5D4-4B05-A514-B1A1A4A25660}" srcOrd="2" destOrd="0" presId="urn:microsoft.com/office/officeart/2005/8/layout/venn1"/>
    <dgm:cxn modelId="{D1BD3F02-9574-420F-BA41-79DCCB240C29}" type="presParOf" srcId="{C7F5B944-31F9-475B-A0B9-8C565998973D}" destId="{A0077008-982F-4F76-8A18-8E8F869B6A89}" srcOrd="3" destOrd="0" presId="urn:microsoft.com/office/officeart/2005/8/layout/venn1"/>
    <dgm:cxn modelId="{861A3A31-6CD2-4021-96F3-A89B10D8A1C1}" type="presParOf" srcId="{C7F5B944-31F9-475B-A0B9-8C565998973D}" destId="{81634AEA-DDA5-484A-BF76-A2AED94CE19C}" srcOrd="4" destOrd="0" presId="urn:microsoft.com/office/officeart/2005/8/layout/venn1"/>
    <dgm:cxn modelId="{2DA24C23-35F2-4EB9-AE50-EDD9A39F074B}" type="presParOf" srcId="{C7F5B944-31F9-475B-A0B9-8C565998973D}" destId="{B2B08108-1D00-47AE-A8EB-5C1D5BF5466B}" srcOrd="5" destOrd="0" presId="urn:microsoft.com/office/officeart/2005/8/layout/venn1"/>
    <dgm:cxn modelId="{72E7F20D-1EA0-4585-87AB-7FBA1B611316}" type="presParOf" srcId="{C7F5B944-31F9-475B-A0B9-8C565998973D}" destId="{5125D9CD-735B-414F-8EF2-F87AE2276C56}" srcOrd="6" destOrd="0" presId="urn:microsoft.com/office/officeart/2005/8/layout/venn1"/>
    <dgm:cxn modelId="{649231B7-F5A0-4376-A1D6-C9E0EF11EEE5}" type="presParOf" srcId="{C7F5B944-31F9-475B-A0B9-8C565998973D}" destId="{95533E76-8E40-4A20-AAEF-47BF359C8E36}" srcOrd="7" destOrd="0" presId="urn:microsoft.com/office/officeart/2005/8/layout/venn1"/>
    <dgm:cxn modelId="{1314E2D0-D03B-4AA1-9039-9AB64780DDE0}" type="presParOf" srcId="{C7F5B944-31F9-475B-A0B9-8C565998973D}" destId="{896618A2-9F78-41C9-AB97-8BDA19301B70}" srcOrd="8" destOrd="0" presId="urn:microsoft.com/office/officeart/2005/8/layout/venn1"/>
    <dgm:cxn modelId="{97BEC7DE-539D-4422-A224-B5AFF7271FA8}" type="presParOf" srcId="{C7F5B944-31F9-475B-A0B9-8C565998973D}" destId="{9750A676-543C-4405-A3AF-1B6C853F9850}" srcOrd="9" destOrd="0" presId="urn:microsoft.com/office/officeart/2005/8/layout/venn1"/>
    <dgm:cxn modelId="{C831C8BD-510D-43E0-9CC5-408D554FE508}" type="presParOf" srcId="{C7F5B944-31F9-475B-A0B9-8C565998973D}" destId="{FFE313C0-BDA0-416A-B556-38CB2268363B}" srcOrd="10" destOrd="0" presId="urn:microsoft.com/office/officeart/2005/8/layout/venn1"/>
    <dgm:cxn modelId="{462AC2E1-02E9-4758-BD08-B52FB08C268F}" type="presParOf" srcId="{C7F5B944-31F9-475B-A0B9-8C565998973D}" destId="{90FC8915-53F9-4D6C-8F32-DC4541AB9A30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87961D-6B9B-418E-BC7F-5F51B0DBF6AF}" type="doc">
      <dgm:prSet loTypeId="urn:microsoft.com/office/officeart/2005/8/layout/hProcess11" loCatId="process" qsTypeId="urn:microsoft.com/office/officeart/2005/8/quickstyle/simple1" qsCatId="simple" csTypeId="urn:microsoft.com/office/officeart/2005/8/colors/accent5_4" csCatId="accent5"/>
      <dgm:spPr/>
      <dgm:t>
        <a:bodyPr/>
        <a:lstStyle/>
        <a:p>
          <a:endParaRPr lang="en-IN"/>
        </a:p>
      </dgm:t>
    </dgm:pt>
    <dgm:pt modelId="{20BF9CFB-A545-45C8-B7C6-5DEF75077B15}">
      <dgm:prSet custT="1"/>
      <dgm:spPr/>
      <dgm:t>
        <a:bodyPr/>
        <a:lstStyle/>
        <a:p>
          <a:pPr rtl="0"/>
          <a:r>
            <a:rPr lang="en-IN" sz="1800" dirty="0" smtClean="0">
              <a:solidFill>
                <a:schemeClr val="bg1"/>
              </a:solidFill>
            </a:rPr>
            <a:t>SDR is an international reserve and is also known as paper gold. </a:t>
          </a:r>
          <a:endParaRPr lang="en-IN" sz="1800" dirty="0">
            <a:solidFill>
              <a:schemeClr val="bg1"/>
            </a:solidFill>
          </a:endParaRPr>
        </a:p>
      </dgm:t>
    </dgm:pt>
    <dgm:pt modelId="{D0D51CF6-7AA6-4F83-842A-E6620EBE280D}" type="parTrans" cxnId="{A93B1599-09A8-4272-ADC4-AAC688B5895E}">
      <dgm:prSet/>
      <dgm:spPr/>
      <dgm:t>
        <a:bodyPr/>
        <a:lstStyle/>
        <a:p>
          <a:endParaRPr lang="en-IN"/>
        </a:p>
      </dgm:t>
    </dgm:pt>
    <dgm:pt modelId="{62C8855E-6B12-4E3D-83B9-302764BEAC86}" type="sibTrans" cxnId="{A93B1599-09A8-4272-ADC4-AAC688B5895E}">
      <dgm:prSet/>
      <dgm:spPr/>
      <dgm:t>
        <a:bodyPr/>
        <a:lstStyle/>
        <a:p>
          <a:endParaRPr lang="en-IN"/>
        </a:p>
      </dgm:t>
    </dgm:pt>
    <dgm:pt modelId="{64658642-9AB5-4154-9197-33CEC712C6CD}">
      <dgm:prSet custT="1"/>
      <dgm:spPr/>
      <dgm:t>
        <a:bodyPr/>
        <a:lstStyle/>
        <a:p>
          <a:pPr rtl="0"/>
          <a:r>
            <a:rPr lang="en-IN" sz="1800" smtClean="0">
              <a:solidFill>
                <a:schemeClr val="bg1"/>
              </a:solidFill>
            </a:rPr>
            <a:t>Member countries are allotted SDRs according to their quota.</a:t>
          </a:r>
          <a:endParaRPr lang="en-IN" sz="1800">
            <a:solidFill>
              <a:schemeClr val="bg1"/>
            </a:solidFill>
          </a:endParaRPr>
        </a:p>
      </dgm:t>
    </dgm:pt>
    <dgm:pt modelId="{52DFF53E-FE3B-421C-84EE-31E643A663A2}" type="parTrans" cxnId="{331F41CA-8AAB-4DE0-BD64-A242C6061EF2}">
      <dgm:prSet/>
      <dgm:spPr/>
      <dgm:t>
        <a:bodyPr/>
        <a:lstStyle/>
        <a:p>
          <a:endParaRPr lang="en-IN"/>
        </a:p>
      </dgm:t>
    </dgm:pt>
    <dgm:pt modelId="{B7410EDA-C10A-4CCE-99B7-F2C0FCDFD5C2}" type="sibTrans" cxnId="{331F41CA-8AAB-4DE0-BD64-A242C6061EF2}">
      <dgm:prSet/>
      <dgm:spPr/>
      <dgm:t>
        <a:bodyPr/>
        <a:lstStyle/>
        <a:p>
          <a:endParaRPr lang="en-IN"/>
        </a:p>
      </dgm:t>
    </dgm:pt>
    <dgm:pt modelId="{B4703E3A-062C-424A-8A5E-D4F0E85680F7}">
      <dgm:prSet custT="1"/>
      <dgm:spPr/>
      <dgm:t>
        <a:bodyPr/>
        <a:lstStyle/>
        <a:p>
          <a:pPr rtl="0"/>
          <a:r>
            <a:rPr lang="en-IN" sz="1800" dirty="0" smtClean="0">
              <a:solidFill>
                <a:schemeClr val="bg1"/>
              </a:solidFill>
            </a:rPr>
            <a:t>It is not linked to any currency or gold &amp; it is not like any other currency. It is intangible.</a:t>
          </a:r>
          <a:endParaRPr lang="en-IN" sz="1800" dirty="0">
            <a:solidFill>
              <a:schemeClr val="bg1"/>
            </a:solidFill>
          </a:endParaRPr>
        </a:p>
      </dgm:t>
    </dgm:pt>
    <dgm:pt modelId="{787B8541-1EF4-4DCA-9AAC-6ED46A6702F2}" type="parTrans" cxnId="{BC7998CF-2AC4-4A9A-9E03-5268BAD1D7C1}">
      <dgm:prSet/>
      <dgm:spPr/>
      <dgm:t>
        <a:bodyPr/>
        <a:lstStyle/>
        <a:p>
          <a:endParaRPr lang="en-IN"/>
        </a:p>
      </dgm:t>
    </dgm:pt>
    <dgm:pt modelId="{17E7108C-FF74-4789-B24E-1E12E93DEBF1}" type="sibTrans" cxnId="{BC7998CF-2AC4-4A9A-9E03-5268BAD1D7C1}">
      <dgm:prSet/>
      <dgm:spPr/>
      <dgm:t>
        <a:bodyPr/>
        <a:lstStyle/>
        <a:p>
          <a:endParaRPr lang="en-IN"/>
        </a:p>
      </dgm:t>
    </dgm:pt>
    <dgm:pt modelId="{FE28BA8D-3032-4B6C-8ACC-D2E0795E7203}" type="pres">
      <dgm:prSet presAssocID="{E387961D-6B9B-418E-BC7F-5F51B0DBF6A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BE55791-9512-4B57-A0DF-C94A2BCCC1BF}" type="pres">
      <dgm:prSet presAssocID="{E387961D-6B9B-418E-BC7F-5F51B0DBF6AF}" presName="arrow" presStyleLbl="bgShp" presStyleIdx="0" presStyleCnt="1"/>
      <dgm:spPr/>
    </dgm:pt>
    <dgm:pt modelId="{393A2249-1009-4CDC-B582-C1774710FC2D}" type="pres">
      <dgm:prSet presAssocID="{E387961D-6B9B-418E-BC7F-5F51B0DBF6AF}" presName="points" presStyleCnt="0"/>
      <dgm:spPr/>
    </dgm:pt>
    <dgm:pt modelId="{FD556B95-CCCF-407E-AD1E-5417B71F59A3}" type="pres">
      <dgm:prSet presAssocID="{20BF9CFB-A545-45C8-B7C6-5DEF75077B15}" presName="compositeA" presStyleCnt="0"/>
      <dgm:spPr/>
    </dgm:pt>
    <dgm:pt modelId="{DD172F2C-C42C-4E65-B917-32D59A9966C2}" type="pres">
      <dgm:prSet presAssocID="{20BF9CFB-A545-45C8-B7C6-5DEF75077B15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3A32E2C-CA46-4A02-96A7-F719E61305FE}" type="pres">
      <dgm:prSet presAssocID="{20BF9CFB-A545-45C8-B7C6-5DEF75077B15}" presName="circleA" presStyleLbl="node1" presStyleIdx="0" presStyleCnt="3"/>
      <dgm:spPr/>
    </dgm:pt>
    <dgm:pt modelId="{0E42A3FA-87FF-4834-AC73-A239B971CA39}" type="pres">
      <dgm:prSet presAssocID="{20BF9CFB-A545-45C8-B7C6-5DEF75077B15}" presName="spaceA" presStyleCnt="0"/>
      <dgm:spPr/>
    </dgm:pt>
    <dgm:pt modelId="{F055F1F2-5AD0-48A3-BB4B-E6B9663D4F93}" type="pres">
      <dgm:prSet presAssocID="{62C8855E-6B12-4E3D-83B9-302764BEAC86}" presName="space" presStyleCnt="0"/>
      <dgm:spPr/>
    </dgm:pt>
    <dgm:pt modelId="{48E60C51-CEE3-4DFD-A02F-AF8B42F63951}" type="pres">
      <dgm:prSet presAssocID="{64658642-9AB5-4154-9197-33CEC712C6CD}" presName="compositeB" presStyleCnt="0"/>
      <dgm:spPr/>
    </dgm:pt>
    <dgm:pt modelId="{F123042A-DAAF-482C-882A-AF2C34AA9CE1}" type="pres">
      <dgm:prSet presAssocID="{64658642-9AB5-4154-9197-33CEC712C6CD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C3E7936-A826-4230-B809-AFFED8FD0725}" type="pres">
      <dgm:prSet presAssocID="{64658642-9AB5-4154-9197-33CEC712C6CD}" presName="circleB" presStyleLbl="node1" presStyleIdx="1" presStyleCnt="3"/>
      <dgm:spPr/>
    </dgm:pt>
    <dgm:pt modelId="{38891E52-FF37-4FED-B251-B62E67A47D45}" type="pres">
      <dgm:prSet presAssocID="{64658642-9AB5-4154-9197-33CEC712C6CD}" presName="spaceB" presStyleCnt="0"/>
      <dgm:spPr/>
    </dgm:pt>
    <dgm:pt modelId="{3607C76F-2587-4D78-9E23-8C34B1783C81}" type="pres">
      <dgm:prSet presAssocID="{B7410EDA-C10A-4CCE-99B7-F2C0FCDFD5C2}" presName="space" presStyleCnt="0"/>
      <dgm:spPr/>
    </dgm:pt>
    <dgm:pt modelId="{41B0F8AC-A6AC-48A0-9663-E35D09094525}" type="pres">
      <dgm:prSet presAssocID="{B4703E3A-062C-424A-8A5E-D4F0E85680F7}" presName="compositeA" presStyleCnt="0"/>
      <dgm:spPr/>
    </dgm:pt>
    <dgm:pt modelId="{8E493B00-BC6E-4A12-90E5-9BC9436FB9FC}" type="pres">
      <dgm:prSet presAssocID="{B4703E3A-062C-424A-8A5E-D4F0E85680F7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C3F12CB-7DF9-492E-824A-7A2EAB3EC31D}" type="pres">
      <dgm:prSet presAssocID="{B4703E3A-062C-424A-8A5E-D4F0E85680F7}" presName="circleA" presStyleLbl="node1" presStyleIdx="2" presStyleCnt="3"/>
      <dgm:spPr/>
    </dgm:pt>
    <dgm:pt modelId="{1FADA87D-4FCD-4C9F-A48B-9A7CE85380FC}" type="pres">
      <dgm:prSet presAssocID="{B4703E3A-062C-424A-8A5E-D4F0E85680F7}" presName="spaceA" presStyleCnt="0"/>
      <dgm:spPr/>
    </dgm:pt>
  </dgm:ptLst>
  <dgm:cxnLst>
    <dgm:cxn modelId="{BC7998CF-2AC4-4A9A-9E03-5268BAD1D7C1}" srcId="{E387961D-6B9B-418E-BC7F-5F51B0DBF6AF}" destId="{B4703E3A-062C-424A-8A5E-D4F0E85680F7}" srcOrd="2" destOrd="0" parTransId="{787B8541-1EF4-4DCA-9AAC-6ED46A6702F2}" sibTransId="{17E7108C-FF74-4789-B24E-1E12E93DEBF1}"/>
    <dgm:cxn modelId="{331F41CA-8AAB-4DE0-BD64-A242C6061EF2}" srcId="{E387961D-6B9B-418E-BC7F-5F51B0DBF6AF}" destId="{64658642-9AB5-4154-9197-33CEC712C6CD}" srcOrd="1" destOrd="0" parTransId="{52DFF53E-FE3B-421C-84EE-31E643A663A2}" sibTransId="{B7410EDA-C10A-4CCE-99B7-F2C0FCDFD5C2}"/>
    <dgm:cxn modelId="{3897EBBF-D900-434A-A0F2-61DAE2EF5100}" type="presOf" srcId="{B4703E3A-062C-424A-8A5E-D4F0E85680F7}" destId="{8E493B00-BC6E-4A12-90E5-9BC9436FB9FC}" srcOrd="0" destOrd="0" presId="urn:microsoft.com/office/officeart/2005/8/layout/hProcess11"/>
    <dgm:cxn modelId="{5369D554-7B29-4C25-862A-E26412E0B819}" type="presOf" srcId="{E387961D-6B9B-418E-BC7F-5F51B0DBF6AF}" destId="{FE28BA8D-3032-4B6C-8ACC-D2E0795E7203}" srcOrd="0" destOrd="0" presId="urn:microsoft.com/office/officeart/2005/8/layout/hProcess11"/>
    <dgm:cxn modelId="{A0323EF1-276C-4727-8ED5-AF1077341E21}" type="presOf" srcId="{20BF9CFB-A545-45C8-B7C6-5DEF75077B15}" destId="{DD172F2C-C42C-4E65-B917-32D59A9966C2}" srcOrd="0" destOrd="0" presId="urn:microsoft.com/office/officeart/2005/8/layout/hProcess11"/>
    <dgm:cxn modelId="{A93B1599-09A8-4272-ADC4-AAC688B5895E}" srcId="{E387961D-6B9B-418E-BC7F-5F51B0DBF6AF}" destId="{20BF9CFB-A545-45C8-B7C6-5DEF75077B15}" srcOrd="0" destOrd="0" parTransId="{D0D51CF6-7AA6-4F83-842A-E6620EBE280D}" sibTransId="{62C8855E-6B12-4E3D-83B9-302764BEAC86}"/>
    <dgm:cxn modelId="{72BAA967-5A52-418C-BCB1-368C54900416}" type="presOf" srcId="{64658642-9AB5-4154-9197-33CEC712C6CD}" destId="{F123042A-DAAF-482C-882A-AF2C34AA9CE1}" srcOrd="0" destOrd="0" presId="urn:microsoft.com/office/officeart/2005/8/layout/hProcess11"/>
    <dgm:cxn modelId="{BFA3A8BC-D468-4BFE-B8F6-FE6B65AAD618}" type="presParOf" srcId="{FE28BA8D-3032-4B6C-8ACC-D2E0795E7203}" destId="{DBE55791-9512-4B57-A0DF-C94A2BCCC1BF}" srcOrd="0" destOrd="0" presId="urn:microsoft.com/office/officeart/2005/8/layout/hProcess11"/>
    <dgm:cxn modelId="{6F4D14D4-FC25-4DE7-B03E-77E2982EB294}" type="presParOf" srcId="{FE28BA8D-3032-4B6C-8ACC-D2E0795E7203}" destId="{393A2249-1009-4CDC-B582-C1774710FC2D}" srcOrd="1" destOrd="0" presId="urn:microsoft.com/office/officeart/2005/8/layout/hProcess11"/>
    <dgm:cxn modelId="{E653C49B-B7DB-4392-9A40-C99F6C87FCF6}" type="presParOf" srcId="{393A2249-1009-4CDC-B582-C1774710FC2D}" destId="{FD556B95-CCCF-407E-AD1E-5417B71F59A3}" srcOrd="0" destOrd="0" presId="urn:microsoft.com/office/officeart/2005/8/layout/hProcess11"/>
    <dgm:cxn modelId="{380CB321-F6D3-4CB4-B67A-D671360C76BD}" type="presParOf" srcId="{FD556B95-CCCF-407E-AD1E-5417B71F59A3}" destId="{DD172F2C-C42C-4E65-B917-32D59A9966C2}" srcOrd="0" destOrd="0" presId="urn:microsoft.com/office/officeart/2005/8/layout/hProcess11"/>
    <dgm:cxn modelId="{0AF4017E-CEAF-4E12-AD53-B0542BB80920}" type="presParOf" srcId="{FD556B95-CCCF-407E-AD1E-5417B71F59A3}" destId="{43A32E2C-CA46-4A02-96A7-F719E61305FE}" srcOrd="1" destOrd="0" presId="urn:microsoft.com/office/officeart/2005/8/layout/hProcess11"/>
    <dgm:cxn modelId="{BA16E898-BCB1-426A-9EAD-31F4B719390A}" type="presParOf" srcId="{FD556B95-CCCF-407E-AD1E-5417B71F59A3}" destId="{0E42A3FA-87FF-4834-AC73-A239B971CA39}" srcOrd="2" destOrd="0" presId="urn:microsoft.com/office/officeart/2005/8/layout/hProcess11"/>
    <dgm:cxn modelId="{7393A6EC-EF83-44C5-8F51-E60BA2C4C5E6}" type="presParOf" srcId="{393A2249-1009-4CDC-B582-C1774710FC2D}" destId="{F055F1F2-5AD0-48A3-BB4B-E6B9663D4F93}" srcOrd="1" destOrd="0" presId="urn:microsoft.com/office/officeart/2005/8/layout/hProcess11"/>
    <dgm:cxn modelId="{A54B75E2-AA04-429D-A022-572F7AEFF01B}" type="presParOf" srcId="{393A2249-1009-4CDC-B582-C1774710FC2D}" destId="{48E60C51-CEE3-4DFD-A02F-AF8B42F63951}" srcOrd="2" destOrd="0" presId="urn:microsoft.com/office/officeart/2005/8/layout/hProcess11"/>
    <dgm:cxn modelId="{7CE9CFBC-1AD0-43E4-92B0-A9945D734A9E}" type="presParOf" srcId="{48E60C51-CEE3-4DFD-A02F-AF8B42F63951}" destId="{F123042A-DAAF-482C-882A-AF2C34AA9CE1}" srcOrd="0" destOrd="0" presId="urn:microsoft.com/office/officeart/2005/8/layout/hProcess11"/>
    <dgm:cxn modelId="{5065B13B-CF69-419A-A1EF-DAEDF5E13163}" type="presParOf" srcId="{48E60C51-CEE3-4DFD-A02F-AF8B42F63951}" destId="{3C3E7936-A826-4230-B809-AFFED8FD0725}" srcOrd="1" destOrd="0" presId="urn:microsoft.com/office/officeart/2005/8/layout/hProcess11"/>
    <dgm:cxn modelId="{3AC3A535-4B1C-41C8-9888-AD7E86B989E6}" type="presParOf" srcId="{48E60C51-CEE3-4DFD-A02F-AF8B42F63951}" destId="{38891E52-FF37-4FED-B251-B62E67A47D45}" srcOrd="2" destOrd="0" presId="urn:microsoft.com/office/officeart/2005/8/layout/hProcess11"/>
    <dgm:cxn modelId="{9E74013F-67CF-4CCF-B8ED-EC33288FE7FB}" type="presParOf" srcId="{393A2249-1009-4CDC-B582-C1774710FC2D}" destId="{3607C76F-2587-4D78-9E23-8C34B1783C81}" srcOrd="3" destOrd="0" presId="urn:microsoft.com/office/officeart/2005/8/layout/hProcess11"/>
    <dgm:cxn modelId="{14D1B221-87AF-433E-978A-DF45806C13F6}" type="presParOf" srcId="{393A2249-1009-4CDC-B582-C1774710FC2D}" destId="{41B0F8AC-A6AC-48A0-9663-E35D09094525}" srcOrd="4" destOrd="0" presId="urn:microsoft.com/office/officeart/2005/8/layout/hProcess11"/>
    <dgm:cxn modelId="{1DBE4B5D-255B-4D64-8B8E-E94119DC7B86}" type="presParOf" srcId="{41B0F8AC-A6AC-48A0-9663-E35D09094525}" destId="{8E493B00-BC6E-4A12-90E5-9BC9436FB9FC}" srcOrd="0" destOrd="0" presId="urn:microsoft.com/office/officeart/2005/8/layout/hProcess11"/>
    <dgm:cxn modelId="{909E9214-0227-43C6-9CD1-924AF0C5F38B}" type="presParOf" srcId="{41B0F8AC-A6AC-48A0-9663-E35D09094525}" destId="{0C3F12CB-7DF9-492E-824A-7A2EAB3EC31D}" srcOrd="1" destOrd="0" presId="urn:microsoft.com/office/officeart/2005/8/layout/hProcess11"/>
    <dgm:cxn modelId="{59C6B89B-2A47-420C-9CB8-D721B27634EB}" type="presParOf" srcId="{41B0F8AC-A6AC-48A0-9663-E35D09094525}" destId="{1FADA87D-4FCD-4C9F-A48B-9A7CE85380F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FE107C-65EB-4DEB-B434-DC9677EFE228}" type="doc">
      <dgm:prSet loTypeId="urn:microsoft.com/office/officeart/2008/layout/VerticalCircleList" loCatId="list" qsTypeId="urn:microsoft.com/office/officeart/2005/8/quickstyle/3d4" qsCatId="3D" csTypeId="urn:microsoft.com/office/officeart/2005/8/colors/accent6_5" csCatId="accent6" phldr="1"/>
      <dgm:spPr/>
      <dgm:t>
        <a:bodyPr/>
        <a:lstStyle/>
        <a:p>
          <a:endParaRPr lang="en-IN"/>
        </a:p>
      </dgm:t>
    </dgm:pt>
    <dgm:pt modelId="{FF12DCEF-47BE-47D8-BAEE-435FDEDE0027}">
      <dgm:prSet custT="1"/>
      <dgm:spPr/>
      <dgm:t>
        <a:bodyPr/>
        <a:lstStyle/>
        <a:p>
          <a:pPr rtl="0"/>
          <a:r>
            <a:rPr lang="en-IN" sz="1600" b="0" i="0" dirty="0" smtClean="0"/>
            <a:t>It came into existence in </a:t>
          </a:r>
          <a:r>
            <a:rPr lang="en-IN" sz="1600" b="0" i="0" dirty="0" smtClean="0">
              <a:solidFill>
                <a:srgbClr val="FFFF00"/>
              </a:solidFill>
            </a:rPr>
            <a:t>1945. to </a:t>
          </a:r>
          <a:r>
            <a:rPr lang="en-IN" sz="1600" b="0" i="0" dirty="0" smtClean="0"/>
            <a:t>be a member of IBRD it is compulsory to be a member </a:t>
          </a:r>
          <a:r>
            <a:rPr lang="en-IN" sz="1600" b="0" i="0" dirty="0" smtClean="0">
              <a:solidFill>
                <a:srgbClr val="FFFF00"/>
              </a:solidFill>
            </a:rPr>
            <a:t>of IMF.</a:t>
          </a:r>
          <a:endParaRPr lang="en-IN" sz="1600" dirty="0">
            <a:solidFill>
              <a:srgbClr val="FFFF00"/>
            </a:solidFill>
          </a:endParaRPr>
        </a:p>
      </dgm:t>
    </dgm:pt>
    <dgm:pt modelId="{27BCD5D0-C526-4D8F-8802-58C1144BC78C}" type="parTrans" cxnId="{41A9CE83-A0D6-4667-986C-32FB80AD0AB6}">
      <dgm:prSet/>
      <dgm:spPr/>
      <dgm:t>
        <a:bodyPr/>
        <a:lstStyle/>
        <a:p>
          <a:endParaRPr lang="en-IN"/>
        </a:p>
      </dgm:t>
    </dgm:pt>
    <dgm:pt modelId="{EE2984AF-3DE2-4F6B-9286-D77C78C77E37}" type="sibTrans" cxnId="{41A9CE83-A0D6-4667-986C-32FB80AD0AB6}">
      <dgm:prSet/>
      <dgm:spPr/>
      <dgm:t>
        <a:bodyPr/>
        <a:lstStyle/>
        <a:p>
          <a:endParaRPr lang="en-IN"/>
        </a:p>
      </dgm:t>
    </dgm:pt>
    <dgm:pt modelId="{E062D746-4757-41E7-B29D-B4BCEE4CB282}">
      <dgm:prSet custT="1"/>
      <dgm:spPr/>
      <dgm:t>
        <a:bodyPr/>
        <a:lstStyle/>
        <a:p>
          <a:pPr rtl="0"/>
          <a:r>
            <a:rPr lang="en-IN" sz="1600" b="0" i="0" dirty="0" smtClean="0"/>
            <a:t>The bank has provided substantial assistance to many developing countries to eliminate poverty and improve the living standards of the people.</a:t>
          </a:r>
          <a:endParaRPr lang="en-IN" sz="1600" dirty="0"/>
        </a:p>
      </dgm:t>
    </dgm:pt>
    <dgm:pt modelId="{33FB7A41-F53A-4FA0-AA70-0286A148D06E}" type="parTrans" cxnId="{9ADE4912-1F6B-4A71-AC17-5E5E185CCECB}">
      <dgm:prSet/>
      <dgm:spPr/>
      <dgm:t>
        <a:bodyPr/>
        <a:lstStyle/>
        <a:p>
          <a:endParaRPr lang="en-IN"/>
        </a:p>
      </dgm:t>
    </dgm:pt>
    <dgm:pt modelId="{29AEA7C8-2683-420A-A1A4-B507609F5D42}" type="sibTrans" cxnId="{9ADE4912-1F6B-4A71-AC17-5E5E185CCECB}">
      <dgm:prSet/>
      <dgm:spPr/>
      <dgm:t>
        <a:bodyPr/>
        <a:lstStyle/>
        <a:p>
          <a:endParaRPr lang="en-IN"/>
        </a:p>
      </dgm:t>
    </dgm:pt>
    <dgm:pt modelId="{BAC98E53-3A2C-4AC0-ABA2-41B28427DFCC}">
      <dgm:prSet custT="1"/>
      <dgm:spPr/>
      <dgm:t>
        <a:bodyPr/>
        <a:lstStyle/>
        <a:p>
          <a:pPr rtl="0"/>
          <a:r>
            <a:rPr lang="en-IN" sz="1600" b="0" i="0" dirty="0" smtClean="0"/>
            <a:t>Assistance consists of financial and consultancy services.</a:t>
          </a:r>
          <a:endParaRPr lang="en-IN" sz="1600" dirty="0"/>
        </a:p>
      </dgm:t>
    </dgm:pt>
    <dgm:pt modelId="{CA8B6A5D-C123-4F2B-BD71-029306C76A61}" type="parTrans" cxnId="{E2EB2BCF-994A-45E4-942D-65C85238BB77}">
      <dgm:prSet/>
      <dgm:spPr/>
      <dgm:t>
        <a:bodyPr/>
        <a:lstStyle/>
        <a:p>
          <a:endParaRPr lang="en-IN"/>
        </a:p>
      </dgm:t>
    </dgm:pt>
    <dgm:pt modelId="{6D0A1CD1-2CEF-4157-A196-28EB3C1DDF6E}" type="sibTrans" cxnId="{E2EB2BCF-994A-45E4-942D-65C85238BB77}">
      <dgm:prSet/>
      <dgm:spPr/>
      <dgm:t>
        <a:bodyPr/>
        <a:lstStyle/>
        <a:p>
          <a:endParaRPr lang="en-IN"/>
        </a:p>
      </dgm:t>
    </dgm:pt>
    <dgm:pt modelId="{EF313FB9-D247-416C-A07D-7FB4CA55E865}">
      <dgm:prSet custT="1"/>
      <dgm:spPr/>
      <dgm:t>
        <a:bodyPr/>
        <a:lstStyle/>
        <a:p>
          <a:pPr rtl="0"/>
          <a:r>
            <a:rPr lang="en-IN" sz="1600" b="0" i="0" dirty="0" smtClean="0"/>
            <a:t>Decisions regarding thee operations, policy formation, loan disbursal etc. are taken by consensus. </a:t>
          </a:r>
          <a:endParaRPr lang="en-IN" sz="1600" dirty="0"/>
        </a:p>
      </dgm:t>
    </dgm:pt>
    <dgm:pt modelId="{7F919C74-016F-4259-B4F9-1E2B671443AF}" type="parTrans" cxnId="{B22F19A3-A6D1-4166-9401-509F9AB3D7BD}">
      <dgm:prSet/>
      <dgm:spPr/>
      <dgm:t>
        <a:bodyPr/>
        <a:lstStyle/>
        <a:p>
          <a:endParaRPr lang="en-IN"/>
        </a:p>
      </dgm:t>
    </dgm:pt>
    <dgm:pt modelId="{17FD3B26-EB6B-4EC6-8120-E6DC6E3BCB0C}" type="sibTrans" cxnId="{B22F19A3-A6D1-4166-9401-509F9AB3D7BD}">
      <dgm:prSet/>
      <dgm:spPr/>
      <dgm:t>
        <a:bodyPr/>
        <a:lstStyle/>
        <a:p>
          <a:endParaRPr lang="en-IN"/>
        </a:p>
      </dgm:t>
    </dgm:pt>
    <dgm:pt modelId="{9B6B3D30-01C2-4537-8611-0EE050CD7DCB}">
      <dgm:prSet custT="1"/>
      <dgm:spPr/>
      <dgm:t>
        <a:bodyPr/>
        <a:lstStyle/>
        <a:p>
          <a:pPr rtl="0"/>
          <a:r>
            <a:rPr lang="en-IN" sz="1600" b="0" i="0" dirty="0" smtClean="0"/>
            <a:t>The headquarter of the bank is in Washington.</a:t>
          </a:r>
          <a:endParaRPr lang="en-IN" sz="1600" dirty="0"/>
        </a:p>
      </dgm:t>
    </dgm:pt>
    <dgm:pt modelId="{CE6AC8C0-9932-434A-97D2-AC7CADCCB737}" type="parTrans" cxnId="{6382B3D0-E003-4B2B-AE9E-9E1E5AC8362A}">
      <dgm:prSet/>
      <dgm:spPr/>
      <dgm:t>
        <a:bodyPr/>
        <a:lstStyle/>
        <a:p>
          <a:endParaRPr lang="en-IN"/>
        </a:p>
      </dgm:t>
    </dgm:pt>
    <dgm:pt modelId="{8E2AF185-096F-49E7-A739-A76C9D557484}" type="sibTrans" cxnId="{6382B3D0-E003-4B2B-AE9E-9E1E5AC8362A}">
      <dgm:prSet/>
      <dgm:spPr/>
      <dgm:t>
        <a:bodyPr/>
        <a:lstStyle/>
        <a:p>
          <a:endParaRPr lang="en-IN"/>
        </a:p>
      </dgm:t>
    </dgm:pt>
    <dgm:pt modelId="{5B23BE7B-C2B1-4928-8C11-8D9C8900B6DD}">
      <dgm:prSet custT="1"/>
      <dgm:spPr/>
      <dgm:t>
        <a:bodyPr/>
        <a:lstStyle/>
        <a:p>
          <a:pPr rtl="0"/>
          <a:r>
            <a:rPr lang="en-IN" sz="1600" b="0" i="0" dirty="0" smtClean="0"/>
            <a:t>President of the bank is always a national of the United States as it is the largest shareholder.</a:t>
          </a:r>
          <a:endParaRPr lang="en-IN" sz="1600" dirty="0"/>
        </a:p>
      </dgm:t>
    </dgm:pt>
    <dgm:pt modelId="{2830912E-06B2-4B62-B6D3-C1B499F684B7}" type="parTrans" cxnId="{BE4D7BB4-B0B0-4614-BE9A-35A7C4044D21}">
      <dgm:prSet/>
      <dgm:spPr/>
      <dgm:t>
        <a:bodyPr/>
        <a:lstStyle/>
        <a:p>
          <a:endParaRPr lang="en-IN"/>
        </a:p>
      </dgm:t>
    </dgm:pt>
    <dgm:pt modelId="{55CEB414-FE6D-4D9A-8BEF-B794BA34D778}" type="sibTrans" cxnId="{BE4D7BB4-B0B0-4614-BE9A-35A7C4044D21}">
      <dgm:prSet/>
      <dgm:spPr/>
      <dgm:t>
        <a:bodyPr/>
        <a:lstStyle/>
        <a:p>
          <a:endParaRPr lang="en-IN"/>
        </a:p>
      </dgm:t>
    </dgm:pt>
    <dgm:pt modelId="{8DCF7ABF-E3F9-4172-B77B-8C8B721D2A7B}" type="pres">
      <dgm:prSet presAssocID="{5AFE107C-65EB-4DEB-B434-DC9677EFE228}" presName="Name0" presStyleCnt="0">
        <dgm:presLayoutVars>
          <dgm:dir/>
        </dgm:presLayoutVars>
      </dgm:prSet>
      <dgm:spPr/>
      <dgm:t>
        <a:bodyPr/>
        <a:lstStyle/>
        <a:p>
          <a:endParaRPr lang="en-IN"/>
        </a:p>
      </dgm:t>
    </dgm:pt>
    <dgm:pt modelId="{C250FDC3-F637-4C2A-832C-CAC669C9957D}" type="pres">
      <dgm:prSet presAssocID="{FF12DCEF-47BE-47D8-BAEE-435FDEDE0027}" presName="noChildren" presStyleCnt="0"/>
      <dgm:spPr/>
    </dgm:pt>
    <dgm:pt modelId="{1BD938CB-7B67-4178-B829-7612C511927D}" type="pres">
      <dgm:prSet presAssocID="{FF12DCEF-47BE-47D8-BAEE-435FDEDE0027}" presName="gap" presStyleCnt="0"/>
      <dgm:spPr/>
    </dgm:pt>
    <dgm:pt modelId="{B0739A6C-FA54-4FA1-9C69-63336CDF32DE}" type="pres">
      <dgm:prSet presAssocID="{FF12DCEF-47BE-47D8-BAEE-435FDEDE0027}" presName="medCircle2" presStyleLbl="vennNode1" presStyleIdx="0" presStyleCnt="6"/>
      <dgm:spPr/>
    </dgm:pt>
    <dgm:pt modelId="{2E4CD92D-D7B9-4E1A-8325-2E2BE4DBD03A}" type="pres">
      <dgm:prSet presAssocID="{FF12DCEF-47BE-47D8-BAEE-435FDEDE0027}" presName="txLvlOnly1" presStyleLbl="revTx" presStyleIdx="0" presStyleCnt="6" custScaleX="143336"/>
      <dgm:spPr/>
      <dgm:t>
        <a:bodyPr/>
        <a:lstStyle/>
        <a:p>
          <a:endParaRPr lang="en-IN"/>
        </a:p>
      </dgm:t>
    </dgm:pt>
    <dgm:pt modelId="{E6147DC9-CA2E-4CFE-862D-3E47CB883002}" type="pres">
      <dgm:prSet presAssocID="{E062D746-4757-41E7-B29D-B4BCEE4CB282}" presName="noChildren" presStyleCnt="0"/>
      <dgm:spPr/>
    </dgm:pt>
    <dgm:pt modelId="{62E15902-88E4-4D0A-B7B0-12D297FD20F0}" type="pres">
      <dgm:prSet presAssocID="{E062D746-4757-41E7-B29D-B4BCEE4CB282}" presName="gap" presStyleCnt="0"/>
      <dgm:spPr/>
    </dgm:pt>
    <dgm:pt modelId="{6E96389D-752C-4100-9812-68DFB9C15D4A}" type="pres">
      <dgm:prSet presAssocID="{E062D746-4757-41E7-B29D-B4BCEE4CB282}" presName="medCircle2" presStyleLbl="vennNode1" presStyleIdx="1" presStyleCnt="6"/>
      <dgm:spPr/>
    </dgm:pt>
    <dgm:pt modelId="{771435A2-5CCD-4998-8A12-7BE5E45C456D}" type="pres">
      <dgm:prSet presAssocID="{E062D746-4757-41E7-B29D-B4BCEE4CB282}" presName="txLvlOnly1" presStyleLbl="revTx" presStyleIdx="1" presStyleCnt="6" custScaleX="134330"/>
      <dgm:spPr/>
      <dgm:t>
        <a:bodyPr/>
        <a:lstStyle/>
        <a:p>
          <a:endParaRPr lang="en-IN"/>
        </a:p>
      </dgm:t>
    </dgm:pt>
    <dgm:pt modelId="{2A2CF730-56C1-42EF-A0BA-0EE5DE50F9D7}" type="pres">
      <dgm:prSet presAssocID="{BAC98E53-3A2C-4AC0-ABA2-41B28427DFCC}" presName="noChildren" presStyleCnt="0"/>
      <dgm:spPr/>
    </dgm:pt>
    <dgm:pt modelId="{F75BFA2C-CDE1-490A-A0B1-66EEA9FCC175}" type="pres">
      <dgm:prSet presAssocID="{BAC98E53-3A2C-4AC0-ABA2-41B28427DFCC}" presName="gap" presStyleCnt="0"/>
      <dgm:spPr/>
    </dgm:pt>
    <dgm:pt modelId="{94EC93D8-7473-4909-A399-727DBACBCE45}" type="pres">
      <dgm:prSet presAssocID="{BAC98E53-3A2C-4AC0-ABA2-41B28427DFCC}" presName="medCircle2" presStyleLbl="vennNode1" presStyleIdx="2" presStyleCnt="6"/>
      <dgm:spPr/>
    </dgm:pt>
    <dgm:pt modelId="{06CDEA7C-169E-44B9-ABDB-A0D13B3B6968}" type="pres">
      <dgm:prSet presAssocID="{BAC98E53-3A2C-4AC0-ABA2-41B28427DFCC}" presName="txLvlOnly1" presStyleLbl="revTx" presStyleIdx="2" presStyleCnt="6" custScaleX="140334"/>
      <dgm:spPr/>
      <dgm:t>
        <a:bodyPr/>
        <a:lstStyle/>
        <a:p>
          <a:endParaRPr lang="en-IN"/>
        </a:p>
      </dgm:t>
    </dgm:pt>
    <dgm:pt modelId="{31EFE990-0C4D-4517-9E68-5258985F8628}" type="pres">
      <dgm:prSet presAssocID="{EF313FB9-D247-416C-A07D-7FB4CA55E865}" presName="noChildren" presStyleCnt="0"/>
      <dgm:spPr/>
    </dgm:pt>
    <dgm:pt modelId="{4D592019-489A-4510-81DC-FA8A2B31EC13}" type="pres">
      <dgm:prSet presAssocID="{EF313FB9-D247-416C-A07D-7FB4CA55E865}" presName="gap" presStyleCnt="0"/>
      <dgm:spPr/>
    </dgm:pt>
    <dgm:pt modelId="{50E237E7-26EF-4000-8441-09FC7D543EE2}" type="pres">
      <dgm:prSet presAssocID="{EF313FB9-D247-416C-A07D-7FB4CA55E865}" presName="medCircle2" presStyleLbl="vennNode1" presStyleIdx="3" presStyleCnt="6"/>
      <dgm:spPr/>
    </dgm:pt>
    <dgm:pt modelId="{1F4C3AB4-F52E-4565-87A7-F2AC1AE68912}" type="pres">
      <dgm:prSet presAssocID="{EF313FB9-D247-416C-A07D-7FB4CA55E865}" presName="txLvlOnly1" presStyleLbl="revTx" presStyleIdx="3" presStyleCnt="6" custScaleX="134330"/>
      <dgm:spPr/>
      <dgm:t>
        <a:bodyPr/>
        <a:lstStyle/>
        <a:p>
          <a:endParaRPr lang="en-IN"/>
        </a:p>
      </dgm:t>
    </dgm:pt>
    <dgm:pt modelId="{85497A6F-EFA9-40B7-8778-9A7821387E46}" type="pres">
      <dgm:prSet presAssocID="{9B6B3D30-01C2-4537-8611-0EE050CD7DCB}" presName="noChildren" presStyleCnt="0"/>
      <dgm:spPr/>
    </dgm:pt>
    <dgm:pt modelId="{DEC50980-5EC6-4938-9071-C889735B59F3}" type="pres">
      <dgm:prSet presAssocID="{9B6B3D30-01C2-4537-8611-0EE050CD7DCB}" presName="gap" presStyleCnt="0"/>
      <dgm:spPr/>
    </dgm:pt>
    <dgm:pt modelId="{410349F6-F35F-435C-A0DB-58C787D39DCF}" type="pres">
      <dgm:prSet presAssocID="{9B6B3D30-01C2-4537-8611-0EE050CD7DCB}" presName="medCircle2" presStyleLbl="vennNode1" presStyleIdx="4" presStyleCnt="6"/>
      <dgm:spPr/>
    </dgm:pt>
    <dgm:pt modelId="{399F21BD-1D32-4E61-9148-02290CD86287}" type="pres">
      <dgm:prSet presAssocID="{9B6B3D30-01C2-4537-8611-0EE050CD7DCB}" presName="txLvlOnly1" presStyleLbl="revTx" presStyleIdx="4" presStyleCnt="6" custScaleX="152342"/>
      <dgm:spPr/>
      <dgm:t>
        <a:bodyPr/>
        <a:lstStyle/>
        <a:p>
          <a:endParaRPr lang="en-IN"/>
        </a:p>
      </dgm:t>
    </dgm:pt>
    <dgm:pt modelId="{D1B3EFE9-C8B7-4DCB-8095-2847D26A8CC9}" type="pres">
      <dgm:prSet presAssocID="{5B23BE7B-C2B1-4928-8C11-8D9C8900B6DD}" presName="noChildren" presStyleCnt="0"/>
      <dgm:spPr/>
    </dgm:pt>
    <dgm:pt modelId="{C536DA81-2E04-4966-BED2-02D4A124528D}" type="pres">
      <dgm:prSet presAssocID="{5B23BE7B-C2B1-4928-8C11-8D9C8900B6DD}" presName="gap" presStyleCnt="0"/>
      <dgm:spPr/>
    </dgm:pt>
    <dgm:pt modelId="{C85E78C3-F075-46F1-ADF0-4B4B712967CD}" type="pres">
      <dgm:prSet presAssocID="{5B23BE7B-C2B1-4928-8C11-8D9C8900B6DD}" presName="medCircle2" presStyleLbl="vennNode1" presStyleIdx="5" presStyleCnt="6"/>
      <dgm:spPr/>
    </dgm:pt>
    <dgm:pt modelId="{DD299D6A-303B-4CA0-9F88-F7F0072F6CA1}" type="pres">
      <dgm:prSet presAssocID="{5B23BE7B-C2B1-4928-8C11-8D9C8900B6DD}" presName="txLvlOnly1" presStyleLbl="revTx" presStyleIdx="5" presStyleCnt="6" custScaleX="158345"/>
      <dgm:spPr/>
      <dgm:t>
        <a:bodyPr/>
        <a:lstStyle/>
        <a:p>
          <a:endParaRPr lang="en-IN"/>
        </a:p>
      </dgm:t>
    </dgm:pt>
  </dgm:ptLst>
  <dgm:cxnLst>
    <dgm:cxn modelId="{50573BEF-DC52-4597-90D1-3E39B84F8FA8}" type="presOf" srcId="{FF12DCEF-47BE-47D8-BAEE-435FDEDE0027}" destId="{2E4CD92D-D7B9-4E1A-8325-2E2BE4DBD03A}" srcOrd="0" destOrd="0" presId="urn:microsoft.com/office/officeart/2008/layout/VerticalCircleList"/>
    <dgm:cxn modelId="{9ADE4912-1F6B-4A71-AC17-5E5E185CCECB}" srcId="{5AFE107C-65EB-4DEB-B434-DC9677EFE228}" destId="{E062D746-4757-41E7-B29D-B4BCEE4CB282}" srcOrd="1" destOrd="0" parTransId="{33FB7A41-F53A-4FA0-AA70-0286A148D06E}" sibTransId="{29AEA7C8-2683-420A-A1A4-B507609F5D42}"/>
    <dgm:cxn modelId="{8BF75A32-5161-4210-AF49-3E728031ABE0}" type="presOf" srcId="{5B23BE7B-C2B1-4928-8C11-8D9C8900B6DD}" destId="{DD299D6A-303B-4CA0-9F88-F7F0072F6CA1}" srcOrd="0" destOrd="0" presId="urn:microsoft.com/office/officeart/2008/layout/VerticalCircleList"/>
    <dgm:cxn modelId="{00326FC6-CFD4-4623-AD23-412E0B841D68}" type="presOf" srcId="{EF313FB9-D247-416C-A07D-7FB4CA55E865}" destId="{1F4C3AB4-F52E-4565-87A7-F2AC1AE68912}" srcOrd="0" destOrd="0" presId="urn:microsoft.com/office/officeart/2008/layout/VerticalCircleList"/>
    <dgm:cxn modelId="{41A9CE83-A0D6-4667-986C-32FB80AD0AB6}" srcId="{5AFE107C-65EB-4DEB-B434-DC9677EFE228}" destId="{FF12DCEF-47BE-47D8-BAEE-435FDEDE0027}" srcOrd="0" destOrd="0" parTransId="{27BCD5D0-C526-4D8F-8802-58C1144BC78C}" sibTransId="{EE2984AF-3DE2-4F6B-9286-D77C78C77E37}"/>
    <dgm:cxn modelId="{6382B3D0-E003-4B2B-AE9E-9E1E5AC8362A}" srcId="{5AFE107C-65EB-4DEB-B434-DC9677EFE228}" destId="{9B6B3D30-01C2-4537-8611-0EE050CD7DCB}" srcOrd="4" destOrd="0" parTransId="{CE6AC8C0-9932-434A-97D2-AC7CADCCB737}" sibTransId="{8E2AF185-096F-49E7-A739-A76C9D557484}"/>
    <dgm:cxn modelId="{BE4D7BB4-B0B0-4614-BE9A-35A7C4044D21}" srcId="{5AFE107C-65EB-4DEB-B434-DC9677EFE228}" destId="{5B23BE7B-C2B1-4928-8C11-8D9C8900B6DD}" srcOrd="5" destOrd="0" parTransId="{2830912E-06B2-4B62-B6D3-C1B499F684B7}" sibTransId="{55CEB414-FE6D-4D9A-8BEF-B794BA34D778}"/>
    <dgm:cxn modelId="{0F790709-8807-41EC-8C1A-10B620E77F1D}" type="presOf" srcId="{5AFE107C-65EB-4DEB-B434-DC9677EFE228}" destId="{8DCF7ABF-E3F9-4172-B77B-8C8B721D2A7B}" srcOrd="0" destOrd="0" presId="urn:microsoft.com/office/officeart/2008/layout/VerticalCircleList"/>
    <dgm:cxn modelId="{A3C95804-47E5-45C6-90B0-F8D0EEF15915}" type="presOf" srcId="{E062D746-4757-41E7-B29D-B4BCEE4CB282}" destId="{771435A2-5CCD-4998-8A12-7BE5E45C456D}" srcOrd="0" destOrd="0" presId="urn:microsoft.com/office/officeart/2008/layout/VerticalCircleList"/>
    <dgm:cxn modelId="{89AB5962-5D9B-491F-BA5C-00F58EAB2FC9}" type="presOf" srcId="{9B6B3D30-01C2-4537-8611-0EE050CD7DCB}" destId="{399F21BD-1D32-4E61-9148-02290CD86287}" srcOrd="0" destOrd="0" presId="urn:microsoft.com/office/officeart/2008/layout/VerticalCircleList"/>
    <dgm:cxn modelId="{E2EB2BCF-994A-45E4-942D-65C85238BB77}" srcId="{5AFE107C-65EB-4DEB-B434-DC9677EFE228}" destId="{BAC98E53-3A2C-4AC0-ABA2-41B28427DFCC}" srcOrd="2" destOrd="0" parTransId="{CA8B6A5D-C123-4F2B-BD71-029306C76A61}" sibTransId="{6D0A1CD1-2CEF-4157-A196-28EB3C1DDF6E}"/>
    <dgm:cxn modelId="{7E041D0B-C181-4DB0-8078-512A3CD391F2}" type="presOf" srcId="{BAC98E53-3A2C-4AC0-ABA2-41B28427DFCC}" destId="{06CDEA7C-169E-44B9-ABDB-A0D13B3B6968}" srcOrd="0" destOrd="0" presId="urn:microsoft.com/office/officeart/2008/layout/VerticalCircleList"/>
    <dgm:cxn modelId="{B22F19A3-A6D1-4166-9401-509F9AB3D7BD}" srcId="{5AFE107C-65EB-4DEB-B434-DC9677EFE228}" destId="{EF313FB9-D247-416C-A07D-7FB4CA55E865}" srcOrd="3" destOrd="0" parTransId="{7F919C74-016F-4259-B4F9-1E2B671443AF}" sibTransId="{17FD3B26-EB6B-4EC6-8120-E6DC6E3BCB0C}"/>
    <dgm:cxn modelId="{D8E4ACB6-79C0-4D74-9C4D-73F0B718FFD0}" type="presParOf" srcId="{8DCF7ABF-E3F9-4172-B77B-8C8B721D2A7B}" destId="{C250FDC3-F637-4C2A-832C-CAC669C9957D}" srcOrd="0" destOrd="0" presId="urn:microsoft.com/office/officeart/2008/layout/VerticalCircleList"/>
    <dgm:cxn modelId="{A4C202E3-830C-4115-9260-5E3DCE18963F}" type="presParOf" srcId="{C250FDC3-F637-4C2A-832C-CAC669C9957D}" destId="{1BD938CB-7B67-4178-B829-7612C511927D}" srcOrd="0" destOrd="0" presId="urn:microsoft.com/office/officeart/2008/layout/VerticalCircleList"/>
    <dgm:cxn modelId="{B3A9F65D-839A-415D-84EB-1165327F4CD4}" type="presParOf" srcId="{C250FDC3-F637-4C2A-832C-CAC669C9957D}" destId="{B0739A6C-FA54-4FA1-9C69-63336CDF32DE}" srcOrd="1" destOrd="0" presId="urn:microsoft.com/office/officeart/2008/layout/VerticalCircleList"/>
    <dgm:cxn modelId="{6C62CA21-E615-41A7-A08A-02E6736B94CF}" type="presParOf" srcId="{C250FDC3-F637-4C2A-832C-CAC669C9957D}" destId="{2E4CD92D-D7B9-4E1A-8325-2E2BE4DBD03A}" srcOrd="2" destOrd="0" presId="urn:microsoft.com/office/officeart/2008/layout/VerticalCircleList"/>
    <dgm:cxn modelId="{47187015-A6D6-41F4-B9CA-B48FF81DDF79}" type="presParOf" srcId="{8DCF7ABF-E3F9-4172-B77B-8C8B721D2A7B}" destId="{E6147DC9-CA2E-4CFE-862D-3E47CB883002}" srcOrd="1" destOrd="0" presId="urn:microsoft.com/office/officeart/2008/layout/VerticalCircleList"/>
    <dgm:cxn modelId="{0A3DF5B1-A763-4BBC-8D1D-1C2305DD0EAB}" type="presParOf" srcId="{E6147DC9-CA2E-4CFE-862D-3E47CB883002}" destId="{62E15902-88E4-4D0A-B7B0-12D297FD20F0}" srcOrd="0" destOrd="0" presId="urn:microsoft.com/office/officeart/2008/layout/VerticalCircleList"/>
    <dgm:cxn modelId="{114E5942-9AD0-4194-B585-40F1A830AD6A}" type="presParOf" srcId="{E6147DC9-CA2E-4CFE-862D-3E47CB883002}" destId="{6E96389D-752C-4100-9812-68DFB9C15D4A}" srcOrd="1" destOrd="0" presId="urn:microsoft.com/office/officeart/2008/layout/VerticalCircleList"/>
    <dgm:cxn modelId="{21AA1D91-16CF-4DD9-9686-D336BEABF1F8}" type="presParOf" srcId="{E6147DC9-CA2E-4CFE-862D-3E47CB883002}" destId="{771435A2-5CCD-4998-8A12-7BE5E45C456D}" srcOrd="2" destOrd="0" presId="urn:microsoft.com/office/officeart/2008/layout/VerticalCircleList"/>
    <dgm:cxn modelId="{F33E1D75-EB46-4C69-897F-B87F152C5988}" type="presParOf" srcId="{8DCF7ABF-E3F9-4172-B77B-8C8B721D2A7B}" destId="{2A2CF730-56C1-42EF-A0BA-0EE5DE50F9D7}" srcOrd="2" destOrd="0" presId="urn:microsoft.com/office/officeart/2008/layout/VerticalCircleList"/>
    <dgm:cxn modelId="{F87C3049-4BDE-4F06-A851-4D0BF4482D4E}" type="presParOf" srcId="{2A2CF730-56C1-42EF-A0BA-0EE5DE50F9D7}" destId="{F75BFA2C-CDE1-490A-A0B1-66EEA9FCC175}" srcOrd="0" destOrd="0" presId="urn:microsoft.com/office/officeart/2008/layout/VerticalCircleList"/>
    <dgm:cxn modelId="{48B84F03-18EC-4E19-8678-0D9E97903E9E}" type="presParOf" srcId="{2A2CF730-56C1-42EF-A0BA-0EE5DE50F9D7}" destId="{94EC93D8-7473-4909-A399-727DBACBCE45}" srcOrd="1" destOrd="0" presId="urn:microsoft.com/office/officeart/2008/layout/VerticalCircleList"/>
    <dgm:cxn modelId="{1C33CF3A-06AE-40E3-817B-53AA574735A2}" type="presParOf" srcId="{2A2CF730-56C1-42EF-A0BA-0EE5DE50F9D7}" destId="{06CDEA7C-169E-44B9-ABDB-A0D13B3B6968}" srcOrd="2" destOrd="0" presId="urn:microsoft.com/office/officeart/2008/layout/VerticalCircleList"/>
    <dgm:cxn modelId="{61D968A2-5630-4B64-B346-20E04B0DFE19}" type="presParOf" srcId="{8DCF7ABF-E3F9-4172-B77B-8C8B721D2A7B}" destId="{31EFE990-0C4D-4517-9E68-5258985F8628}" srcOrd="3" destOrd="0" presId="urn:microsoft.com/office/officeart/2008/layout/VerticalCircleList"/>
    <dgm:cxn modelId="{58DE52C5-CD8D-479F-81C3-F5F653A197E8}" type="presParOf" srcId="{31EFE990-0C4D-4517-9E68-5258985F8628}" destId="{4D592019-489A-4510-81DC-FA8A2B31EC13}" srcOrd="0" destOrd="0" presId="urn:microsoft.com/office/officeart/2008/layout/VerticalCircleList"/>
    <dgm:cxn modelId="{54AA8081-D980-4ECA-8A0C-50ADE61A3CD0}" type="presParOf" srcId="{31EFE990-0C4D-4517-9E68-5258985F8628}" destId="{50E237E7-26EF-4000-8441-09FC7D543EE2}" srcOrd="1" destOrd="0" presId="urn:microsoft.com/office/officeart/2008/layout/VerticalCircleList"/>
    <dgm:cxn modelId="{FEA8942A-A333-40BE-9E1A-F7CD0961D621}" type="presParOf" srcId="{31EFE990-0C4D-4517-9E68-5258985F8628}" destId="{1F4C3AB4-F52E-4565-87A7-F2AC1AE68912}" srcOrd="2" destOrd="0" presId="urn:microsoft.com/office/officeart/2008/layout/VerticalCircleList"/>
    <dgm:cxn modelId="{A50F7B3D-F590-433E-BE27-C4EB53563582}" type="presParOf" srcId="{8DCF7ABF-E3F9-4172-B77B-8C8B721D2A7B}" destId="{85497A6F-EFA9-40B7-8778-9A7821387E46}" srcOrd="4" destOrd="0" presId="urn:microsoft.com/office/officeart/2008/layout/VerticalCircleList"/>
    <dgm:cxn modelId="{4F63DB54-685C-4B45-91FD-EFBFD5702BF7}" type="presParOf" srcId="{85497A6F-EFA9-40B7-8778-9A7821387E46}" destId="{DEC50980-5EC6-4938-9071-C889735B59F3}" srcOrd="0" destOrd="0" presId="urn:microsoft.com/office/officeart/2008/layout/VerticalCircleList"/>
    <dgm:cxn modelId="{3E9BEA4F-9C2B-41A0-9AE7-87FF9525F48B}" type="presParOf" srcId="{85497A6F-EFA9-40B7-8778-9A7821387E46}" destId="{410349F6-F35F-435C-A0DB-58C787D39DCF}" srcOrd="1" destOrd="0" presId="urn:microsoft.com/office/officeart/2008/layout/VerticalCircleList"/>
    <dgm:cxn modelId="{BA5787FC-C5DE-49B3-AAA9-AF8E5509CD27}" type="presParOf" srcId="{85497A6F-EFA9-40B7-8778-9A7821387E46}" destId="{399F21BD-1D32-4E61-9148-02290CD86287}" srcOrd="2" destOrd="0" presId="urn:microsoft.com/office/officeart/2008/layout/VerticalCircleList"/>
    <dgm:cxn modelId="{35B9744C-EA66-4190-9176-8DC623E003D6}" type="presParOf" srcId="{8DCF7ABF-E3F9-4172-B77B-8C8B721D2A7B}" destId="{D1B3EFE9-C8B7-4DCB-8095-2847D26A8CC9}" srcOrd="5" destOrd="0" presId="urn:microsoft.com/office/officeart/2008/layout/VerticalCircleList"/>
    <dgm:cxn modelId="{0FB1898C-0A57-459F-BC19-44A2C289F2CF}" type="presParOf" srcId="{D1B3EFE9-C8B7-4DCB-8095-2847D26A8CC9}" destId="{C536DA81-2E04-4966-BED2-02D4A124528D}" srcOrd="0" destOrd="0" presId="urn:microsoft.com/office/officeart/2008/layout/VerticalCircleList"/>
    <dgm:cxn modelId="{0339A98D-E2C8-4148-896F-E00ED700DAC7}" type="presParOf" srcId="{D1B3EFE9-C8B7-4DCB-8095-2847D26A8CC9}" destId="{C85E78C3-F075-46F1-ADF0-4B4B712967CD}" srcOrd="1" destOrd="0" presId="urn:microsoft.com/office/officeart/2008/layout/VerticalCircleList"/>
    <dgm:cxn modelId="{53C1907D-7A38-4762-BF2C-3343856AB938}" type="presParOf" srcId="{D1B3EFE9-C8B7-4DCB-8095-2847D26A8CC9}" destId="{DD299D6A-303B-4CA0-9F88-F7F0072F6CA1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C0E928-C218-4481-B02F-176831594196}" type="doc">
      <dgm:prSet loTypeId="urn:microsoft.com/office/officeart/2005/8/layout/vProcess5" loCatId="process" qsTypeId="urn:microsoft.com/office/officeart/2005/8/quickstyle/3d1" qsCatId="3D" csTypeId="urn:microsoft.com/office/officeart/2005/8/colors/colorful4" csCatId="colorful"/>
      <dgm:spPr/>
      <dgm:t>
        <a:bodyPr/>
        <a:lstStyle/>
        <a:p>
          <a:endParaRPr lang="en-IN"/>
        </a:p>
      </dgm:t>
    </dgm:pt>
    <dgm:pt modelId="{B60CB5C4-255C-40A6-9C44-799D1DD7E4BC}">
      <dgm:prSet/>
      <dgm:spPr/>
      <dgm:t>
        <a:bodyPr/>
        <a:lstStyle/>
        <a:p>
          <a:pPr rtl="0"/>
          <a:r>
            <a:rPr lang="en-IN" b="0" i="0" smtClean="0"/>
            <a:t>Assisting the members nation in reconstruction and development.</a:t>
          </a:r>
          <a:endParaRPr lang="en-IN"/>
        </a:p>
      </dgm:t>
    </dgm:pt>
    <dgm:pt modelId="{A0993E62-17EA-46F2-9F27-B81B5792F5BD}" type="parTrans" cxnId="{DFC03965-F2C5-4DEF-A935-0C8836A14265}">
      <dgm:prSet/>
      <dgm:spPr/>
      <dgm:t>
        <a:bodyPr/>
        <a:lstStyle/>
        <a:p>
          <a:endParaRPr lang="en-IN"/>
        </a:p>
      </dgm:t>
    </dgm:pt>
    <dgm:pt modelId="{D87FF273-4B97-4E22-BB25-1E4417E82E83}" type="sibTrans" cxnId="{DFC03965-F2C5-4DEF-A935-0C8836A14265}">
      <dgm:prSet/>
      <dgm:spPr/>
      <dgm:t>
        <a:bodyPr/>
        <a:lstStyle/>
        <a:p>
          <a:endParaRPr lang="en-IN"/>
        </a:p>
      </dgm:t>
    </dgm:pt>
    <dgm:pt modelId="{79AC278F-6BBB-489A-BCB4-AECA6A040A5B}">
      <dgm:prSet/>
      <dgm:spPr/>
      <dgm:t>
        <a:bodyPr/>
        <a:lstStyle/>
        <a:p>
          <a:pPr rtl="0"/>
          <a:r>
            <a:rPr lang="en-IN" b="0" i="0" smtClean="0"/>
            <a:t>Providing financial assistance to supplement private capital.</a:t>
          </a:r>
          <a:endParaRPr lang="en-IN"/>
        </a:p>
      </dgm:t>
    </dgm:pt>
    <dgm:pt modelId="{4A429FB4-8BA5-45AB-91CA-32919D7F929D}" type="parTrans" cxnId="{6678C865-15B2-45D8-A822-2C1DB39CC9ED}">
      <dgm:prSet/>
      <dgm:spPr/>
      <dgm:t>
        <a:bodyPr/>
        <a:lstStyle/>
        <a:p>
          <a:endParaRPr lang="en-IN"/>
        </a:p>
      </dgm:t>
    </dgm:pt>
    <dgm:pt modelId="{DDC01E94-B52C-410C-8540-F48756940C31}" type="sibTrans" cxnId="{6678C865-15B2-45D8-A822-2C1DB39CC9ED}">
      <dgm:prSet/>
      <dgm:spPr/>
      <dgm:t>
        <a:bodyPr/>
        <a:lstStyle/>
        <a:p>
          <a:endParaRPr lang="en-IN"/>
        </a:p>
      </dgm:t>
    </dgm:pt>
    <dgm:pt modelId="{E3BB1755-0D70-4CDE-8FE1-2540DD1A143A}">
      <dgm:prSet/>
      <dgm:spPr/>
      <dgm:t>
        <a:bodyPr/>
        <a:lstStyle/>
        <a:p>
          <a:pPr rtl="0"/>
          <a:r>
            <a:rPr lang="en-IN" b="0" i="0" dirty="0" smtClean="0"/>
            <a:t>Promoting international trade, maintaining equilibrium in balance of payment and improving productivity of labour.</a:t>
          </a:r>
          <a:endParaRPr lang="en-IN" dirty="0"/>
        </a:p>
      </dgm:t>
    </dgm:pt>
    <dgm:pt modelId="{D7E6C418-C33B-46A8-A9A4-37B15E2AFE9D}" type="parTrans" cxnId="{727F7061-FBA4-4C13-B120-9896026646E9}">
      <dgm:prSet/>
      <dgm:spPr/>
      <dgm:t>
        <a:bodyPr/>
        <a:lstStyle/>
        <a:p>
          <a:endParaRPr lang="en-IN"/>
        </a:p>
      </dgm:t>
    </dgm:pt>
    <dgm:pt modelId="{94176F1E-DEF2-45BE-9524-D8BD731DECE3}" type="sibTrans" cxnId="{727F7061-FBA4-4C13-B120-9896026646E9}">
      <dgm:prSet/>
      <dgm:spPr/>
      <dgm:t>
        <a:bodyPr/>
        <a:lstStyle/>
        <a:p>
          <a:endParaRPr lang="en-IN"/>
        </a:p>
      </dgm:t>
    </dgm:pt>
    <dgm:pt modelId="{2DE6970E-4F82-4AE6-B62A-28B419E1AA3D}" type="pres">
      <dgm:prSet presAssocID="{36C0E928-C218-4481-B02F-17683159419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F014D37-FBB8-4B93-9EC6-7BD509F42AAC}" type="pres">
      <dgm:prSet presAssocID="{36C0E928-C218-4481-B02F-176831594196}" presName="dummyMaxCanvas" presStyleCnt="0">
        <dgm:presLayoutVars/>
      </dgm:prSet>
      <dgm:spPr/>
    </dgm:pt>
    <dgm:pt modelId="{3D5DD850-70D5-4A88-95F2-73111A87F504}" type="pres">
      <dgm:prSet presAssocID="{36C0E928-C218-4481-B02F-17683159419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5A2DA3C-1E79-4980-96E0-EE8D91AD44BD}" type="pres">
      <dgm:prSet presAssocID="{36C0E928-C218-4481-B02F-17683159419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6C08F19-8F23-4BFB-89F4-C09F1076B6A8}" type="pres">
      <dgm:prSet presAssocID="{36C0E928-C218-4481-B02F-17683159419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8DD83A0-36DC-42EC-BB01-6F87AA0B78B0}" type="pres">
      <dgm:prSet presAssocID="{36C0E928-C218-4481-B02F-17683159419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29AD555-3A7F-4815-B41C-48C66BA4819F}" type="pres">
      <dgm:prSet presAssocID="{36C0E928-C218-4481-B02F-17683159419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BA452E0-D789-4049-B6B9-CADB52047BF3}" type="pres">
      <dgm:prSet presAssocID="{36C0E928-C218-4481-B02F-17683159419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83EC866-6FD4-4A24-A99F-F5C306B03AF5}" type="pres">
      <dgm:prSet presAssocID="{36C0E928-C218-4481-B02F-17683159419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E451EE6-7149-4903-9AF1-CFB60D42E9D8}" type="pres">
      <dgm:prSet presAssocID="{36C0E928-C218-4481-B02F-17683159419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197FFFE-1004-4E1E-91B2-4A4C84C92387}" type="presOf" srcId="{DDC01E94-B52C-410C-8540-F48756940C31}" destId="{029AD555-3A7F-4815-B41C-48C66BA4819F}" srcOrd="0" destOrd="0" presId="urn:microsoft.com/office/officeart/2005/8/layout/vProcess5"/>
    <dgm:cxn modelId="{DFC03965-F2C5-4DEF-A935-0C8836A14265}" srcId="{36C0E928-C218-4481-B02F-176831594196}" destId="{B60CB5C4-255C-40A6-9C44-799D1DD7E4BC}" srcOrd="0" destOrd="0" parTransId="{A0993E62-17EA-46F2-9F27-B81B5792F5BD}" sibTransId="{D87FF273-4B97-4E22-BB25-1E4417E82E83}"/>
    <dgm:cxn modelId="{CAC9CFCB-0436-4EDF-BE8C-42B6D80EF597}" type="presOf" srcId="{36C0E928-C218-4481-B02F-176831594196}" destId="{2DE6970E-4F82-4AE6-B62A-28B419E1AA3D}" srcOrd="0" destOrd="0" presId="urn:microsoft.com/office/officeart/2005/8/layout/vProcess5"/>
    <dgm:cxn modelId="{6678C865-15B2-45D8-A822-2C1DB39CC9ED}" srcId="{36C0E928-C218-4481-B02F-176831594196}" destId="{79AC278F-6BBB-489A-BCB4-AECA6A040A5B}" srcOrd="1" destOrd="0" parTransId="{4A429FB4-8BA5-45AB-91CA-32919D7F929D}" sibTransId="{DDC01E94-B52C-410C-8540-F48756940C31}"/>
    <dgm:cxn modelId="{D992E03F-A388-45B9-BD9D-3939756995A8}" type="presOf" srcId="{79AC278F-6BBB-489A-BCB4-AECA6A040A5B}" destId="{F83EC866-6FD4-4A24-A99F-F5C306B03AF5}" srcOrd="1" destOrd="0" presId="urn:microsoft.com/office/officeart/2005/8/layout/vProcess5"/>
    <dgm:cxn modelId="{45F9FA4C-3F7C-4DAB-90C0-0F397DE67A00}" type="presOf" srcId="{79AC278F-6BBB-489A-BCB4-AECA6A040A5B}" destId="{D5A2DA3C-1E79-4980-96E0-EE8D91AD44BD}" srcOrd="0" destOrd="0" presId="urn:microsoft.com/office/officeart/2005/8/layout/vProcess5"/>
    <dgm:cxn modelId="{AD66B41C-86D8-4F7E-B6AA-B2BD55EB7F55}" type="presOf" srcId="{E3BB1755-0D70-4CDE-8FE1-2540DD1A143A}" destId="{3E451EE6-7149-4903-9AF1-CFB60D42E9D8}" srcOrd="1" destOrd="0" presId="urn:microsoft.com/office/officeart/2005/8/layout/vProcess5"/>
    <dgm:cxn modelId="{727F7061-FBA4-4C13-B120-9896026646E9}" srcId="{36C0E928-C218-4481-B02F-176831594196}" destId="{E3BB1755-0D70-4CDE-8FE1-2540DD1A143A}" srcOrd="2" destOrd="0" parTransId="{D7E6C418-C33B-46A8-A9A4-37B15E2AFE9D}" sibTransId="{94176F1E-DEF2-45BE-9524-D8BD731DECE3}"/>
    <dgm:cxn modelId="{45DC4944-B3F5-4FFF-9129-35AC2646E2BA}" type="presOf" srcId="{D87FF273-4B97-4E22-BB25-1E4417E82E83}" destId="{D8DD83A0-36DC-42EC-BB01-6F87AA0B78B0}" srcOrd="0" destOrd="0" presId="urn:microsoft.com/office/officeart/2005/8/layout/vProcess5"/>
    <dgm:cxn modelId="{D6B484D8-22AB-408B-8353-68E2C206D9D0}" type="presOf" srcId="{E3BB1755-0D70-4CDE-8FE1-2540DD1A143A}" destId="{66C08F19-8F23-4BFB-89F4-C09F1076B6A8}" srcOrd="0" destOrd="0" presId="urn:microsoft.com/office/officeart/2005/8/layout/vProcess5"/>
    <dgm:cxn modelId="{E111E5F8-4E82-4754-AEE1-6BFDBBC62A40}" type="presOf" srcId="{B60CB5C4-255C-40A6-9C44-799D1DD7E4BC}" destId="{CBA452E0-D789-4049-B6B9-CADB52047BF3}" srcOrd="1" destOrd="0" presId="urn:microsoft.com/office/officeart/2005/8/layout/vProcess5"/>
    <dgm:cxn modelId="{32A9841E-42A4-443C-A041-1236C4CCDFBB}" type="presOf" srcId="{B60CB5C4-255C-40A6-9C44-799D1DD7E4BC}" destId="{3D5DD850-70D5-4A88-95F2-73111A87F504}" srcOrd="0" destOrd="0" presId="urn:microsoft.com/office/officeart/2005/8/layout/vProcess5"/>
    <dgm:cxn modelId="{E472DB69-6705-494D-AD2F-E3C27D10BE11}" type="presParOf" srcId="{2DE6970E-4F82-4AE6-B62A-28B419E1AA3D}" destId="{5F014D37-FBB8-4B93-9EC6-7BD509F42AAC}" srcOrd="0" destOrd="0" presId="urn:microsoft.com/office/officeart/2005/8/layout/vProcess5"/>
    <dgm:cxn modelId="{8C02C210-1CB8-4C5D-B344-471AA14D486C}" type="presParOf" srcId="{2DE6970E-4F82-4AE6-B62A-28B419E1AA3D}" destId="{3D5DD850-70D5-4A88-95F2-73111A87F504}" srcOrd="1" destOrd="0" presId="urn:microsoft.com/office/officeart/2005/8/layout/vProcess5"/>
    <dgm:cxn modelId="{B68287D8-A496-4D70-9E0D-C4818E8EFA97}" type="presParOf" srcId="{2DE6970E-4F82-4AE6-B62A-28B419E1AA3D}" destId="{D5A2DA3C-1E79-4980-96E0-EE8D91AD44BD}" srcOrd="2" destOrd="0" presId="urn:microsoft.com/office/officeart/2005/8/layout/vProcess5"/>
    <dgm:cxn modelId="{32004BFF-B295-4119-9ED9-7B0A7F10708E}" type="presParOf" srcId="{2DE6970E-4F82-4AE6-B62A-28B419E1AA3D}" destId="{66C08F19-8F23-4BFB-89F4-C09F1076B6A8}" srcOrd="3" destOrd="0" presId="urn:microsoft.com/office/officeart/2005/8/layout/vProcess5"/>
    <dgm:cxn modelId="{08DBDEAC-01E4-44DB-9368-A5A32374CB0A}" type="presParOf" srcId="{2DE6970E-4F82-4AE6-B62A-28B419E1AA3D}" destId="{D8DD83A0-36DC-42EC-BB01-6F87AA0B78B0}" srcOrd="4" destOrd="0" presId="urn:microsoft.com/office/officeart/2005/8/layout/vProcess5"/>
    <dgm:cxn modelId="{3E441C07-7B63-48A3-A620-DC9561FE769C}" type="presParOf" srcId="{2DE6970E-4F82-4AE6-B62A-28B419E1AA3D}" destId="{029AD555-3A7F-4815-B41C-48C66BA4819F}" srcOrd="5" destOrd="0" presId="urn:microsoft.com/office/officeart/2005/8/layout/vProcess5"/>
    <dgm:cxn modelId="{374CE010-EA93-4DE3-8BBD-3555541C5A82}" type="presParOf" srcId="{2DE6970E-4F82-4AE6-B62A-28B419E1AA3D}" destId="{CBA452E0-D789-4049-B6B9-CADB52047BF3}" srcOrd="6" destOrd="0" presId="urn:microsoft.com/office/officeart/2005/8/layout/vProcess5"/>
    <dgm:cxn modelId="{F3F8824A-DECF-4B5D-8DB2-B3A6B29C5E10}" type="presParOf" srcId="{2DE6970E-4F82-4AE6-B62A-28B419E1AA3D}" destId="{F83EC866-6FD4-4A24-A99F-F5C306B03AF5}" srcOrd="7" destOrd="0" presId="urn:microsoft.com/office/officeart/2005/8/layout/vProcess5"/>
    <dgm:cxn modelId="{D6124257-3DDB-4D40-8CB7-2713E7359E13}" type="presParOf" srcId="{2DE6970E-4F82-4AE6-B62A-28B419E1AA3D}" destId="{3E451EE6-7149-4903-9AF1-CFB60D42E9D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185459-019A-4E6D-9378-4454DAF66108}" type="doc">
      <dgm:prSet loTypeId="urn:microsoft.com/office/officeart/2005/8/layout/radial4" loCatId="relationship" qsTypeId="urn:microsoft.com/office/officeart/2005/8/quickstyle/simple4" qsCatId="simple" csTypeId="urn:microsoft.com/office/officeart/2005/8/colors/colorful3" csCatId="colorful"/>
      <dgm:spPr/>
      <dgm:t>
        <a:bodyPr/>
        <a:lstStyle/>
        <a:p>
          <a:endParaRPr lang="en-IN"/>
        </a:p>
      </dgm:t>
    </dgm:pt>
    <dgm:pt modelId="{E89B4F05-9C95-4A61-87CF-ECDA7B965836}">
      <dgm:prSet/>
      <dgm:spPr/>
      <dgm:t>
        <a:bodyPr/>
        <a:lstStyle/>
        <a:p>
          <a:pPr rtl="0"/>
          <a:r>
            <a:rPr lang="en-IN" b="1" u="sng" smtClean="0"/>
            <a:t>Lending Programmes</a:t>
          </a:r>
          <a:endParaRPr lang="en-IN"/>
        </a:p>
      </dgm:t>
    </dgm:pt>
    <dgm:pt modelId="{2E8CEDFF-83CD-4C78-A893-DC441F0D77E8}" type="parTrans" cxnId="{5EE99502-E83E-4F25-8153-A48D2C5D0383}">
      <dgm:prSet/>
      <dgm:spPr/>
      <dgm:t>
        <a:bodyPr/>
        <a:lstStyle/>
        <a:p>
          <a:endParaRPr lang="en-IN"/>
        </a:p>
      </dgm:t>
    </dgm:pt>
    <dgm:pt modelId="{421CC72E-C81C-40FE-993E-B14CB7FA8175}" type="sibTrans" cxnId="{5EE99502-E83E-4F25-8153-A48D2C5D0383}">
      <dgm:prSet/>
      <dgm:spPr/>
      <dgm:t>
        <a:bodyPr/>
        <a:lstStyle/>
        <a:p>
          <a:endParaRPr lang="en-IN"/>
        </a:p>
      </dgm:t>
    </dgm:pt>
    <dgm:pt modelId="{1149AE2E-D64D-4EA0-B1AA-746D023104B3}">
      <dgm:prSet/>
      <dgm:spPr/>
      <dgm:t>
        <a:bodyPr/>
        <a:lstStyle/>
        <a:p>
          <a:pPr rtl="0"/>
          <a:r>
            <a:rPr lang="en-IN" dirty="0" smtClean="0"/>
            <a:t>Structural adjustment lending</a:t>
          </a:r>
          <a:endParaRPr lang="en-IN" dirty="0"/>
        </a:p>
      </dgm:t>
    </dgm:pt>
    <dgm:pt modelId="{805AF611-1610-4758-A43F-F576AE031600}" type="parTrans" cxnId="{091F590C-F81A-4BE3-835D-65C8B28A0F24}">
      <dgm:prSet/>
      <dgm:spPr/>
      <dgm:t>
        <a:bodyPr/>
        <a:lstStyle/>
        <a:p>
          <a:endParaRPr lang="en-IN"/>
        </a:p>
      </dgm:t>
    </dgm:pt>
    <dgm:pt modelId="{022D86A8-F833-4040-819F-32AB3EBF25DC}" type="sibTrans" cxnId="{091F590C-F81A-4BE3-835D-65C8B28A0F24}">
      <dgm:prSet/>
      <dgm:spPr/>
      <dgm:t>
        <a:bodyPr/>
        <a:lstStyle/>
        <a:p>
          <a:endParaRPr lang="en-IN"/>
        </a:p>
      </dgm:t>
    </dgm:pt>
    <dgm:pt modelId="{592BF405-3A51-40B3-AB9E-617DDAEA0DEE}">
      <dgm:prSet/>
      <dgm:spPr/>
      <dgm:t>
        <a:bodyPr/>
        <a:lstStyle/>
        <a:p>
          <a:pPr rtl="0"/>
          <a:r>
            <a:rPr lang="en-IN" dirty="0" smtClean="0"/>
            <a:t>Export Credit</a:t>
          </a:r>
          <a:endParaRPr lang="en-IN" dirty="0"/>
        </a:p>
      </dgm:t>
    </dgm:pt>
    <dgm:pt modelId="{4BF80157-2827-42A7-BA1D-BC8A8F286E0D}" type="parTrans" cxnId="{CF46A2A1-8750-451B-8038-CBA161878D66}">
      <dgm:prSet/>
      <dgm:spPr/>
      <dgm:t>
        <a:bodyPr/>
        <a:lstStyle/>
        <a:p>
          <a:endParaRPr lang="en-IN"/>
        </a:p>
      </dgm:t>
    </dgm:pt>
    <dgm:pt modelId="{04F91077-75F6-4451-98BC-D9AEFE4A56C9}" type="sibTrans" cxnId="{CF46A2A1-8750-451B-8038-CBA161878D66}">
      <dgm:prSet/>
      <dgm:spPr/>
      <dgm:t>
        <a:bodyPr/>
        <a:lstStyle/>
        <a:p>
          <a:endParaRPr lang="en-IN"/>
        </a:p>
      </dgm:t>
    </dgm:pt>
    <dgm:pt modelId="{06069C1D-7D04-4B62-9ED7-68B316B5F84F}">
      <dgm:prSet/>
      <dgm:spPr/>
      <dgm:t>
        <a:bodyPr/>
        <a:lstStyle/>
        <a:p>
          <a:pPr rtl="0"/>
          <a:r>
            <a:rPr lang="en-IN" dirty="0" smtClean="0"/>
            <a:t>Special Action Programme</a:t>
          </a:r>
          <a:endParaRPr lang="en-IN" dirty="0"/>
        </a:p>
      </dgm:t>
    </dgm:pt>
    <dgm:pt modelId="{AAA0B0EC-CA83-47F0-853F-2395DF2DADC0}" type="parTrans" cxnId="{F061E9EB-835A-4D85-9403-D60501AA287F}">
      <dgm:prSet/>
      <dgm:spPr/>
      <dgm:t>
        <a:bodyPr/>
        <a:lstStyle/>
        <a:p>
          <a:endParaRPr lang="en-IN"/>
        </a:p>
      </dgm:t>
    </dgm:pt>
    <dgm:pt modelId="{3B1347D9-2014-4551-BBA9-D3300456C2EC}" type="sibTrans" cxnId="{F061E9EB-835A-4D85-9403-D60501AA287F}">
      <dgm:prSet/>
      <dgm:spPr/>
      <dgm:t>
        <a:bodyPr/>
        <a:lstStyle/>
        <a:p>
          <a:endParaRPr lang="en-IN"/>
        </a:p>
      </dgm:t>
    </dgm:pt>
    <dgm:pt modelId="{33E22FA5-7111-4773-8C0E-184E98CFEFCA}" type="pres">
      <dgm:prSet presAssocID="{2F185459-019A-4E6D-9378-4454DAF6610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52EF165-7285-4136-9E10-8EB251B454AD}" type="pres">
      <dgm:prSet presAssocID="{E89B4F05-9C95-4A61-87CF-ECDA7B965836}" presName="centerShape" presStyleLbl="node0" presStyleIdx="0" presStyleCnt="1"/>
      <dgm:spPr/>
      <dgm:t>
        <a:bodyPr/>
        <a:lstStyle/>
        <a:p>
          <a:endParaRPr lang="en-IN"/>
        </a:p>
      </dgm:t>
    </dgm:pt>
    <dgm:pt modelId="{C53DF5C7-4925-4D71-8D88-11BE53887D63}" type="pres">
      <dgm:prSet presAssocID="{805AF611-1610-4758-A43F-F576AE031600}" presName="parTrans" presStyleLbl="bgSibTrans2D1" presStyleIdx="0" presStyleCnt="3"/>
      <dgm:spPr/>
      <dgm:t>
        <a:bodyPr/>
        <a:lstStyle/>
        <a:p>
          <a:endParaRPr lang="en-IN"/>
        </a:p>
      </dgm:t>
    </dgm:pt>
    <dgm:pt modelId="{93AC7A61-B3D9-4E19-A8CE-F2A1BE83CC5B}" type="pres">
      <dgm:prSet presAssocID="{1149AE2E-D64D-4EA0-B1AA-746D023104B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B8F5AD6-7B34-433F-80FC-F78CA072E134}" type="pres">
      <dgm:prSet presAssocID="{4BF80157-2827-42A7-BA1D-BC8A8F286E0D}" presName="parTrans" presStyleLbl="bgSibTrans2D1" presStyleIdx="1" presStyleCnt="3"/>
      <dgm:spPr/>
      <dgm:t>
        <a:bodyPr/>
        <a:lstStyle/>
        <a:p>
          <a:endParaRPr lang="en-IN"/>
        </a:p>
      </dgm:t>
    </dgm:pt>
    <dgm:pt modelId="{8262DC0D-B235-4A7A-8A8A-166734B46B0C}" type="pres">
      <dgm:prSet presAssocID="{592BF405-3A51-40B3-AB9E-617DDAEA0DE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AD23496-F2BC-4FF8-998C-B610C61A4304}" type="pres">
      <dgm:prSet presAssocID="{AAA0B0EC-CA83-47F0-853F-2395DF2DADC0}" presName="parTrans" presStyleLbl="bgSibTrans2D1" presStyleIdx="2" presStyleCnt="3"/>
      <dgm:spPr/>
      <dgm:t>
        <a:bodyPr/>
        <a:lstStyle/>
        <a:p>
          <a:endParaRPr lang="en-IN"/>
        </a:p>
      </dgm:t>
    </dgm:pt>
    <dgm:pt modelId="{90A83082-ED80-44FE-B429-DA39033C456C}" type="pres">
      <dgm:prSet presAssocID="{06069C1D-7D04-4B62-9ED7-68B316B5F84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91F590C-F81A-4BE3-835D-65C8B28A0F24}" srcId="{E89B4F05-9C95-4A61-87CF-ECDA7B965836}" destId="{1149AE2E-D64D-4EA0-B1AA-746D023104B3}" srcOrd="0" destOrd="0" parTransId="{805AF611-1610-4758-A43F-F576AE031600}" sibTransId="{022D86A8-F833-4040-819F-32AB3EBF25DC}"/>
    <dgm:cxn modelId="{5EE99502-E83E-4F25-8153-A48D2C5D0383}" srcId="{2F185459-019A-4E6D-9378-4454DAF66108}" destId="{E89B4F05-9C95-4A61-87CF-ECDA7B965836}" srcOrd="0" destOrd="0" parTransId="{2E8CEDFF-83CD-4C78-A893-DC441F0D77E8}" sibTransId="{421CC72E-C81C-40FE-993E-B14CB7FA8175}"/>
    <dgm:cxn modelId="{F061E9EB-835A-4D85-9403-D60501AA287F}" srcId="{E89B4F05-9C95-4A61-87CF-ECDA7B965836}" destId="{06069C1D-7D04-4B62-9ED7-68B316B5F84F}" srcOrd="2" destOrd="0" parTransId="{AAA0B0EC-CA83-47F0-853F-2395DF2DADC0}" sibTransId="{3B1347D9-2014-4551-BBA9-D3300456C2EC}"/>
    <dgm:cxn modelId="{2416A3BB-024A-4365-9AB3-3E50D5B17D2F}" type="presOf" srcId="{592BF405-3A51-40B3-AB9E-617DDAEA0DEE}" destId="{8262DC0D-B235-4A7A-8A8A-166734B46B0C}" srcOrd="0" destOrd="0" presId="urn:microsoft.com/office/officeart/2005/8/layout/radial4"/>
    <dgm:cxn modelId="{74C457B4-3262-42C1-B42F-A04DFB693F4A}" type="presOf" srcId="{1149AE2E-D64D-4EA0-B1AA-746D023104B3}" destId="{93AC7A61-B3D9-4E19-A8CE-F2A1BE83CC5B}" srcOrd="0" destOrd="0" presId="urn:microsoft.com/office/officeart/2005/8/layout/radial4"/>
    <dgm:cxn modelId="{199475FB-A2FB-40EB-9A03-A20085B7F196}" type="presOf" srcId="{E89B4F05-9C95-4A61-87CF-ECDA7B965836}" destId="{952EF165-7285-4136-9E10-8EB251B454AD}" srcOrd="0" destOrd="0" presId="urn:microsoft.com/office/officeart/2005/8/layout/radial4"/>
    <dgm:cxn modelId="{C429CDD5-981C-4CEE-8D7E-B8A3CE1B4EE3}" type="presOf" srcId="{AAA0B0EC-CA83-47F0-853F-2395DF2DADC0}" destId="{1AD23496-F2BC-4FF8-998C-B610C61A4304}" srcOrd="0" destOrd="0" presId="urn:microsoft.com/office/officeart/2005/8/layout/radial4"/>
    <dgm:cxn modelId="{635ADB9E-584B-42DE-AD89-D0FA49AB9467}" type="presOf" srcId="{4BF80157-2827-42A7-BA1D-BC8A8F286E0D}" destId="{1B8F5AD6-7B34-433F-80FC-F78CA072E134}" srcOrd="0" destOrd="0" presId="urn:microsoft.com/office/officeart/2005/8/layout/radial4"/>
    <dgm:cxn modelId="{A42C2591-37C2-4829-8E7A-58BEE335C8EF}" type="presOf" srcId="{805AF611-1610-4758-A43F-F576AE031600}" destId="{C53DF5C7-4925-4D71-8D88-11BE53887D63}" srcOrd="0" destOrd="0" presId="urn:microsoft.com/office/officeart/2005/8/layout/radial4"/>
    <dgm:cxn modelId="{CF46A2A1-8750-451B-8038-CBA161878D66}" srcId="{E89B4F05-9C95-4A61-87CF-ECDA7B965836}" destId="{592BF405-3A51-40B3-AB9E-617DDAEA0DEE}" srcOrd="1" destOrd="0" parTransId="{4BF80157-2827-42A7-BA1D-BC8A8F286E0D}" sibTransId="{04F91077-75F6-4451-98BC-D9AEFE4A56C9}"/>
    <dgm:cxn modelId="{4F770AF4-F26D-4AE8-ACD9-A6DEF4942856}" type="presOf" srcId="{2F185459-019A-4E6D-9378-4454DAF66108}" destId="{33E22FA5-7111-4773-8C0E-184E98CFEFCA}" srcOrd="0" destOrd="0" presId="urn:microsoft.com/office/officeart/2005/8/layout/radial4"/>
    <dgm:cxn modelId="{465F2B58-A56C-4CD3-8092-2779269A99C3}" type="presOf" srcId="{06069C1D-7D04-4B62-9ED7-68B316B5F84F}" destId="{90A83082-ED80-44FE-B429-DA39033C456C}" srcOrd="0" destOrd="0" presId="urn:microsoft.com/office/officeart/2005/8/layout/radial4"/>
    <dgm:cxn modelId="{095F1451-9D14-4702-A3B9-E4B77C9A2C97}" type="presParOf" srcId="{33E22FA5-7111-4773-8C0E-184E98CFEFCA}" destId="{952EF165-7285-4136-9E10-8EB251B454AD}" srcOrd="0" destOrd="0" presId="urn:microsoft.com/office/officeart/2005/8/layout/radial4"/>
    <dgm:cxn modelId="{4AC366FD-3DB0-4262-AE15-CFF04F2136CA}" type="presParOf" srcId="{33E22FA5-7111-4773-8C0E-184E98CFEFCA}" destId="{C53DF5C7-4925-4D71-8D88-11BE53887D63}" srcOrd="1" destOrd="0" presId="urn:microsoft.com/office/officeart/2005/8/layout/radial4"/>
    <dgm:cxn modelId="{CBE85965-D4D9-4547-BD5C-816C9BFF40DE}" type="presParOf" srcId="{33E22FA5-7111-4773-8C0E-184E98CFEFCA}" destId="{93AC7A61-B3D9-4E19-A8CE-F2A1BE83CC5B}" srcOrd="2" destOrd="0" presId="urn:microsoft.com/office/officeart/2005/8/layout/radial4"/>
    <dgm:cxn modelId="{F6969D78-62CA-4681-9164-1988089F0B3B}" type="presParOf" srcId="{33E22FA5-7111-4773-8C0E-184E98CFEFCA}" destId="{1B8F5AD6-7B34-433F-80FC-F78CA072E134}" srcOrd="3" destOrd="0" presId="urn:microsoft.com/office/officeart/2005/8/layout/radial4"/>
    <dgm:cxn modelId="{3BE26A06-A4F6-4A29-B72A-B15BA37C65AB}" type="presParOf" srcId="{33E22FA5-7111-4773-8C0E-184E98CFEFCA}" destId="{8262DC0D-B235-4A7A-8A8A-166734B46B0C}" srcOrd="4" destOrd="0" presId="urn:microsoft.com/office/officeart/2005/8/layout/radial4"/>
    <dgm:cxn modelId="{017E865F-3041-4983-8282-C79DE6B1A54C}" type="presParOf" srcId="{33E22FA5-7111-4773-8C0E-184E98CFEFCA}" destId="{1AD23496-F2BC-4FF8-998C-B610C61A4304}" srcOrd="5" destOrd="0" presId="urn:microsoft.com/office/officeart/2005/8/layout/radial4"/>
    <dgm:cxn modelId="{E06C9AB3-7342-4E7E-84DF-9229F047BA41}" type="presParOf" srcId="{33E22FA5-7111-4773-8C0E-184E98CFEFCA}" destId="{90A83082-ED80-44FE-B429-DA39033C456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18C5CAA-F72C-4D10-BFB9-2DA24100F044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IN"/>
        </a:p>
      </dgm:t>
    </dgm:pt>
    <dgm:pt modelId="{01DE1B93-BC58-4967-AB82-1C7BBF6FAFD2}">
      <dgm:prSet/>
      <dgm:spPr/>
      <dgm:t>
        <a:bodyPr/>
        <a:lstStyle/>
        <a:p>
          <a:pPr rtl="0"/>
          <a:r>
            <a:rPr lang="en-IN" b="0" i="0" dirty="0" smtClean="0"/>
            <a:t>The developed countries/world influences the decisions of the bank due to their large contribution and voting rights.</a:t>
          </a:r>
          <a:endParaRPr lang="en-IN" dirty="0"/>
        </a:p>
      </dgm:t>
    </dgm:pt>
    <dgm:pt modelId="{8A93D188-BE0B-4CBB-B3FF-BC144E583D2D}" type="parTrans" cxnId="{988AAEEF-4750-4153-B3B8-740929971E50}">
      <dgm:prSet/>
      <dgm:spPr/>
      <dgm:t>
        <a:bodyPr/>
        <a:lstStyle/>
        <a:p>
          <a:endParaRPr lang="en-IN"/>
        </a:p>
      </dgm:t>
    </dgm:pt>
    <dgm:pt modelId="{7C8D4CDB-F151-45CD-9D11-7A7182B88121}" type="sibTrans" cxnId="{988AAEEF-4750-4153-B3B8-740929971E50}">
      <dgm:prSet/>
      <dgm:spPr/>
      <dgm:t>
        <a:bodyPr/>
        <a:lstStyle/>
        <a:p>
          <a:endParaRPr lang="en-IN"/>
        </a:p>
      </dgm:t>
    </dgm:pt>
    <dgm:pt modelId="{516F1A7C-5677-4503-832D-7DB44DDD03BE}">
      <dgm:prSet/>
      <dgm:spPr/>
      <dgm:t>
        <a:bodyPr/>
        <a:lstStyle/>
        <a:p>
          <a:pPr rtl="0"/>
          <a:r>
            <a:rPr lang="en-IN" b="0" i="0" smtClean="0"/>
            <a:t>Funds available aren’t adequate to meet the ever increasing needs of the developing world.</a:t>
          </a:r>
          <a:endParaRPr lang="en-IN"/>
        </a:p>
      </dgm:t>
    </dgm:pt>
    <dgm:pt modelId="{35691C96-4B9D-4710-87B0-C83D2C3E89E6}" type="parTrans" cxnId="{A1697499-58ED-40A9-B875-DD1F5AF3F978}">
      <dgm:prSet/>
      <dgm:spPr/>
      <dgm:t>
        <a:bodyPr/>
        <a:lstStyle/>
        <a:p>
          <a:endParaRPr lang="en-IN"/>
        </a:p>
      </dgm:t>
    </dgm:pt>
    <dgm:pt modelId="{5AF04674-781E-4AAE-97CA-CFBBB1B45A9B}" type="sibTrans" cxnId="{A1697499-58ED-40A9-B875-DD1F5AF3F978}">
      <dgm:prSet/>
      <dgm:spPr/>
      <dgm:t>
        <a:bodyPr/>
        <a:lstStyle/>
        <a:p>
          <a:endParaRPr lang="en-IN"/>
        </a:p>
      </dgm:t>
    </dgm:pt>
    <dgm:pt modelId="{9FBF849A-A6AC-440C-9871-4314933A3C81}">
      <dgm:prSet/>
      <dgm:spPr/>
      <dgm:t>
        <a:bodyPr/>
        <a:lstStyle/>
        <a:p>
          <a:pPr rtl="0"/>
          <a:r>
            <a:rPr lang="en-IN" b="0" i="0" smtClean="0"/>
            <a:t>World bank has not been successful in mobilizing funds from the rich nations to the poor nations.</a:t>
          </a:r>
          <a:endParaRPr lang="en-IN"/>
        </a:p>
      </dgm:t>
    </dgm:pt>
    <dgm:pt modelId="{85040F7A-B8FE-4DDA-BD68-B8E173D99F75}" type="parTrans" cxnId="{772E1B82-C9C1-40C6-904B-83AA2B059FBE}">
      <dgm:prSet/>
      <dgm:spPr/>
      <dgm:t>
        <a:bodyPr/>
        <a:lstStyle/>
        <a:p>
          <a:endParaRPr lang="en-IN"/>
        </a:p>
      </dgm:t>
    </dgm:pt>
    <dgm:pt modelId="{9128BC6D-C8F1-4BD4-8549-E7CEF2EF93DF}" type="sibTrans" cxnId="{772E1B82-C9C1-40C6-904B-83AA2B059FBE}">
      <dgm:prSet/>
      <dgm:spPr/>
      <dgm:t>
        <a:bodyPr/>
        <a:lstStyle/>
        <a:p>
          <a:endParaRPr lang="en-IN"/>
        </a:p>
      </dgm:t>
    </dgm:pt>
    <dgm:pt modelId="{D03C9506-55A7-41A1-92DB-484E9A201599}" type="pres">
      <dgm:prSet presAssocID="{A18C5CAA-F72C-4D10-BFB9-2DA24100F04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51D174D-DB39-4736-99FD-542D49EB5022}" type="pres">
      <dgm:prSet presAssocID="{01DE1B93-BC58-4967-AB82-1C7BBF6FAFD2}" presName="circle1" presStyleLbl="node1" presStyleIdx="0" presStyleCnt="3"/>
      <dgm:spPr/>
    </dgm:pt>
    <dgm:pt modelId="{7F385CFA-093A-4B35-8864-6595F8AB2A3E}" type="pres">
      <dgm:prSet presAssocID="{01DE1B93-BC58-4967-AB82-1C7BBF6FAFD2}" presName="space" presStyleCnt="0"/>
      <dgm:spPr/>
    </dgm:pt>
    <dgm:pt modelId="{A9FC11E5-5841-4F92-9DA8-78F114AB3D54}" type="pres">
      <dgm:prSet presAssocID="{01DE1B93-BC58-4967-AB82-1C7BBF6FAFD2}" presName="rect1" presStyleLbl="alignAcc1" presStyleIdx="0" presStyleCnt="3"/>
      <dgm:spPr/>
      <dgm:t>
        <a:bodyPr/>
        <a:lstStyle/>
        <a:p>
          <a:endParaRPr lang="en-IN"/>
        </a:p>
      </dgm:t>
    </dgm:pt>
    <dgm:pt modelId="{C0E17212-1CC3-49AD-9A31-55619E80994B}" type="pres">
      <dgm:prSet presAssocID="{516F1A7C-5677-4503-832D-7DB44DDD03BE}" presName="vertSpace2" presStyleLbl="node1" presStyleIdx="0" presStyleCnt="3"/>
      <dgm:spPr/>
    </dgm:pt>
    <dgm:pt modelId="{028AE2FC-C6F0-430B-8686-418EA53BBF3A}" type="pres">
      <dgm:prSet presAssocID="{516F1A7C-5677-4503-832D-7DB44DDD03BE}" presName="circle2" presStyleLbl="node1" presStyleIdx="1" presStyleCnt="3"/>
      <dgm:spPr/>
    </dgm:pt>
    <dgm:pt modelId="{A6893D69-9586-47F8-AC58-F7D274D428D9}" type="pres">
      <dgm:prSet presAssocID="{516F1A7C-5677-4503-832D-7DB44DDD03BE}" presName="rect2" presStyleLbl="alignAcc1" presStyleIdx="1" presStyleCnt="3"/>
      <dgm:spPr/>
      <dgm:t>
        <a:bodyPr/>
        <a:lstStyle/>
        <a:p>
          <a:endParaRPr lang="en-IN"/>
        </a:p>
      </dgm:t>
    </dgm:pt>
    <dgm:pt modelId="{BED2D9B8-FCC7-4503-B66C-321A7F630339}" type="pres">
      <dgm:prSet presAssocID="{9FBF849A-A6AC-440C-9871-4314933A3C81}" presName="vertSpace3" presStyleLbl="node1" presStyleIdx="1" presStyleCnt="3"/>
      <dgm:spPr/>
    </dgm:pt>
    <dgm:pt modelId="{DC626E1D-B743-442D-89A7-835F60AACB78}" type="pres">
      <dgm:prSet presAssocID="{9FBF849A-A6AC-440C-9871-4314933A3C81}" presName="circle3" presStyleLbl="node1" presStyleIdx="2" presStyleCnt="3"/>
      <dgm:spPr/>
    </dgm:pt>
    <dgm:pt modelId="{5E05AAD6-094E-4393-A5C8-80ADBCCEE4DE}" type="pres">
      <dgm:prSet presAssocID="{9FBF849A-A6AC-440C-9871-4314933A3C81}" presName="rect3" presStyleLbl="alignAcc1" presStyleIdx="2" presStyleCnt="3"/>
      <dgm:spPr/>
      <dgm:t>
        <a:bodyPr/>
        <a:lstStyle/>
        <a:p>
          <a:endParaRPr lang="en-IN"/>
        </a:p>
      </dgm:t>
    </dgm:pt>
    <dgm:pt modelId="{47ED01EE-E229-4811-BE84-80AC9DAD5DB8}" type="pres">
      <dgm:prSet presAssocID="{01DE1B93-BC58-4967-AB82-1C7BBF6FAFD2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4DCA512-1A6F-4396-8BB6-B305106ADAE8}" type="pres">
      <dgm:prSet presAssocID="{516F1A7C-5677-4503-832D-7DB44DDD03BE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D83D7C2-0782-43DB-A4BE-99D435E5D7F3}" type="pres">
      <dgm:prSet presAssocID="{9FBF849A-A6AC-440C-9871-4314933A3C8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C94479F-5F0E-4D6D-87A2-5D1D7489F851}" type="presOf" srcId="{516F1A7C-5677-4503-832D-7DB44DDD03BE}" destId="{A6893D69-9586-47F8-AC58-F7D274D428D9}" srcOrd="0" destOrd="0" presId="urn:microsoft.com/office/officeart/2005/8/layout/target3"/>
    <dgm:cxn modelId="{988AAEEF-4750-4153-B3B8-740929971E50}" srcId="{A18C5CAA-F72C-4D10-BFB9-2DA24100F044}" destId="{01DE1B93-BC58-4967-AB82-1C7BBF6FAFD2}" srcOrd="0" destOrd="0" parTransId="{8A93D188-BE0B-4CBB-B3FF-BC144E583D2D}" sibTransId="{7C8D4CDB-F151-45CD-9D11-7A7182B88121}"/>
    <dgm:cxn modelId="{8B4309DB-1787-469C-B0F8-A5C9D7166EBC}" type="presOf" srcId="{01DE1B93-BC58-4967-AB82-1C7BBF6FAFD2}" destId="{A9FC11E5-5841-4F92-9DA8-78F114AB3D54}" srcOrd="0" destOrd="0" presId="urn:microsoft.com/office/officeart/2005/8/layout/target3"/>
    <dgm:cxn modelId="{083DB2DE-BD8C-4EED-8412-7A4C77FD93D1}" type="presOf" srcId="{01DE1B93-BC58-4967-AB82-1C7BBF6FAFD2}" destId="{47ED01EE-E229-4811-BE84-80AC9DAD5DB8}" srcOrd="1" destOrd="0" presId="urn:microsoft.com/office/officeart/2005/8/layout/target3"/>
    <dgm:cxn modelId="{EADC0FFF-7440-4513-A29B-6CAB6E889FAF}" type="presOf" srcId="{9FBF849A-A6AC-440C-9871-4314933A3C81}" destId="{4D83D7C2-0782-43DB-A4BE-99D435E5D7F3}" srcOrd="1" destOrd="0" presId="urn:microsoft.com/office/officeart/2005/8/layout/target3"/>
    <dgm:cxn modelId="{B37AF299-02AF-484C-8B6B-DC564DC7539A}" type="presOf" srcId="{A18C5CAA-F72C-4D10-BFB9-2DA24100F044}" destId="{D03C9506-55A7-41A1-92DB-484E9A201599}" srcOrd="0" destOrd="0" presId="urn:microsoft.com/office/officeart/2005/8/layout/target3"/>
    <dgm:cxn modelId="{7E67153C-1932-4D71-90C4-F0940D60B26A}" type="presOf" srcId="{9FBF849A-A6AC-440C-9871-4314933A3C81}" destId="{5E05AAD6-094E-4393-A5C8-80ADBCCEE4DE}" srcOrd="0" destOrd="0" presId="urn:microsoft.com/office/officeart/2005/8/layout/target3"/>
    <dgm:cxn modelId="{19547B06-8CF0-454D-8425-E5C5A494866C}" type="presOf" srcId="{516F1A7C-5677-4503-832D-7DB44DDD03BE}" destId="{B4DCA512-1A6F-4396-8BB6-B305106ADAE8}" srcOrd="1" destOrd="0" presId="urn:microsoft.com/office/officeart/2005/8/layout/target3"/>
    <dgm:cxn modelId="{772E1B82-C9C1-40C6-904B-83AA2B059FBE}" srcId="{A18C5CAA-F72C-4D10-BFB9-2DA24100F044}" destId="{9FBF849A-A6AC-440C-9871-4314933A3C81}" srcOrd="2" destOrd="0" parTransId="{85040F7A-B8FE-4DDA-BD68-B8E173D99F75}" sibTransId="{9128BC6D-C8F1-4BD4-8549-E7CEF2EF93DF}"/>
    <dgm:cxn modelId="{A1697499-58ED-40A9-B875-DD1F5AF3F978}" srcId="{A18C5CAA-F72C-4D10-BFB9-2DA24100F044}" destId="{516F1A7C-5677-4503-832D-7DB44DDD03BE}" srcOrd="1" destOrd="0" parTransId="{35691C96-4B9D-4710-87B0-C83D2C3E89E6}" sibTransId="{5AF04674-781E-4AAE-97CA-CFBBB1B45A9B}"/>
    <dgm:cxn modelId="{5CB565D7-4435-412B-ABD0-874B409646B8}" type="presParOf" srcId="{D03C9506-55A7-41A1-92DB-484E9A201599}" destId="{B51D174D-DB39-4736-99FD-542D49EB5022}" srcOrd="0" destOrd="0" presId="urn:microsoft.com/office/officeart/2005/8/layout/target3"/>
    <dgm:cxn modelId="{71F052F8-41E4-4A40-B7B7-14277BB44153}" type="presParOf" srcId="{D03C9506-55A7-41A1-92DB-484E9A201599}" destId="{7F385CFA-093A-4B35-8864-6595F8AB2A3E}" srcOrd="1" destOrd="0" presId="urn:microsoft.com/office/officeart/2005/8/layout/target3"/>
    <dgm:cxn modelId="{AF09B2D8-3E1B-4A05-8572-FF95EB116C76}" type="presParOf" srcId="{D03C9506-55A7-41A1-92DB-484E9A201599}" destId="{A9FC11E5-5841-4F92-9DA8-78F114AB3D54}" srcOrd="2" destOrd="0" presId="urn:microsoft.com/office/officeart/2005/8/layout/target3"/>
    <dgm:cxn modelId="{A2D5F58A-3B15-48F9-9394-B67F3B11C04F}" type="presParOf" srcId="{D03C9506-55A7-41A1-92DB-484E9A201599}" destId="{C0E17212-1CC3-49AD-9A31-55619E80994B}" srcOrd="3" destOrd="0" presId="urn:microsoft.com/office/officeart/2005/8/layout/target3"/>
    <dgm:cxn modelId="{74E83CD8-1209-459D-B685-9C5656FD7074}" type="presParOf" srcId="{D03C9506-55A7-41A1-92DB-484E9A201599}" destId="{028AE2FC-C6F0-430B-8686-418EA53BBF3A}" srcOrd="4" destOrd="0" presId="urn:microsoft.com/office/officeart/2005/8/layout/target3"/>
    <dgm:cxn modelId="{03434491-1602-4426-BBCE-027F57F8ED6F}" type="presParOf" srcId="{D03C9506-55A7-41A1-92DB-484E9A201599}" destId="{A6893D69-9586-47F8-AC58-F7D274D428D9}" srcOrd="5" destOrd="0" presId="urn:microsoft.com/office/officeart/2005/8/layout/target3"/>
    <dgm:cxn modelId="{7411CB23-FE17-466F-A5C8-57F9CBF7F7F5}" type="presParOf" srcId="{D03C9506-55A7-41A1-92DB-484E9A201599}" destId="{BED2D9B8-FCC7-4503-B66C-321A7F630339}" srcOrd="6" destOrd="0" presId="urn:microsoft.com/office/officeart/2005/8/layout/target3"/>
    <dgm:cxn modelId="{8AE8CA77-4A70-49C3-ABF3-BAF24266D446}" type="presParOf" srcId="{D03C9506-55A7-41A1-92DB-484E9A201599}" destId="{DC626E1D-B743-442D-89A7-835F60AACB78}" srcOrd="7" destOrd="0" presId="urn:microsoft.com/office/officeart/2005/8/layout/target3"/>
    <dgm:cxn modelId="{2A7E6191-4334-428E-AB99-2EF98CC41782}" type="presParOf" srcId="{D03C9506-55A7-41A1-92DB-484E9A201599}" destId="{5E05AAD6-094E-4393-A5C8-80ADBCCEE4DE}" srcOrd="8" destOrd="0" presId="urn:microsoft.com/office/officeart/2005/8/layout/target3"/>
    <dgm:cxn modelId="{876237D8-1F2E-45B9-90A2-456EAA89AA3B}" type="presParOf" srcId="{D03C9506-55A7-41A1-92DB-484E9A201599}" destId="{47ED01EE-E229-4811-BE84-80AC9DAD5DB8}" srcOrd="9" destOrd="0" presId="urn:microsoft.com/office/officeart/2005/8/layout/target3"/>
    <dgm:cxn modelId="{DB9D1037-789B-48D8-A308-CB0020F25B74}" type="presParOf" srcId="{D03C9506-55A7-41A1-92DB-484E9A201599}" destId="{B4DCA512-1A6F-4396-8BB6-B305106ADAE8}" srcOrd="10" destOrd="0" presId="urn:microsoft.com/office/officeart/2005/8/layout/target3"/>
    <dgm:cxn modelId="{C82530AD-ED73-49F2-854D-D06E2306352F}" type="presParOf" srcId="{D03C9506-55A7-41A1-92DB-484E9A201599}" destId="{4D83D7C2-0782-43DB-A4BE-99D435E5D7F3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7B97F-7AD6-438D-8FF1-2C28C04925C0}">
      <dsp:nvSpPr>
        <dsp:cNvPr id="0" name=""/>
        <dsp:cNvSpPr/>
      </dsp:nvSpPr>
      <dsp:spPr>
        <a:xfrm>
          <a:off x="-4479387" y="-686932"/>
          <a:ext cx="5336265" cy="5336265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1750E-E361-4653-991D-BDD23F3D2969}">
      <dsp:nvSpPr>
        <dsp:cNvPr id="0" name=""/>
        <dsp:cNvSpPr/>
      </dsp:nvSpPr>
      <dsp:spPr>
        <a:xfrm>
          <a:off x="551080" y="396240"/>
          <a:ext cx="7639745" cy="7924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9031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0" i="0" kern="1200" dirty="0" smtClean="0"/>
            <a:t>IMF was established in 1944, and became operational in 1947 as a result of a conference held at Brettonwoods, New Hampshire in USA. </a:t>
          </a:r>
          <a:endParaRPr lang="en-IN" sz="1700" kern="1200" dirty="0"/>
        </a:p>
      </dsp:txBody>
      <dsp:txXfrm>
        <a:off x="551080" y="396240"/>
        <a:ext cx="7639745" cy="792480"/>
      </dsp:txXfrm>
    </dsp:sp>
    <dsp:sp modelId="{90969160-1BAD-4EA7-924C-2E073D71E8CE}">
      <dsp:nvSpPr>
        <dsp:cNvPr id="0" name=""/>
        <dsp:cNvSpPr/>
      </dsp:nvSpPr>
      <dsp:spPr>
        <a:xfrm>
          <a:off x="55780" y="297180"/>
          <a:ext cx="990600" cy="990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CE5776-45AB-47B9-B2F1-3D114D1B29DF}">
      <dsp:nvSpPr>
        <dsp:cNvPr id="0" name=""/>
        <dsp:cNvSpPr/>
      </dsp:nvSpPr>
      <dsp:spPr>
        <a:xfrm>
          <a:off x="839146" y="1584959"/>
          <a:ext cx="7351679" cy="792480"/>
        </a:xfrm>
        <a:prstGeom prst="rect">
          <a:avLst/>
        </a:prstGeom>
        <a:solidFill>
          <a:schemeClr val="accent4">
            <a:hueOff val="8730606"/>
            <a:satOff val="-32377"/>
            <a:lumOff val="-11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9031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0" i="0" kern="1200" dirty="0" smtClean="0"/>
            <a:t>Main aim of the conference was to find ways and means to promote </a:t>
          </a:r>
          <a:r>
            <a:rPr lang="en-IN" sz="1800" b="0" i="0" u="sng" kern="1200" dirty="0" smtClean="0">
              <a:solidFill>
                <a:schemeClr val="accent6">
                  <a:lumMod val="50000"/>
                </a:schemeClr>
              </a:solidFill>
            </a:rPr>
            <a:t>growth and financial stability.</a:t>
          </a:r>
          <a:endParaRPr lang="en-IN" sz="1800" u="sng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839146" y="1584959"/>
        <a:ext cx="7351679" cy="792480"/>
      </dsp:txXfrm>
    </dsp:sp>
    <dsp:sp modelId="{B280CD55-EAAD-46DE-B3BE-0905E62D9E19}">
      <dsp:nvSpPr>
        <dsp:cNvPr id="0" name=""/>
        <dsp:cNvSpPr/>
      </dsp:nvSpPr>
      <dsp:spPr>
        <a:xfrm>
          <a:off x="343846" y="1485900"/>
          <a:ext cx="990600" cy="990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8730606"/>
              <a:satOff val="-32377"/>
              <a:lumOff val="-116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8D0ADE-3537-4747-A625-2789D4B83C46}">
      <dsp:nvSpPr>
        <dsp:cNvPr id="0" name=""/>
        <dsp:cNvSpPr/>
      </dsp:nvSpPr>
      <dsp:spPr>
        <a:xfrm>
          <a:off x="551080" y="2773680"/>
          <a:ext cx="7639745" cy="792480"/>
        </a:xfrm>
        <a:prstGeom prst="rect">
          <a:avLst/>
        </a:prstGeom>
        <a:solidFill>
          <a:schemeClr val="accent4">
            <a:hueOff val="17461212"/>
            <a:satOff val="-64755"/>
            <a:lumOff val="-2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9031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0" i="0" kern="1200" dirty="0" smtClean="0"/>
            <a:t>An efficient International Monetary System was considered as a prerequisite to promote and regulate international trade.</a:t>
          </a:r>
          <a:endParaRPr lang="en-IN" sz="1700" kern="1200" dirty="0"/>
        </a:p>
      </dsp:txBody>
      <dsp:txXfrm>
        <a:off x="551080" y="2773680"/>
        <a:ext cx="7639745" cy="792480"/>
      </dsp:txXfrm>
    </dsp:sp>
    <dsp:sp modelId="{20E82835-BFDB-4AAF-8E6E-8B2A980E5581}">
      <dsp:nvSpPr>
        <dsp:cNvPr id="0" name=""/>
        <dsp:cNvSpPr/>
      </dsp:nvSpPr>
      <dsp:spPr>
        <a:xfrm>
          <a:off x="55780" y="2674620"/>
          <a:ext cx="990600" cy="990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7461212"/>
              <a:satOff val="-64755"/>
              <a:lumOff val="-2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0D0A6-0561-4FE8-AE4E-1F2C96938F91}">
      <dsp:nvSpPr>
        <dsp:cNvPr id="0" name=""/>
        <dsp:cNvSpPr/>
      </dsp:nvSpPr>
      <dsp:spPr>
        <a:xfrm>
          <a:off x="672336" y="0"/>
          <a:ext cx="7619813" cy="4104456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C7C69F-D430-4431-A94D-014EA1E748BC}">
      <dsp:nvSpPr>
        <dsp:cNvPr id="0" name=""/>
        <dsp:cNvSpPr/>
      </dsp:nvSpPr>
      <dsp:spPr>
        <a:xfrm>
          <a:off x="0" y="1224129"/>
          <a:ext cx="2885444" cy="164178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0" i="0" kern="1200" dirty="0" smtClean="0"/>
            <a:t>IDA established in 1960, mainly focuses on the poorest countries of the world.</a:t>
          </a:r>
          <a:endParaRPr lang="en-IN" sz="1700" kern="1200" dirty="0"/>
        </a:p>
      </dsp:txBody>
      <dsp:txXfrm>
        <a:off x="80145" y="1304274"/>
        <a:ext cx="2725154" cy="1481492"/>
      </dsp:txXfrm>
    </dsp:sp>
    <dsp:sp modelId="{0CE36FDF-CD2F-463B-9499-AF0353CE8FA6}">
      <dsp:nvSpPr>
        <dsp:cNvPr id="0" name=""/>
        <dsp:cNvSpPr/>
      </dsp:nvSpPr>
      <dsp:spPr>
        <a:xfrm>
          <a:off x="3039521" y="1231336"/>
          <a:ext cx="2885444" cy="164178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0" i="0" kern="1200" dirty="0" smtClean="0"/>
            <a:t>It provides long term loan at zero </a:t>
          </a:r>
          <a:r>
            <a:rPr lang="en-IN" sz="1700" b="0" i="0" kern="1200" dirty="0" err="1" smtClean="0"/>
            <a:t>percent</a:t>
          </a:r>
          <a:r>
            <a:rPr lang="en-IN" sz="1700" b="0" i="0" kern="1200" dirty="0" smtClean="0"/>
            <a:t> interest to the poorest countries up to the period of forty years.</a:t>
          </a:r>
          <a:endParaRPr lang="en-IN" sz="1700" kern="1200" dirty="0"/>
        </a:p>
      </dsp:txBody>
      <dsp:txXfrm>
        <a:off x="3119666" y="1311481"/>
        <a:ext cx="2725154" cy="1481492"/>
      </dsp:txXfrm>
    </dsp:sp>
    <dsp:sp modelId="{00E0DBE7-C82F-4C6E-B7A3-826F47CD2E2E}">
      <dsp:nvSpPr>
        <dsp:cNvPr id="0" name=""/>
        <dsp:cNvSpPr/>
      </dsp:nvSpPr>
      <dsp:spPr>
        <a:xfrm>
          <a:off x="6079042" y="1224129"/>
          <a:ext cx="2885444" cy="164178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0" i="0" kern="1200" dirty="0" smtClean="0"/>
            <a:t>It is providing assistance and guidance for education, health, sanitation, rural development, etc., by aiming at reducing poverty.</a:t>
          </a:r>
          <a:endParaRPr lang="en-IN" sz="1700" kern="1200" dirty="0"/>
        </a:p>
      </dsp:txBody>
      <dsp:txXfrm>
        <a:off x="6159187" y="1304274"/>
        <a:ext cx="2725154" cy="148149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0500C-49A1-4E53-871D-2DF1E401462F}">
      <dsp:nvSpPr>
        <dsp:cNvPr id="0" name=""/>
        <dsp:cNvSpPr/>
      </dsp:nvSpPr>
      <dsp:spPr>
        <a:xfrm>
          <a:off x="4770530" y="1518"/>
          <a:ext cx="2862317" cy="12050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2D4579-4D0C-4C4B-A40E-2C208D629833}">
      <dsp:nvSpPr>
        <dsp:cNvPr id="0" name=""/>
        <dsp:cNvSpPr/>
      </dsp:nvSpPr>
      <dsp:spPr>
        <a:xfrm>
          <a:off x="0" y="1518"/>
          <a:ext cx="4770530" cy="120500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0" i="0" kern="1200" dirty="0" smtClean="0"/>
            <a:t>It is established on 17</a:t>
          </a:r>
          <a:r>
            <a:rPr lang="en-IN" sz="1800" b="0" i="0" kern="1200" baseline="30000" dirty="0" smtClean="0"/>
            <a:t>th</a:t>
          </a:r>
          <a:r>
            <a:rPr lang="en-IN" sz="1800" b="0" i="0" kern="1200" dirty="0" smtClean="0"/>
            <a:t> May,1930, in Basel, Switzerland. It is the world’s oldest international financial organisation.</a:t>
          </a:r>
          <a:endParaRPr lang="en-IN" sz="1800" kern="1200" dirty="0"/>
        </a:p>
      </dsp:txBody>
      <dsp:txXfrm>
        <a:off x="58824" y="60342"/>
        <a:ext cx="4652882" cy="1087360"/>
      </dsp:txXfrm>
    </dsp:sp>
    <dsp:sp modelId="{CFD941D1-B4F9-4336-A673-266C18606C6A}">
      <dsp:nvSpPr>
        <dsp:cNvPr id="0" name=""/>
        <dsp:cNvSpPr/>
      </dsp:nvSpPr>
      <dsp:spPr>
        <a:xfrm>
          <a:off x="4974183" y="1327028"/>
          <a:ext cx="2656588" cy="12050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2654896"/>
            <a:satOff val="11272"/>
            <a:lumOff val="567"/>
            <a:alphaOff val="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5A92E0-5242-4A07-804E-1565018D05D1}">
      <dsp:nvSpPr>
        <dsp:cNvPr id="0" name=""/>
        <dsp:cNvSpPr/>
      </dsp:nvSpPr>
      <dsp:spPr>
        <a:xfrm>
          <a:off x="2075" y="1327028"/>
          <a:ext cx="4972107" cy="1205008"/>
        </a:xfrm>
        <a:prstGeom prst="roundRect">
          <a:avLst/>
        </a:prstGeom>
        <a:solidFill>
          <a:schemeClr val="accent2">
            <a:hueOff val="-2565576"/>
            <a:satOff val="7808"/>
            <a:lumOff val="52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0" i="0" kern="1200" dirty="0" smtClean="0"/>
            <a:t>It consists of 3 main organs namely General Secretariat, Monetary and Economic Development and the Banking Department. </a:t>
          </a:r>
          <a:endParaRPr lang="en-IN" sz="1800" kern="1200" dirty="0"/>
        </a:p>
      </dsp:txBody>
      <dsp:txXfrm>
        <a:off x="60899" y="1385852"/>
        <a:ext cx="4854459" cy="1087360"/>
      </dsp:txXfrm>
    </dsp:sp>
    <dsp:sp modelId="{1FEA0A06-DEAE-4B67-A5EE-42BCB98743C4}">
      <dsp:nvSpPr>
        <dsp:cNvPr id="0" name=""/>
        <dsp:cNvSpPr/>
      </dsp:nvSpPr>
      <dsp:spPr>
        <a:xfrm>
          <a:off x="5487120" y="2652538"/>
          <a:ext cx="2142266" cy="12050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5309793"/>
            <a:satOff val="22544"/>
            <a:lumOff val="1134"/>
            <a:alphaOff val="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42951B-6EA1-4E2C-AC92-4D72439B2B31}">
      <dsp:nvSpPr>
        <dsp:cNvPr id="0" name=""/>
        <dsp:cNvSpPr/>
      </dsp:nvSpPr>
      <dsp:spPr>
        <a:xfrm>
          <a:off x="3461" y="2652538"/>
          <a:ext cx="5483658" cy="1205008"/>
        </a:xfrm>
        <a:prstGeom prst="roundRect">
          <a:avLst/>
        </a:prstGeom>
        <a:solidFill>
          <a:schemeClr val="accent2">
            <a:hueOff val="-5131153"/>
            <a:satOff val="15616"/>
            <a:lumOff val="10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0" i="0" kern="1200" dirty="0" smtClean="0"/>
            <a:t>It is administered by Board of Directors has 17 members.</a:t>
          </a:r>
          <a:endParaRPr lang="en-IN" sz="1800" kern="1200" dirty="0"/>
        </a:p>
      </dsp:txBody>
      <dsp:txXfrm>
        <a:off x="62285" y="2711362"/>
        <a:ext cx="5366010" cy="1087360"/>
      </dsp:txXfrm>
    </dsp:sp>
    <dsp:sp modelId="{148F5D76-B11B-4010-8CB6-12D699B60B58}">
      <dsp:nvSpPr>
        <dsp:cNvPr id="0" name=""/>
        <dsp:cNvSpPr/>
      </dsp:nvSpPr>
      <dsp:spPr>
        <a:xfrm>
          <a:off x="5806131" y="3978048"/>
          <a:ext cx="1824727" cy="12050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7964689"/>
            <a:satOff val="33816"/>
            <a:lumOff val="1701"/>
            <a:alphaOff val="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D9011-3A63-4985-95BE-F95414B812A3}">
      <dsp:nvSpPr>
        <dsp:cNvPr id="0" name=""/>
        <dsp:cNvSpPr/>
      </dsp:nvSpPr>
      <dsp:spPr>
        <a:xfrm>
          <a:off x="1988" y="3978048"/>
          <a:ext cx="5804142" cy="1205008"/>
        </a:xfrm>
        <a:prstGeom prst="roundRect">
          <a:avLst/>
        </a:prstGeom>
        <a:solidFill>
          <a:schemeClr val="accent2">
            <a:hueOff val="-7696729"/>
            <a:satOff val="23424"/>
            <a:lumOff val="156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0" i="0" kern="1200" dirty="0" smtClean="0"/>
            <a:t>The chairman of the board is elected by the members and has term of 3 years. The board meets at least six times in a year.</a:t>
          </a:r>
          <a:endParaRPr lang="en-IN" sz="1800" kern="1200" dirty="0"/>
        </a:p>
      </dsp:txBody>
      <dsp:txXfrm>
        <a:off x="60812" y="4036872"/>
        <a:ext cx="5686494" cy="10873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87A89-0363-4B28-BCFA-84294147EA0B}">
      <dsp:nvSpPr>
        <dsp:cNvPr id="0" name=""/>
        <dsp:cNvSpPr/>
      </dsp:nvSpPr>
      <dsp:spPr>
        <a:xfrm>
          <a:off x="1208377" y="0"/>
          <a:ext cx="4034808" cy="4034808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B5A043-1941-40B6-8935-7DD1D34D038F}">
      <dsp:nvSpPr>
        <dsp:cNvPr id="0" name=""/>
        <dsp:cNvSpPr/>
      </dsp:nvSpPr>
      <dsp:spPr>
        <a:xfrm>
          <a:off x="3225781" y="403874"/>
          <a:ext cx="2622625" cy="5736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0" i="0" kern="1200" smtClean="0"/>
            <a:t>Forum for cooperation and information Exchange</a:t>
          </a:r>
          <a:endParaRPr lang="en-IN" sz="1500" kern="1200"/>
        </a:p>
      </dsp:txBody>
      <dsp:txXfrm>
        <a:off x="3253787" y="431880"/>
        <a:ext cx="2566613" cy="517687"/>
      </dsp:txXfrm>
    </dsp:sp>
    <dsp:sp modelId="{0817E982-4357-4467-944F-8653DF30102B}">
      <dsp:nvSpPr>
        <dsp:cNvPr id="0" name=""/>
        <dsp:cNvSpPr/>
      </dsp:nvSpPr>
      <dsp:spPr>
        <a:xfrm>
          <a:off x="3225781" y="1049286"/>
          <a:ext cx="2622625" cy="5736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0" i="0" kern="1200" smtClean="0"/>
            <a:t>Promotion of Financial Stability</a:t>
          </a:r>
          <a:endParaRPr lang="en-IN" sz="1500" kern="1200"/>
        </a:p>
      </dsp:txBody>
      <dsp:txXfrm>
        <a:off x="3253787" y="1077292"/>
        <a:ext cx="2566613" cy="517687"/>
      </dsp:txXfrm>
    </dsp:sp>
    <dsp:sp modelId="{20E67DDA-6E1A-4FE1-A188-C4C64D36E7F6}">
      <dsp:nvSpPr>
        <dsp:cNvPr id="0" name=""/>
        <dsp:cNvSpPr/>
      </dsp:nvSpPr>
      <dsp:spPr>
        <a:xfrm>
          <a:off x="3225781" y="1694698"/>
          <a:ext cx="2622625" cy="5736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0" i="0" kern="1200" smtClean="0"/>
            <a:t>Traditional Function</a:t>
          </a:r>
          <a:endParaRPr lang="en-IN" sz="1500" kern="1200"/>
        </a:p>
      </dsp:txBody>
      <dsp:txXfrm>
        <a:off x="3253787" y="1722704"/>
        <a:ext cx="2566613" cy="517687"/>
      </dsp:txXfrm>
    </dsp:sp>
    <dsp:sp modelId="{0948D6DB-6B14-4F44-9A4E-C0E2184C5992}">
      <dsp:nvSpPr>
        <dsp:cNvPr id="0" name=""/>
        <dsp:cNvSpPr/>
      </dsp:nvSpPr>
      <dsp:spPr>
        <a:xfrm>
          <a:off x="3225781" y="2340109"/>
          <a:ext cx="2622625" cy="5736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0" i="0" kern="1200" smtClean="0"/>
            <a:t>Research and Publication</a:t>
          </a:r>
          <a:endParaRPr lang="en-IN" sz="1500" kern="1200"/>
        </a:p>
      </dsp:txBody>
      <dsp:txXfrm>
        <a:off x="3253787" y="2368115"/>
        <a:ext cx="2566613" cy="517687"/>
      </dsp:txXfrm>
    </dsp:sp>
    <dsp:sp modelId="{C5A77219-5993-4A9C-B2FE-8905F5E6CF55}">
      <dsp:nvSpPr>
        <dsp:cNvPr id="0" name=""/>
        <dsp:cNvSpPr/>
      </dsp:nvSpPr>
      <dsp:spPr>
        <a:xfrm>
          <a:off x="3225781" y="2985521"/>
          <a:ext cx="2622625" cy="5736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0" i="0" kern="1200" smtClean="0"/>
            <a:t>Lender of last</a:t>
          </a:r>
          <a:endParaRPr lang="en-IN" sz="1500" kern="1200"/>
        </a:p>
      </dsp:txBody>
      <dsp:txXfrm>
        <a:off x="3253787" y="3013527"/>
        <a:ext cx="2566613" cy="51768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4093E-CA46-4F51-969E-400CFC546EA9}">
      <dsp:nvSpPr>
        <dsp:cNvPr id="0" name=""/>
        <dsp:cNvSpPr/>
      </dsp:nvSpPr>
      <dsp:spPr>
        <a:xfrm rot="16200000">
          <a:off x="-1814647" y="1818602"/>
          <a:ext cx="5024877" cy="1387672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dirty="0" smtClean="0"/>
            <a:t>Technical Assistance and selective training</a:t>
          </a:r>
          <a:endParaRPr lang="en-IN" sz="1600" kern="1200" dirty="0"/>
        </a:p>
      </dsp:txBody>
      <dsp:txXfrm rot="5400000">
        <a:off x="3955" y="1004975"/>
        <a:ext cx="1387672" cy="3014927"/>
      </dsp:txXfrm>
    </dsp:sp>
    <dsp:sp modelId="{09DFE25D-48C2-4A80-AC02-C56844BA63AF}">
      <dsp:nvSpPr>
        <dsp:cNvPr id="0" name=""/>
        <dsp:cNvSpPr/>
      </dsp:nvSpPr>
      <dsp:spPr>
        <a:xfrm rot="16200000">
          <a:off x="-322899" y="1818602"/>
          <a:ext cx="5024877" cy="1387672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smtClean="0"/>
            <a:t>Provision of a vast database and regular meetings</a:t>
          </a:r>
          <a:endParaRPr lang="en-IN" sz="1600" kern="1200"/>
        </a:p>
      </dsp:txBody>
      <dsp:txXfrm rot="5400000">
        <a:off x="1495703" y="1004975"/>
        <a:ext cx="1387672" cy="3014927"/>
      </dsp:txXfrm>
    </dsp:sp>
    <dsp:sp modelId="{2CCA4242-15FC-4FAD-98A6-80CD9D3364D6}">
      <dsp:nvSpPr>
        <dsp:cNvPr id="0" name=""/>
        <dsp:cNvSpPr/>
      </dsp:nvSpPr>
      <dsp:spPr>
        <a:xfrm rot="16200000">
          <a:off x="1168848" y="1818602"/>
          <a:ext cx="5024877" cy="1387672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smtClean="0"/>
            <a:t>Expert’s guidance</a:t>
          </a:r>
          <a:endParaRPr lang="en-IN" sz="1600" kern="1200"/>
        </a:p>
      </dsp:txBody>
      <dsp:txXfrm rot="5400000">
        <a:off x="2987450" y="1004975"/>
        <a:ext cx="1387672" cy="3014927"/>
      </dsp:txXfrm>
    </dsp:sp>
    <dsp:sp modelId="{524027C4-7469-4AEA-81A6-6081DD0FA526}">
      <dsp:nvSpPr>
        <dsp:cNvPr id="0" name=""/>
        <dsp:cNvSpPr/>
      </dsp:nvSpPr>
      <dsp:spPr>
        <a:xfrm rot="16200000">
          <a:off x="2660595" y="1818602"/>
          <a:ext cx="5024877" cy="1387672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smtClean="0"/>
            <a:t>The research work is available in its journals and publications which is used to review various economic and financial developments.</a:t>
          </a:r>
          <a:endParaRPr lang="en-IN" sz="1600" kern="1200"/>
        </a:p>
      </dsp:txBody>
      <dsp:txXfrm rot="5400000">
        <a:off x="4479197" y="1004975"/>
        <a:ext cx="1387672" cy="3014927"/>
      </dsp:txXfrm>
    </dsp:sp>
    <dsp:sp modelId="{B97F4AFF-D9D8-4F75-961D-EEE133E1979A}">
      <dsp:nvSpPr>
        <dsp:cNvPr id="0" name=""/>
        <dsp:cNvSpPr/>
      </dsp:nvSpPr>
      <dsp:spPr>
        <a:xfrm rot="16200000">
          <a:off x="4152343" y="1818602"/>
          <a:ext cx="5024877" cy="1387672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dirty="0" smtClean="0"/>
            <a:t>The databases available with the BIS are valuable to central banks worldwide.</a:t>
          </a:r>
          <a:endParaRPr lang="en-IN" sz="1600" kern="1200" dirty="0"/>
        </a:p>
      </dsp:txBody>
      <dsp:txXfrm rot="5400000">
        <a:off x="5970945" y="1004975"/>
        <a:ext cx="1387672" cy="30149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F0B533-B58C-4A12-82B3-DC0BC955016A}">
      <dsp:nvSpPr>
        <dsp:cNvPr id="0" name=""/>
        <dsp:cNvSpPr/>
      </dsp:nvSpPr>
      <dsp:spPr>
        <a:xfrm>
          <a:off x="0" y="3358184"/>
          <a:ext cx="8424936" cy="440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0" i="0" kern="1200" dirty="0" smtClean="0"/>
            <a:t>Providing funds to the members to correct adverse balance of payment position.</a:t>
          </a:r>
          <a:endParaRPr lang="en-IN" sz="1400" kern="1200" dirty="0"/>
        </a:p>
      </dsp:txBody>
      <dsp:txXfrm>
        <a:off x="0" y="3358184"/>
        <a:ext cx="8424936" cy="440759"/>
      </dsp:txXfrm>
    </dsp:sp>
    <dsp:sp modelId="{1B6BF4DE-83E1-4710-9764-F1ACE90EFB70}">
      <dsp:nvSpPr>
        <dsp:cNvPr id="0" name=""/>
        <dsp:cNvSpPr/>
      </dsp:nvSpPr>
      <dsp:spPr>
        <a:xfrm rot="10800000">
          <a:off x="0" y="2686906"/>
          <a:ext cx="8424936" cy="6778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0" i="0" kern="1200" smtClean="0"/>
            <a:t>Establishing a multilateral system</a:t>
          </a:r>
          <a:endParaRPr lang="en-IN" sz="1400" kern="1200"/>
        </a:p>
      </dsp:txBody>
      <dsp:txXfrm rot="10800000">
        <a:off x="0" y="2686906"/>
        <a:ext cx="8424936" cy="440471"/>
      </dsp:txXfrm>
    </dsp:sp>
    <dsp:sp modelId="{7C4B61F4-5298-4875-9A32-81E5F964DCC5}">
      <dsp:nvSpPr>
        <dsp:cNvPr id="0" name=""/>
        <dsp:cNvSpPr/>
      </dsp:nvSpPr>
      <dsp:spPr>
        <a:xfrm rot="10800000">
          <a:off x="0" y="2015629"/>
          <a:ext cx="8424936" cy="6778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0" i="0" kern="1200" dirty="0" smtClean="0"/>
            <a:t>Assisting the member nations in the </a:t>
          </a:r>
          <a:r>
            <a:rPr lang="en-IN" sz="1400" b="0" i="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expansion of world trade</a:t>
          </a:r>
          <a:r>
            <a:rPr lang="en-IN" sz="1400" b="0" i="0" kern="1200" dirty="0" smtClean="0"/>
            <a:t> and also ensuring balanced growth.</a:t>
          </a:r>
          <a:endParaRPr lang="en-IN" sz="1400" kern="1200" dirty="0"/>
        </a:p>
      </dsp:txBody>
      <dsp:txXfrm rot="10800000">
        <a:off x="0" y="2015629"/>
        <a:ext cx="8424936" cy="440471"/>
      </dsp:txXfrm>
    </dsp:sp>
    <dsp:sp modelId="{81A71E54-F4B3-4D19-9458-7E5DA8331DFD}">
      <dsp:nvSpPr>
        <dsp:cNvPr id="0" name=""/>
        <dsp:cNvSpPr/>
      </dsp:nvSpPr>
      <dsp:spPr>
        <a:xfrm rot="10800000">
          <a:off x="0" y="1344352"/>
          <a:ext cx="8424936" cy="6778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0" i="0" kern="1200" dirty="0" smtClean="0"/>
            <a:t>Promoting international monetary </a:t>
          </a:r>
          <a:r>
            <a:rPr lang="en-IN" sz="1400" b="0" i="0" kern="1200" dirty="0" smtClean="0"/>
            <a:t>Cooperation..</a:t>
          </a:r>
          <a:endParaRPr lang="en-IN" sz="1400" kern="1200" dirty="0"/>
        </a:p>
      </dsp:txBody>
      <dsp:txXfrm rot="10800000">
        <a:off x="0" y="1344352"/>
        <a:ext cx="8424936" cy="440471"/>
      </dsp:txXfrm>
    </dsp:sp>
    <dsp:sp modelId="{DE7DE6DA-1E8C-4E9A-80E1-4686E6C917FB}">
      <dsp:nvSpPr>
        <dsp:cNvPr id="0" name=""/>
        <dsp:cNvSpPr/>
      </dsp:nvSpPr>
      <dsp:spPr>
        <a:xfrm rot="10800000">
          <a:off x="0" y="648074"/>
          <a:ext cx="8424936" cy="6778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dirty="0" smtClean="0"/>
            <a:t>Providing assistance to member countries to overcome short term disequilibrium in </a:t>
          </a:r>
          <a:r>
            <a:rPr lang="en-IN" sz="2000" b="0" i="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balance of payments</a:t>
          </a:r>
          <a:r>
            <a:rPr lang="en-IN" sz="1600" b="0" i="0" kern="1200" dirty="0" smtClean="0"/>
            <a:t>.</a:t>
          </a:r>
          <a:endParaRPr lang="en-IN" sz="1600" kern="1200" dirty="0"/>
        </a:p>
      </dsp:txBody>
      <dsp:txXfrm rot="10800000">
        <a:off x="0" y="648074"/>
        <a:ext cx="8424936" cy="440471"/>
      </dsp:txXfrm>
    </dsp:sp>
    <dsp:sp modelId="{C1474CED-D344-4B68-839C-D4F5D56E633D}">
      <dsp:nvSpPr>
        <dsp:cNvPr id="0" name=""/>
        <dsp:cNvSpPr/>
      </dsp:nvSpPr>
      <dsp:spPr>
        <a:xfrm rot="10800000">
          <a:off x="0" y="1797"/>
          <a:ext cx="8424936" cy="6778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0" i="0" kern="1200" smtClean="0"/>
            <a:t>Ensuring exchange rate stability.</a:t>
          </a:r>
          <a:endParaRPr lang="en-IN" sz="1800" kern="1200"/>
        </a:p>
      </dsp:txBody>
      <dsp:txXfrm rot="10800000">
        <a:off x="0" y="1797"/>
        <a:ext cx="8424936" cy="4404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545F3-4625-4638-A3DA-BFEF4279053E}">
      <dsp:nvSpPr>
        <dsp:cNvPr id="0" name=""/>
        <dsp:cNvSpPr/>
      </dsp:nvSpPr>
      <dsp:spPr>
        <a:xfrm>
          <a:off x="0" y="166111"/>
          <a:ext cx="6660300" cy="11679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0" i="0" kern="1200" smtClean="0"/>
            <a:t>Member nations of IMF gets financial assistance under various schemes. </a:t>
          </a:r>
          <a:endParaRPr lang="en-IN" sz="2200" kern="1200"/>
        </a:p>
      </dsp:txBody>
      <dsp:txXfrm>
        <a:off x="57015" y="223126"/>
        <a:ext cx="6546270" cy="1053922"/>
      </dsp:txXfrm>
    </dsp:sp>
    <dsp:sp modelId="{FD60BC0C-2379-4BC0-83E1-4E7CBCFF07C3}">
      <dsp:nvSpPr>
        <dsp:cNvPr id="0" name=""/>
        <dsp:cNvSpPr/>
      </dsp:nvSpPr>
      <dsp:spPr>
        <a:xfrm>
          <a:off x="0" y="1397423"/>
          <a:ext cx="6660300" cy="1167952"/>
        </a:xfrm>
        <a:prstGeom prst="roundRect">
          <a:avLst/>
        </a:prstGeom>
        <a:solidFill>
          <a:schemeClr val="accent3">
            <a:hueOff val="-1017532"/>
            <a:satOff val="0"/>
            <a:lumOff val="656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0" i="0" kern="1200" dirty="0" smtClean="0"/>
            <a:t>The quantum of credit depends upon the quota of the member i.e., contribution of the member to the fund and also depends on the GDP of the member.</a:t>
          </a:r>
          <a:endParaRPr lang="en-IN" sz="2200" kern="1200" dirty="0"/>
        </a:p>
      </dsp:txBody>
      <dsp:txXfrm>
        <a:off x="57015" y="1454438"/>
        <a:ext cx="6546270" cy="1053922"/>
      </dsp:txXfrm>
    </dsp:sp>
    <dsp:sp modelId="{26800F88-7C0A-4562-A2D5-8EC9ADCB100D}">
      <dsp:nvSpPr>
        <dsp:cNvPr id="0" name=""/>
        <dsp:cNvSpPr/>
      </dsp:nvSpPr>
      <dsp:spPr>
        <a:xfrm>
          <a:off x="0" y="2628736"/>
          <a:ext cx="6660300" cy="1167952"/>
        </a:xfrm>
        <a:prstGeom prst="roundRect">
          <a:avLst/>
        </a:prstGeom>
        <a:solidFill>
          <a:schemeClr val="accent3">
            <a:hueOff val="-2035064"/>
            <a:satOff val="0"/>
            <a:lumOff val="1313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0" i="0" kern="1200" dirty="0" smtClean="0"/>
            <a:t>The borrowing from IMF by member is termed as drawing rights.</a:t>
          </a:r>
          <a:endParaRPr lang="en-IN" sz="2200" kern="1200" dirty="0"/>
        </a:p>
      </dsp:txBody>
      <dsp:txXfrm>
        <a:off x="57015" y="2685751"/>
        <a:ext cx="6546270" cy="10539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B12B7D-E724-4B2E-865D-B2CAB735E718}">
      <dsp:nvSpPr>
        <dsp:cNvPr id="0" name=""/>
        <dsp:cNvSpPr/>
      </dsp:nvSpPr>
      <dsp:spPr>
        <a:xfrm>
          <a:off x="3551636" y="1094031"/>
          <a:ext cx="1465679" cy="146567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6C8956F9-9CA4-4385-93E5-3641233EDEE2}">
      <dsp:nvSpPr>
        <dsp:cNvPr id="0" name=""/>
        <dsp:cNvSpPr/>
      </dsp:nvSpPr>
      <dsp:spPr>
        <a:xfrm>
          <a:off x="3368426" y="0"/>
          <a:ext cx="1832099" cy="9980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dirty="0" smtClean="0"/>
            <a:t>Concessional loans to low income developing countries </a:t>
          </a:r>
          <a:endParaRPr lang="en-IN" sz="1600" kern="1200" dirty="0"/>
        </a:p>
      </dsp:txBody>
      <dsp:txXfrm>
        <a:off x="3368426" y="0"/>
        <a:ext cx="1832099" cy="998030"/>
      </dsp:txXfrm>
    </dsp:sp>
    <dsp:sp modelId="{19AEACE6-A5D4-4B05-A514-B1A1A4A25660}">
      <dsp:nvSpPr>
        <dsp:cNvPr id="0" name=""/>
        <dsp:cNvSpPr/>
      </dsp:nvSpPr>
      <dsp:spPr>
        <a:xfrm>
          <a:off x="4027371" y="1368728"/>
          <a:ext cx="1465679" cy="1465679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A0077008-982F-4F76-8A18-8E8F869B6A89}">
      <dsp:nvSpPr>
        <dsp:cNvPr id="0" name=""/>
        <dsp:cNvSpPr/>
      </dsp:nvSpPr>
      <dsp:spPr>
        <a:xfrm>
          <a:off x="5601755" y="950505"/>
          <a:ext cx="1736219" cy="109308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dirty="0" smtClean="0"/>
            <a:t>Financial support to stabilize the currency</a:t>
          </a:r>
          <a:endParaRPr lang="en-IN" sz="1600" kern="1200" dirty="0"/>
        </a:p>
      </dsp:txBody>
      <dsp:txXfrm>
        <a:off x="5601755" y="950505"/>
        <a:ext cx="1736219" cy="1093081"/>
      </dsp:txXfrm>
    </dsp:sp>
    <dsp:sp modelId="{81634AEA-DDA5-484A-BF76-A2AED94CE19C}">
      <dsp:nvSpPr>
        <dsp:cNvPr id="0" name=""/>
        <dsp:cNvSpPr/>
      </dsp:nvSpPr>
      <dsp:spPr>
        <a:xfrm>
          <a:off x="4027371" y="1918120"/>
          <a:ext cx="1465679" cy="1465679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B2B08108-1D00-47AE-A8EB-5C1D5BF5466B}">
      <dsp:nvSpPr>
        <dsp:cNvPr id="0" name=""/>
        <dsp:cNvSpPr/>
      </dsp:nvSpPr>
      <dsp:spPr>
        <a:xfrm>
          <a:off x="5601755" y="2580622"/>
          <a:ext cx="1736219" cy="122139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dirty="0" smtClean="0"/>
            <a:t>To meet emergencies like natural calamities</a:t>
          </a:r>
          <a:endParaRPr lang="en-IN" sz="1600" kern="1200" dirty="0"/>
        </a:p>
      </dsp:txBody>
      <dsp:txXfrm>
        <a:off x="5601755" y="2580622"/>
        <a:ext cx="1736219" cy="1221399"/>
      </dsp:txXfrm>
    </dsp:sp>
    <dsp:sp modelId="{5125D9CD-735B-414F-8EF2-F87AE2276C56}">
      <dsp:nvSpPr>
        <dsp:cNvPr id="0" name=""/>
        <dsp:cNvSpPr/>
      </dsp:nvSpPr>
      <dsp:spPr>
        <a:xfrm>
          <a:off x="3551636" y="2193291"/>
          <a:ext cx="1465679" cy="146567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95533E76-8E40-4A20-AAEF-47BF359C8E36}">
      <dsp:nvSpPr>
        <dsp:cNvPr id="0" name=""/>
        <dsp:cNvSpPr/>
      </dsp:nvSpPr>
      <dsp:spPr>
        <a:xfrm>
          <a:off x="3368426" y="3754497"/>
          <a:ext cx="1832099" cy="9980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smtClean="0"/>
            <a:t>To manage short fall in exports or excess of imports</a:t>
          </a:r>
          <a:endParaRPr lang="en-IN" sz="1600" kern="1200"/>
        </a:p>
      </dsp:txBody>
      <dsp:txXfrm>
        <a:off x="3368426" y="3754497"/>
        <a:ext cx="1832099" cy="998030"/>
      </dsp:txXfrm>
    </dsp:sp>
    <dsp:sp modelId="{896618A2-9F78-41C9-AB97-8BDA19301B70}">
      <dsp:nvSpPr>
        <dsp:cNvPr id="0" name=""/>
        <dsp:cNvSpPr/>
      </dsp:nvSpPr>
      <dsp:spPr>
        <a:xfrm>
          <a:off x="3075901" y="1918120"/>
          <a:ext cx="1465679" cy="1465679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9750A676-543C-4405-A3AF-1B6C853F9850}">
      <dsp:nvSpPr>
        <dsp:cNvPr id="0" name=""/>
        <dsp:cNvSpPr/>
      </dsp:nvSpPr>
      <dsp:spPr>
        <a:xfrm>
          <a:off x="1230976" y="2580622"/>
          <a:ext cx="1736219" cy="122139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smtClean="0"/>
            <a:t>To reduce poverty and enhance growth rate </a:t>
          </a:r>
          <a:endParaRPr lang="en-IN" sz="1600" kern="1200"/>
        </a:p>
      </dsp:txBody>
      <dsp:txXfrm>
        <a:off x="1230976" y="2580622"/>
        <a:ext cx="1736219" cy="1221399"/>
      </dsp:txXfrm>
    </dsp:sp>
    <dsp:sp modelId="{FFE313C0-BDA0-416A-B556-38CB2268363B}">
      <dsp:nvSpPr>
        <dsp:cNvPr id="0" name=""/>
        <dsp:cNvSpPr/>
      </dsp:nvSpPr>
      <dsp:spPr>
        <a:xfrm>
          <a:off x="3075901" y="1368728"/>
          <a:ext cx="1465679" cy="146567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90FC8915-53F9-4D6C-8F32-DC4541AB9A30}">
      <dsp:nvSpPr>
        <dsp:cNvPr id="0" name=""/>
        <dsp:cNvSpPr/>
      </dsp:nvSpPr>
      <dsp:spPr>
        <a:xfrm>
          <a:off x="1230976" y="950505"/>
          <a:ext cx="1736219" cy="122139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dirty="0" smtClean="0"/>
            <a:t>Special assistance to meet serve balance of payment difficulties, fluctuations in exchange rate etc.</a:t>
          </a:r>
          <a:endParaRPr lang="en-IN" sz="1600" kern="1200" dirty="0"/>
        </a:p>
      </dsp:txBody>
      <dsp:txXfrm>
        <a:off x="1230976" y="950505"/>
        <a:ext cx="1736219" cy="12213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55791-9512-4B57-A0DF-C94A2BCCC1BF}">
      <dsp:nvSpPr>
        <dsp:cNvPr id="0" name=""/>
        <dsp:cNvSpPr/>
      </dsp:nvSpPr>
      <dsp:spPr>
        <a:xfrm>
          <a:off x="0" y="360098"/>
          <a:ext cx="7416824" cy="480131"/>
        </a:xfrm>
        <a:prstGeom prst="notchedRightArrow">
          <a:avLst/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172F2C-C42C-4E65-B917-32D59A9966C2}">
      <dsp:nvSpPr>
        <dsp:cNvPr id="0" name=""/>
        <dsp:cNvSpPr/>
      </dsp:nvSpPr>
      <dsp:spPr>
        <a:xfrm>
          <a:off x="3259" y="0"/>
          <a:ext cx="2151168" cy="48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>
              <a:solidFill>
                <a:schemeClr val="bg1"/>
              </a:solidFill>
            </a:rPr>
            <a:t>SDR is an international reserve and is also known as paper gold. </a:t>
          </a:r>
          <a:endParaRPr lang="en-IN" sz="1800" kern="1200" dirty="0">
            <a:solidFill>
              <a:schemeClr val="bg1"/>
            </a:solidFill>
          </a:endParaRPr>
        </a:p>
      </dsp:txBody>
      <dsp:txXfrm>
        <a:off x="3259" y="0"/>
        <a:ext cx="2151168" cy="480131"/>
      </dsp:txXfrm>
    </dsp:sp>
    <dsp:sp modelId="{43A32E2C-CA46-4A02-96A7-F719E61305FE}">
      <dsp:nvSpPr>
        <dsp:cNvPr id="0" name=""/>
        <dsp:cNvSpPr/>
      </dsp:nvSpPr>
      <dsp:spPr>
        <a:xfrm>
          <a:off x="1018827" y="540148"/>
          <a:ext cx="120032" cy="120032"/>
        </a:xfrm>
        <a:prstGeom prst="ellips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3042A-DAAF-482C-882A-AF2C34AA9CE1}">
      <dsp:nvSpPr>
        <dsp:cNvPr id="0" name=""/>
        <dsp:cNvSpPr/>
      </dsp:nvSpPr>
      <dsp:spPr>
        <a:xfrm>
          <a:off x="2261986" y="720197"/>
          <a:ext cx="2151168" cy="48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smtClean="0">
              <a:solidFill>
                <a:schemeClr val="bg1"/>
              </a:solidFill>
            </a:rPr>
            <a:t>Member countries are allotted SDRs according to their quota.</a:t>
          </a:r>
          <a:endParaRPr lang="en-IN" sz="1800" kern="1200">
            <a:solidFill>
              <a:schemeClr val="bg1"/>
            </a:solidFill>
          </a:endParaRPr>
        </a:p>
      </dsp:txBody>
      <dsp:txXfrm>
        <a:off x="2261986" y="720197"/>
        <a:ext cx="2151168" cy="480131"/>
      </dsp:txXfrm>
    </dsp:sp>
    <dsp:sp modelId="{3C3E7936-A826-4230-B809-AFFED8FD0725}">
      <dsp:nvSpPr>
        <dsp:cNvPr id="0" name=""/>
        <dsp:cNvSpPr/>
      </dsp:nvSpPr>
      <dsp:spPr>
        <a:xfrm>
          <a:off x="3277554" y="540148"/>
          <a:ext cx="120032" cy="120032"/>
        </a:xfrm>
        <a:prstGeom prst="ellipse">
          <a:avLst/>
        </a:prstGeom>
        <a:solidFill>
          <a:schemeClr val="accent5">
            <a:shade val="50000"/>
            <a:hueOff val="0"/>
            <a:satOff val="-9267"/>
            <a:lumOff val="290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493B00-BC6E-4A12-90E5-9BC9436FB9FC}">
      <dsp:nvSpPr>
        <dsp:cNvPr id="0" name=""/>
        <dsp:cNvSpPr/>
      </dsp:nvSpPr>
      <dsp:spPr>
        <a:xfrm>
          <a:off x="4520713" y="0"/>
          <a:ext cx="2151168" cy="48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>
              <a:solidFill>
                <a:schemeClr val="bg1"/>
              </a:solidFill>
            </a:rPr>
            <a:t>It is not linked to any currency or gold &amp; it is not like any other currency. It is intangible.</a:t>
          </a:r>
          <a:endParaRPr lang="en-IN" sz="1800" kern="1200" dirty="0">
            <a:solidFill>
              <a:schemeClr val="bg1"/>
            </a:solidFill>
          </a:endParaRPr>
        </a:p>
      </dsp:txBody>
      <dsp:txXfrm>
        <a:off x="4520713" y="0"/>
        <a:ext cx="2151168" cy="480131"/>
      </dsp:txXfrm>
    </dsp:sp>
    <dsp:sp modelId="{0C3F12CB-7DF9-492E-824A-7A2EAB3EC31D}">
      <dsp:nvSpPr>
        <dsp:cNvPr id="0" name=""/>
        <dsp:cNvSpPr/>
      </dsp:nvSpPr>
      <dsp:spPr>
        <a:xfrm>
          <a:off x="5536281" y="540148"/>
          <a:ext cx="120032" cy="120032"/>
        </a:xfrm>
        <a:prstGeom prst="ellipse">
          <a:avLst/>
        </a:prstGeom>
        <a:solidFill>
          <a:schemeClr val="accent5">
            <a:shade val="50000"/>
            <a:hueOff val="0"/>
            <a:satOff val="-9267"/>
            <a:lumOff val="290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39A6C-FA54-4FA1-9C69-63336CDF32DE}">
      <dsp:nvSpPr>
        <dsp:cNvPr id="0" name=""/>
        <dsp:cNvSpPr/>
      </dsp:nvSpPr>
      <dsp:spPr>
        <a:xfrm>
          <a:off x="1723670" y="2748"/>
          <a:ext cx="899183" cy="899183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E4CD92D-D7B9-4E1A-8325-2E2BE4DBD03A}">
      <dsp:nvSpPr>
        <dsp:cNvPr id="0" name=""/>
        <dsp:cNvSpPr/>
      </dsp:nvSpPr>
      <dsp:spPr>
        <a:xfrm>
          <a:off x="1133745" y="2748"/>
          <a:ext cx="6876508" cy="89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dirty="0" smtClean="0"/>
            <a:t>It came into existence in </a:t>
          </a:r>
          <a:r>
            <a:rPr lang="en-IN" sz="1600" b="0" i="0" kern="1200" dirty="0" smtClean="0">
              <a:solidFill>
                <a:srgbClr val="FFFF00"/>
              </a:solidFill>
            </a:rPr>
            <a:t>1945. to </a:t>
          </a:r>
          <a:r>
            <a:rPr lang="en-IN" sz="1600" b="0" i="0" kern="1200" dirty="0" smtClean="0"/>
            <a:t>be a member of IBRD it is compulsory to be a member </a:t>
          </a:r>
          <a:r>
            <a:rPr lang="en-IN" sz="1600" b="0" i="0" kern="1200" dirty="0" smtClean="0">
              <a:solidFill>
                <a:srgbClr val="FFFF00"/>
              </a:solidFill>
            </a:rPr>
            <a:t>of IMF.</a:t>
          </a:r>
          <a:endParaRPr lang="en-IN" sz="1600" kern="1200" dirty="0">
            <a:solidFill>
              <a:srgbClr val="FFFF00"/>
            </a:solidFill>
          </a:endParaRPr>
        </a:p>
      </dsp:txBody>
      <dsp:txXfrm>
        <a:off x="1133745" y="2748"/>
        <a:ext cx="6876508" cy="899183"/>
      </dsp:txXfrm>
    </dsp:sp>
    <dsp:sp modelId="{6E96389D-752C-4100-9812-68DFB9C15D4A}">
      <dsp:nvSpPr>
        <dsp:cNvPr id="0" name=""/>
        <dsp:cNvSpPr/>
      </dsp:nvSpPr>
      <dsp:spPr>
        <a:xfrm>
          <a:off x="1723670" y="901932"/>
          <a:ext cx="899183" cy="899183"/>
        </a:xfrm>
        <a:prstGeom prst="ellipse">
          <a:avLst/>
        </a:prstGeom>
        <a:solidFill>
          <a:schemeClr val="accent6">
            <a:shade val="80000"/>
            <a:alpha val="50000"/>
            <a:hueOff val="-1529"/>
            <a:satOff val="-37"/>
            <a:lumOff val="900"/>
            <a:alphaOff val="6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71435A2-5CCD-4998-8A12-7BE5E45C456D}">
      <dsp:nvSpPr>
        <dsp:cNvPr id="0" name=""/>
        <dsp:cNvSpPr/>
      </dsp:nvSpPr>
      <dsp:spPr>
        <a:xfrm>
          <a:off x="1349776" y="901932"/>
          <a:ext cx="6444447" cy="89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dirty="0" smtClean="0"/>
            <a:t>The bank has provided substantial assistance to many developing countries to eliminate poverty and improve the living standards of the people.</a:t>
          </a:r>
          <a:endParaRPr lang="en-IN" sz="1600" kern="1200" dirty="0"/>
        </a:p>
      </dsp:txBody>
      <dsp:txXfrm>
        <a:off x="1349776" y="901932"/>
        <a:ext cx="6444447" cy="899183"/>
      </dsp:txXfrm>
    </dsp:sp>
    <dsp:sp modelId="{94EC93D8-7473-4909-A399-727DBACBCE45}">
      <dsp:nvSpPr>
        <dsp:cNvPr id="0" name=""/>
        <dsp:cNvSpPr/>
      </dsp:nvSpPr>
      <dsp:spPr>
        <a:xfrm>
          <a:off x="1723670" y="1801116"/>
          <a:ext cx="899183" cy="899183"/>
        </a:xfrm>
        <a:prstGeom prst="ellipse">
          <a:avLst/>
        </a:prstGeom>
        <a:solidFill>
          <a:schemeClr val="accent6">
            <a:shade val="80000"/>
            <a:alpha val="50000"/>
            <a:hueOff val="-3058"/>
            <a:satOff val="-75"/>
            <a:lumOff val="1800"/>
            <a:alphaOff val="12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6CDEA7C-169E-44B9-ABDB-A0D13B3B6968}">
      <dsp:nvSpPr>
        <dsp:cNvPr id="0" name=""/>
        <dsp:cNvSpPr/>
      </dsp:nvSpPr>
      <dsp:spPr>
        <a:xfrm>
          <a:off x="1205755" y="1801116"/>
          <a:ext cx="6732488" cy="89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dirty="0" smtClean="0"/>
            <a:t>Assistance consists of financial and consultancy services.</a:t>
          </a:r>
          <a:endParaRPr lang="en-IN" sz="1600" kern="1200" dirty="0"/>
        </a:p>
      </dsp:txBody>
      <dsp:txXfrm>
        <a:off x="1205755" y="1801116"/>
        <a:ext cx="6732488" cy="899183"/>
      </dsp:txXfrm>
    </dsp:sp>
    <dsp:sp modelId="{50E237E7-26EF-4000-8441-09FC7D543EE2}">
      <dsp:nvSpPr>
        <dsp:cNvPr id="0" name=""/>
        <dsp:cNvSpPr/>
      </dsp:nvSpPr>
      <dsp:spPr>
        <a:xfrm>
          <a:off x="1723670" y="2700299"/>
          <a:ext cx="899183" cy="899183"/>
        </a:xfrm>
        <a:prstGeom prst="ellipse">
          <a:avLst/>
        </a:prstGeom>
        <a:solidFill>
          <a:schemeClr val="accent6">
            <a:shade val="80000"/>
            <a:alpha val="50000"/>
            <a:hueOff val="-4587"/>
            <a:satOff val="-112"/>
            <a:lumOff val="2700"/>
            <a:alphaOff val="18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F4C3AB4-F52E-4565-87A7-F2AC1AE68912}">
      <dsp:nvSpPr>
        <dsp:cNvPr id="0" name=""/>
        <dsp:cNvSpPr/>
      </dsp:nvSpPr>
      <dsp:spPr>
        <a:xfrm>
          <a:off x="1349776" y="2700299"/>
          <a:ext cx="6444447" cy="89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dirty="0" smtClean="0"/>
            <a:t>Decisions regarding thee operations, policy formation, loan disbursal etc. are taken by consensus. </a:t>
          </a:r>
          <a:endParaRPr lang="en-IN" sz="1600" kern="1200" dirty="0"/>
        </a:p>
      </dsp:txBody>
      <dsp:txXfrm>
        <a:off x="1349776" y="2700299"/>
        <a:ext cx="6444447" cy="899183"/>
      </dsp:txXfrm>
    </dsp:sp>
    <dsp:sp modelId="{410349F6-F35F-435C-A0DB-58C787D39DCF}">
      <dsp:nvSpPr>
        <dsp:cNvPr id="0" name=""/>
        <dsp:cNvSpPr/>
      </dsp:nvSpPr>
      <dsp:spPr>
        <a:xfrm>
          <a:off x="1723670" y="3599483"/>
          <a:ext cx="899183" cy="899183"/>
        </a:xfrm>
        <a:prstGeom prst="ellipse">
          <a:avLst/>
        </a:prstGeom>
        <a:solidFill>
          <a:schemeClr val="accent6">
            <a:shade val="80000"/>
            <a:alpha val="50000"/>
            <a:hueOff val="-6116"/>
            <a:satOff val="-150"/>
            <a:lumOff val="3600"/>
            <a:alphaOff val="24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99F21BD-1D32-4E61-9148-02290CD86287}">
      <dsp:nvSpPr>
        <dsp:cNvPr id="0" name=""/>
        <dsp:cNvSpPr/>
      </dsp:nvSpPr>
      <dsp:spPr>
        <a:xfrm>
          <a:off x="917715" y="3599483"/>
          <a:ext cx="7308568" cy="89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dirty="0" smtClean="0"/>
            <a:t>The headquarter of the bank is in Washington.</a:t>
          </a:r>
          <a:endParaRPr lang="en-IN" sz="1600" kern="1200" dirty="0"/>
        </a:p>
      </dsp:txBody>
      <dsp:txXfrm>
        <a:off x="917715" y="3599483"/>
        <a:ext cx="7308568" cy="899183"/>
      </dsp:txXfrm>
    </dsp:sp>
    <dsp:sp modelId="{C85E78C3-F075-46F1-ADF0-4B4B712967CD}">
      <dsp:nvSpPr>
        <dsp:cNvPr id="0" name=""/>
        <dsp:cNvSpPr/>
      </dsp:nvSpPr>
      <dsp:spPr>
        <a:xfrm>
          <a:off x="1723670" y="4498667"/>
          <a:ext cx="899183" cy="899183"/>
        </a:xfrm>
        <a:prstGeom prst="ellipse">
          <a:avLst/>
        </a:prstGeom>
        <a:solidFill>
          <a:schemeClr val="accent6">
            <a:shade val="80000"/>
            <a:alpha val="50000"/>
            <a:hueOff val="-7645"/>
            <a:satOff val="-187"/>
            <a:lumOff val="4500"/>
            <a:alphaOff val="3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D299D6A-303B-4CA0-9F88-F7F0072F6CA1}">
      <dsp:nvSpPr>
        <dsp:cNvPr id="0" name=""/>
        <dsp:cNvSpPr/>
      </dsp:nvSpPr>
      <dsp:spPr>
        <a:xfrm>
          <a:off x="773719" y="4498667"/>
          <a:ext cx="7596561" cy="89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0" i="0" kern="1200" dirty="0" smtClean="0"/>
            <a:t>President of the bank is always a national of the United States as it is the largest shareholder.</a:t>
          </a:r>
          <a:endParaRPr lang="en-IN" sz="1600" kern="1200" dirty="0"/>
        </a:p>
      </dsp:txBody>
      <dsp:txXfrm>
        <a:off x="773719" y="4498667"/>
        <a:ext cx="7596561" cy="8991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DD850-70D5-4A88-95F2-73111A87F504}">
      <dsp:nvSpPr>
        <dsp:cNvPr id="0" name=""/>
        <dsp:cNvSpPr/>
      </dsp:nvSpPr>
      <dsp:spPr>
        <a:xfrm>
          <a:off x="0" y="0"/>
          <a:ext cx="5110336" cy="1205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0" i="0" kern="1200" smtClean="0"/>
            <a:t>Assisting the members nation in reconstruction and development.</a:t>
          </a:r>
          <a:endParaRPr lang="en-IN" sz="1800" kern="1200"/>
        </a:p>
      </dsp:txBody>
      <dsp:txXfrm>
        <a:off x="35297" y="35297"/>
        <a:ext cx="3809923" cy="1134519"/>
      </dsp:txXfrm>
    </dsp:sp>
    <dsp:sp modelId="{D5A2DA3C-1E79-4980-96E0-EE8D91AD44BD}">
      <dsp:nvSpPr>
        <dsp:cNvPr id="0" name=""/>
        <dsp:cNvSpPr/>
      </dsp:nvSpPr>
      <dsp:spPr>
        <a:xfrm>
          <a:off x="450911" y="1405965"/>
          <a:ext cx="5110336" cy="1205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8730606"/>
                <a:satOff val="-32377"/>
                <a:lumOff val="-1166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8730606"/>
                <a:satOff val="-32377"/>
                <a:lumOff val="-1166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0" i="0" kern="1200" smtClean="0"/>
            <a:t>Providing financial assistance to supplement private capital.</a:t>
          </a:r>
          <a:endParaRPr lang="en-IN" sz="1800" kern="1200"/>
        </a:p>
      </dsp:txBody>
      <dsp:txXfrm>
        <a:off x="486208" y="1441262"/>
        <a:ext cx="3805506" cy="1134519"/>
      </dsp:txXfrm>
    </dsp:sp>
    <dsp:sp modelId="{66C08F19-8F23-4BFB-89F4-C09F1076B6A8}">
      <dsp:nvSpPr>
        <dsp:cNvPr id="0" name=""/>
        <dsp:cNvSpPr/>
      </dsp:nvSpPr>
      <dsp:spPr>
        <a:xfrm>
          <a:off x="901823" y="2811930"/>
          <a:ext cx="5110336" cy="1205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7461212"/>
                <a:satOff val="-64755"/>
                <a:lumOff val="-2333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17461212"/>
                <a:satOff val="-64755"/>
                <a:lumOff val="-2333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0" i="0" kern="1200" dirty="0" smtClean="0"/>
            <a:t>Promoting international trade, maintaining equilibrium in balance of payment and improving productivity of labour.</a:t>
          </a:r>
          <a:endParaRPr lang="en-IN" sz="1800" kern="1200" dirty="0"/>
        </a:p>
      </dsp:txBody>
      <dsp:txXfrm>
        <a:off x="937120" y="2847227"/>
        <a:ext cx="3805506" cy="1134519"/>
      </dsp:txXfrm>
    </dsp:sp>
    <dsp:sp modelId="{D8DD83A0-36DC-42EC-BB01-6F87AA0B78B0}">
      <dsp:nvSpPr>
        <dsp:cNvPr id="0" name=""/>
        <dsp:cNvSpPr/>
      </dsp:nvSpPr>
      <dsp:spPr>
        <a:xfrm>
          <a:off x="4327012" y="913877"/>
          <a:ext cx="783323" cy="78332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3600" kern="1200"/>
        </a:p>
      </dsp:txBody>
      <dsp:txXfrm>
        <a:off x="4503260" y="913877"/>
        <a:ext cx="430827" cy="589451"/>
      </dsp:txXfrm>
    </dsp:sp>
    <dsp:sp modelId="{029AD555-3A7F-4815-B41C-48C66BA4819F}">
      <dsp:nvSpPr>
        <dsp:cNvPr id="0" name=""/>
        <dsp:cNvSpPr/>
      </dsp:nvSpPr>
      <dsp:spPr>
        <a:xfrm>
          <a:off x="4777924" y="2311808"/>
          <a:ext cx="783323" cy="78332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17652068"/>
            <a:satOff val="-78510"/>
            <a:lumOff val="-676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7652068"/>
              <a:satOff val="-78510"/>
              <a:lumOff val="-676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3600" kern="1200"/>
        </a:p>
      </dsp:txBody>
      <dsp:txXfrm>
        <a:off x="4954172" y="2311808"/>
        <a:ext cx="430827" cy="5894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2EF165-7285-4136-9E10-8EB251B454AD}">
      <dsp:nvSpPr>
        <dsp:cNvPr id="0" name=""/>
        <dsp:cNvSpPr/>
      </dsp:nvSpPr>
      <dsp:spPr>
        <a:xfrm>
          <a:off x="2418028" y="2457835"/>
          <a:ext cx="1788678" cy="178867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u="sng" kern="1200" smtClean="0"/>
            <a:t>Lending Programmes</a:t>
          </a:r>
          <a:endParaRPr lang="en-IN" sz="1600" kern="1200"/>
        </a:p>
      </dsp:txBody>
      <dsp:txXfrm>
        <a:off x="2679974" y="2719781"/>
        <a:ext cx="1264786" cy="1264786"/>
      </dsp:txXfrm>
    </dsp:sp>
    <dsp:sp modelId="{C53DF5C7-4925-4D71-8D88-11BE53887D63}">
      <dsp:nvSpPr>
        <dsp:cNvPr id="0" name=""/>
        <dsp:cNvSpPr/>
      </dsp:nvSpPr>
      <dsp:spPr>
        <a:xfrm rot="12900000">
          <a:off x="973030" y="2046912"/>
          <a:ext cx="1678490" cy="50977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AC7A61-B3D9-4E19-A8CE-F2A1BE83CC5B}">
      <dsp:nvSpPr>
        <dsp:cNvPr id="0" name=""/>
        <dsp:cNvSpPr/>
      </dsp:nvSpPr>
      <dsp:spPr>
        <a:xfrm>
          <a:off x="275184" y="1140730"/>
          <a:ext cx="1699244" cy="1359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Structural adjustment lending</a:t>
          </a:r>
          <a:endParaRPr lang="en-IN" sz="2300" kern="1200" dirty="0"/>
        </a:p>
      </dsp:txBody>
      <dsp:txXfrm>
        <a:off x="314999" y="1180545"/>
        <a:ext cx="1619614" cy="1279765"/>
      </dsp:txXfrm>
    </dsp:sp>
    <dsp:sp modelId="{1B8F5AD6-7B34-433F-80FC-F78CA072E134}">
      <dsp:nvSpPr>
        <dsp:cNvPr id="0" name=""/>
        <dsp:cNvSpPr/>
      </dsp:nvSpPr>
      <dsp:spPr>
        <a:xfrm rot="16200000">
          <a:off x="2473122" y="1266013"/>
          <a:ext cx="1678490" cy="50977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1017532"/>
                <a:satOff val="0"/>
                <a:lumOff val="656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-1017532"/>
                <a:satOff val="0"/>
                <a:lumOff val="656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62DC0D-B235-4A7A-8A8A-166734B46B0C}">
      <dsp:nvSpPr>
        <dsp:cNvPr id="0" name=""/>
        <dsp:cNvSpPr/>
      </dsp:nvSpPr>
      <dsp:spPr>
        <a:xfrm>
          <a:off x="2462745" y="1957"/>
          <a:ext cx="1699244" cy="1359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017532"/>
                <a:satOff val="0"/>
                <a:lumOff val="656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-1017532"/>
                <a:satOff val="0"/>
                <a:lumOff val="656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Export Credit</a:t>
          </a:r>
          <a:endParaRPr lang="en-IN" sz="2300" kern="1200" dirty="0"/>
        </a:p>
      </dsp:txBody>
      <dsp:txXfrm>
        <a:off x="2502560" y="41772"/>
        <a:ext cx="1619614" cy="1279765"/>
      </dsp:txXfrm>
    </dsp:sp>
    <dsp:sp modelId="{1AD23496-F2BC-4FF8-998C-B610C61A4304}">
      <dsp:nvSpPr>
        <dsp:cNvPr id="0" name=""/>
        <dsp:cNvSpPr/>
      </dsp:nvSpPr>
      <dsp:spPr>
        <a:xfrm rot="19500000">
          <a:off x="3973215" y="2046912"/>
          <a:ext cx="1678490" cy="50977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2035064"/>
                <a:satOff val="0"/>
                <a:lumOff val="1313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-2035064"/>
                <a:satOff val="0"/>
                <a:lumOff val="1313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A83082-ED80-44FE-B429-DA39033C456C}">
      <dsp:nvSpPr>
        <dsp:cNvPr id="0" name=""/>
        <dsp:cNvSpPr/>
      </dsp:nvSpPr>
      <dsp:spPr>
        <a:xfrm>
          <a:off x="4650306" y="1140730"/>
          <a:ext cx="1699244" cy="1359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2035064"/>
                <a:satOff val="0"/>
                <a:lumOff val="1313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-2035064"/>
                <a:satOff val="0"/>
                <a:lumOff val="1313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Special Action Programme</a:t>
          </a:r>
          <a:endParaRPr lang="en-IN" sz="2300" kern="1200" dirty="0"/>
        </a:p>
      </dsp:txBody>
      <dsp:txXfrm>
        <a:off x="4690121" y="1180545"/>
        <a:ext cx="1619614" cy="12797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D174D-DB39-4736-99FD-542D49EB5022}">
      <dsp:nvSpPr>
        <dsp:cNvPr id="0" name=""/>
        <dsp:cNvSpPr/>
      </dsp:nvSpPr>
      <dsp:spPr>
        <a:xfrm>
          <a:off x="0" y="0"/>
          <a:ext cx="3962799" cy="396279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C11E5-5841-4F92-9DA8-78F114AB3D54}">
      <dsp:nvSpPr>
        <dsp:cNvPr id="0" name=""/>
        <dsp:cNvSpPr/>
      </dsp:nvSpPr>
      <dsp:spPr>
        <a:xfrm>
          <a:off x="1981399" y="0"/>
          <a:ext cx="6371528" cy="3962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0" i="0" kern="1200" dirty="0" smtClean="0"/>
            <a:t>The developed countries/world influences the decisions of the bank due to their large contribution and voting rights.</a:t>
          </a:r>
          <a:endParaRPr lang="en-IN" sz="2400" kern="1200" dirty="0"/>
        </a:p>
      </dsp:txBody>
      <dsp:txXfrm>
        <a:off x="1981399" y="0"/>
        <a:ext cx="6371528" cy="1188842"/>
      </dsp:txXfrm>
    </dsp:sp>
    <dsp:sp modelId="{028AE2FC-C6F0-430B-8686-418EA53BBF3A}">
      <dsp:nvSpPr>
        <dsp:cNvPr id="0" name=""/>
        <dsp:cNvSpPr/>
      </dsp:nvSpPr>
      <dsp:spPr>
        <a:xfrm>
          <a:off x="693491" y="1188842"/>
          <a:ext cx="2575817" cy="257581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3848364"/>
            <a:satOff val="11712"/>
            <a:lumOff val="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893D69-9586-47F8-AC58-F7D274D428D9}">
      <dsp:nvSpPr>
        <dsp:cNvPr id="0" name=""/>
        <dsp:cNvSpPr/>
      </dsp:nvSpPr>
      <dsp:spPr>
        <a:xfrm>
          <a:off x="1981399" y="1188842"/>
          <a:ext cx="6371528" cy="25758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3848364"/>
              <a:satOff val="11712"/>
              <a:lumOff val="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0" i="0" kern="1200" smtClean="0"/>
            <a:t>Funds available aren’t adequate to meet the ever increasing needs of the developing world.</a:t>
          </a:r>
          <a:endParaRPr lang="en-IN" sz="2400" kern="1200"/>
        </a:p>
      </dsp:txBody>
      <dsp:txXfrm>
        <a:off x="1981399" y="1188842"/>
        <a:ext cx="6371528" cy="1188838"/>
      </dsp:txXfrm>
    </dsp:sp>
    <dsp:sp modelId="{DC626E1D-B743-442D-89A7-835F60AACB78}">
      <dsp:nvSpPr>
        <dsp:cNvPr id="0" name=""/>
        <dsp:cNvSpPr/>
      </dsp:nvSpPr>
      <dsp:spPr>
        <a:xfrm>
          <a:off x="1386980" y="2377681"/>
          <a:ext cx="1188838" cy="11888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7696729"/>
            <a:satOff val="23424"/>
            <a:lumOff val="15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5AAD6-094E-4393-A5C8-80ADBCCEE4DE}">
      <dsp:nvSpPr>
        <dsp:cNvPr id="0" name=""/>
        <dsp:cNvSpPr/>
      </dsp:nvSpPr>
      <dsp:spPr>
        <a:xfrm>
          <a:off x="1981399" y="2377681"/>
          <a:ext cx="6371528" cy="11888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7696729"/>
              <a:satOff val="23424"/>
              <a:lumOff val="15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0" i="0" kern="1200" smtClean="0"/>
            <a:t>World bank has not been successful in mobilizing funds from the rich nations to the poor nations.</a:t>
          </a:r>
          <a:endParaRPr lang="en-IN" sz="2400" kern="1200"/>
        </a:p>
      </dsp:txBody>
      <dsp:txXfrm>
        <a:off x="1981399" y="2377681"/>
        <a:ext cx="6371528" cy="1188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5300" y="1487100"/>
            <a:ext cx="7433400" cy="1800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3195965"/>
            <a:ext cx="9144000" cy="3284484"/>
            <a:chOff x="0" y="1786473"/>
            <a:chExt cx="9144000" cy="2463363"/>
          </a:xfrm>
        </p:grpSpPr>
        <p:sp>
          <p:nvSpPr>
            <p:cNvPr id="12" name="Google Shape;12;p2"/>
            <p:cNvSpPr/>
            <p:nvPr/>
          </p:nvSpPr>
          <p:spPr>
            <a:xfrm>
              <a:off x="387953" y="3203434"/>
              <a:ext cx="1506902" cy="1046402"/>
            </a:xfrm>
            <a:custGeom>
              <a:avLst/>
              <a:gdLst/>
              <a:ahLst/>
              <a:cxnLst/>
              <a:rect l="l" t="t" r="r" b="b"/>
              <a:pathLst>
                <a:path w="2009203" h="1395202" extrusionOk="0">
                  <a:moveTo>
                    <a:pt x="1005142" y="1395202"/>
                  </a:moveTo>
                  <a:cubicBezTo>
                    <a:pt x="1434656" y="1395202"/>
                    <a:pt x="1742377" y="650418"/>
                    <a:pt x="2009204" y="0"/>
                  </a:cubicBezTo>
                  <a:lnTo>
                    <a:pt x="0" y="0"/>
                  </a:lnTo>
                  <a:cubicBezTo>
                    <a:pt x="310706" y="521742"/>
                    <a:pt x="470408" y="1395202"/>
                    <a:pt x="1005142" y="1395202"/>
                  </a:cubicBezTo>
                  <a:close/>
                </a:path>
              </a:pathLst>
            </a:custGeom>
            <a:gradFill>
              <a:gsLst>
                <a:gs pos="0">
                  <a:srgbClr val="FF826C"/>
                </a:gs>
                <a:gs pos="100000">
                  <a:srgbClr val="FF3E45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55961" y="3203339"/>
              <a:ext cx="1387697" cy="1027233"/>
            </a:xfrm>
            <a:custGeom>
              <a:avLst/>
              <a:gdLst/>
              <a:ahLst/>
              <a:cxnLst/>
              <a:rect l="l" t="t" r="r" b="b"/>
              <a:pathLst>
                <a:path w="1850262" h="1369644" extrusionOk="0">
                  <a:moveTo>
                    <a:pt x="750570" y="896291"/>
                  </a:moveTo>
                  <a:cubicBezTo>
                    <a:pt x="720268" y="896291"/>
                    <a:pt x="695706" y="920821"/>
                    <a:pt x="695706" y="951084"/>
                  </a:cubicBezTo>
                  <a:cubicBezTo>
                    <a:pt x="695706" y="981347"/>
                    <a:pt x="720268" y="1005877"/>
                    <a:pt x="750570" y="1005877"/>
                  </a:cubicBezTo>
                  <a:cubicBezTo>
                    <a:pt x="780872" y="1005877"/>
                    <a:pt x="805434" y="981347"/>
                    <a:pt x="805434" y="951084"/>
                  </a:cubicBezTo>
                  <a:cubicBezTo>
                    <a:pt x="805434" y="920821"/>
                    <a:pt x="780872" y="896291"/>
                    <a:pt x="750570" y="896291"/>
                  </a:cubicBezTo>
                  <a:close/>
                  <a:moveTo>
                    <a:pt x="750570" y="1261643"/>
                  </a:moveTo>
                  <a:cubicBezTo>
                    <a:pt x="720268" y="1261643"/>
                    <a:pt x="695706" y="1286173"/>
                    <a:pt x="695706" y="1316437"/>
                  </a:cubicBezTo>
                  <a:cubicBezTo>
                    <a:pt x="695700" y="1325842"/>
                    <a:pt x="698151" y="1335088"/>
                    <a:pt x="702818" y="1343263"/>
                  </a:cubicBezTo>
                  <a:cubicBezTo>
                    <a:pt x="722274" y="1353473"/>
                    <a:pt x="742436" y="1362294"/>
                    <a:pt x="763143" y="1369645"/>
                  </a:cubicBezTo>
                  <a:cubicBezTo>
                    <a:pt x="792499" y="1362288"/>
                    <a:pt x="810324" y="1332558"/>
                    <a:pt x="802964" y="1303239"/>
                  </a:cubicBezTo>
                  <a:cubicBezTo>
                    <a:pt x="796906" y="1279128"/>
                    <a:pt x="775335" y="1262119"/>
                    <a:pt x="750443" y="1261833"/>
                  </a:cubicBezTo>
                  <a:close/>
                  <a:moveTo>
                    <a:pt x="527939" y="127"/>
                  </a:moveTo>
                  <a:cubicBezTo>
                    <a:pt x="507054" y="22050"/>
                    <a:pt x="507924" y="56734"/>
                    <a:pt x="529876" y="77592"/>
                  </a:cubicBezTo>
                  <a:cubicBezTo>
                    <a:pt x="551828" y="98450"/>
                    <a:pt x="586556" y="97582"/>
                    <a:pt x="607441" y="75658"/>
                  </a:cubicBezTo>
                  <a:cubicBezTo>
                    <a:pt x="627590" y="54502"/>
                    <a:pt x="627590" y="21283"/>
                    <a:pt x="607441" y="127"/>
                  </a:cubicBezTo>
                  <a:close/>
                  <a:moveTo>
                    <a:pt x="567690" y="348357"/>
                  </a:moveTo>
                  <a:cubicBezTo>
                    <a:pt x="537388" y="348357"/>
                    <a:pt x="512826" y="372887"/>
                    <a:pt x="512826" y="403150"/>
                  </a:cubicBezTo>
                  <a:cubicBezTo>
                    <a:pt x="512731" y="405008"/>
                    <a:pt x="512731" y="406873"/>
                    <a:pt x="512826" y="408731"/>
                  </a:cubicBezTo>
                  <a:cubicBezTo>
                    <a:pt x="515912" y="438835"/>
                    <a:pt x="542855" y="460740"/>
                    <a:pt x="572999" y="457652"/>
                  </a:cubicBezTo>
                  <a:cubicBezTo>
                    <a:pt x="598875" y="455007"/>
                    <a:pt x="619328" y="434574"/>
                    <a:pt x="621983" y="408731"/>
                  </a:cubicBezTo>
                  <a:cubicBezTo>
                    <a:pt x="622186" y="406879"/>
                    <a:pt x="622294" y="405014"/>
                    <a:pt x="622300" y="403150"/>
                  </a:cubicBezTo>
                  <a:cubicBezTo>
                    <a:pt x="622300" y="372988"/>
                    <a:pt x="597891" y="348496"/>
                    <a:pt x="567690" y="348357"/>
                  </a:cubicBezTo>
                  <a:close/>
                  <a:moveTo>
                    <a:pt x="750570" y="165712"/>
                  </a:moveTo>
                  <a:cubicBezTo>
                    <a:pt x="720268" y="165712"/>
                    <a:pt x="695706" y="190242"/>
                    <a:pt x="695706" y="220505"/>
                  </a:cubicBezTo>
                  <a:cubicBezTo>
                    <a:pt x="695706" y="250769"/>
                    <a:pt x="720268" y="275299"/>
                    <a:pt x="750570" y="275299"/>
                  </a:cubicBezTo>
                  <a:cubicBezTo>
                    <a:pt x="780872" y="275299"/>
                    <a:pt x="805434" y="250769"/>
                    <a:pt x="805434" y="220505"/>
                  </a:cubicBezTo>
                  <a:cubicBezTo>
                    <a:pt x="805434" y="220486"/>
                    <a:pt x="805434" y="220461"/>
                    <a:pt x="805434" y="220442"/>
                  </a:cubicBezTo>
                  <a:cubicBezTo>
                    <a:pt x="805472" y="190179"/>
                    <a:pt x="780936" y="165623"/>
                    <a:pt x="750634" y="165585"/>
                  </a:cubicBezTo>
                  <a:cubicBezTo>
                    <a:pt x="750615" y="165585"/>
                    <a:pt x="750589" y="165585"/>
                    <a:pt x="750570" y="165585"/>
                  </a:cubicBezTo>
                  <a:close/>
                  <a:moveTo>
                    <a:pt x="933450" y="1078935"/>
                  </a:moveTo>
                  <a:cubicBezTo>
                    <a:pt x="931583" y="1078942"/>
                    <a:pt x="929716" y="1079049"/>
                    <a:pt x="927862" y="1079252"/>
                  </a:cubicBezTo>
                  <a:cubicBezTo>
                    <a:pt x="899884" y="1082112"/>
                    <a:pt x="878605" y="1105641"/>
                    <a:pt x="878586" y="1133729"/>
                  </a:cubicBezTo>
                  <a:cubicBezTo>
                    <a:pt x="878491" y="1135587"/>
                    <a:pt x="878491" y="1137451"/>
                    <a:pt x="878586" y="1139309"/>
                  </a:cubicBezTo>
                  <a:cubicBezTo>
                    <a:pt x="881272" y="1165159"/>
                    <a:pt x="901725" y="1185586"/>
                    <a:pt x="927608" y="1188268"/>
                  </a:cubicBezTo>
                  <a:cubicBezTo>
                    <a:pt x="929462" y="1188471"/>
                    <a:pt x="931329" y="1188579"/>
                    <a:pt x="933196" y="1188585"/>
                  </a:cubicBezTo>
                  <a:cubicBezTo>
                    <a:pt x="961333" y="1188535"/>
                    <a:pt x="984879" y="1167264"/>
                    <a:pt x="987743" y="1139309"/>
                  </a:cubicBezTo>
                  <a:cubicBezTo>
                    <a:pt x="987838" y="1137451"/>
                    <a:pt x="987838" y="1135587"/>
                    <a:pt x="987743" y="1133729"/>
                  </a:cubicBezTo>
                  <a:cubicBezTo>
                    <a:pt x="987812" y="1103637"/>
                    <a:pt x="963574" y="1079119"/>
                    <a:pt x="933450" y="1078808"/>
                  </a:cubicBezTo>
                  <a:close/>
                  <a:moveTo>
                    <a:pt x="750570" y="531001"/>
                  </a:moveTo>
                  <a:cubicBezTo>
                    <a:pt x="720268" y="531001"/>
                    <a:pt x="695706" y="555531"/>
                    <a:pt x="695706" y="585795"/>
                  </a:cubicBezTo>
                  <a:cubicBezTo>
                    <a:pt x="695706" y="616058"/>
                    <a:pt x="720268" y="640588"/>
                    <a:pt x="750570" y="640588"/>
                  </a:cubicBezTo>
                  <a:cubicBezTo>
                    <a:pt x="780872" y="640588"/>
                    <a:pt x="805434" y="616058"/>
                    <a:pt x="805434" y="585795"/>
                  </a:cubicBezTo>
                  <a:cubicBezTo>
                    <a:pt x="805434" y="555531"/>
                    <a:pt x="780872" y="531001"/>
                    <a:pt x="750570" y="531001"/>
                  </a:cubicBezTo>
                  <a:close/>
                  <a:moveTo>
                    <a:pt x="567690" y="713646"/>
                  </a:moveTo>
                  <a:cubicBezTo>
                    <a:pt x="537388" y="713646"/>
                    <a:pt x="512826" y="738176"/>
                    <a:pt x="512826" y="768439"/>
                  </a:cubicBezTo>
                  <a:cubicBezTo>
                    <a:pt x="512826" y="798702"/>
                    <a:pt x="537388" y="823233"/>
                    <a:pt x="567690" y="823233"/>
                  </a:cubicBezTo>
                  <a:cubicBezTo>
                    <a:pt x="597992" y="823233"/>
                    <a:pt x="622554" y="798702"/>
                    <a:pt x="622554" y="768439"/>
                  </a:cubicBezTo>
                  <a:cubicBezTo>
                    <a:pt x="622554" y="738176"/>
                    <a:pt x="597992" y="713646"/>
                    <a:pt x="567690" y="713646"/>
                  </a:cubicBezTo>
                  <a:close/>
                  <a:moveTo>
                    <a:pt x="384810" y="896291"/>
                  </a:moveTo>
                  <a:cubicBezTo>
                    <a:pt x="367494" y="896291"/>
                    <a:pt x="351193" y="904478"/>
                    <a:pt x="340868" y="918360"/>
                  </a:cubicBezTo>
                  <a:cubicBezTo>
                    <a:pt x="356699" y="948376"/>
                    <a:pt x="372872" y="977466"/>
                    <a:pt x="389382" y="1005624"/>
                  </a:cubicBezTo>
                  <a:cubicBezTo>
                    <a:pt x="419583" y="1003639"/>
                    <a:pt x="442455" y="977580"/>
                    <a:pt x="440461" y="947418"/>
                  </a:cubicBezTo>
                  <a:cubicBezTo>
                    <a:pt x="438544" y="918271"/>
                    <a:pt x="414052" y="895770"/>
                    <a:pt x="384810" y="896291"/>
                  </a:cubicBezTo>
                  <a:close/>
                  <a:moveTo>
                    <a:pt x="201930" y="348357"/>
                  </a:moveTo>
                  <a:cubicBezTo>
                    <a:pt x="171628" y="348357"/>
                    <a:pt x="147066" y="372887"/>
                    <a:pt x="147066" y="403150"/>
                  </a:cubicBezTo>
                  <a:cubicBezTo>
                    <a:pt x="146971" y="405008"/>
                    <a:pt x="146971" y="406873"/>
                    <a:pt x="147066" y="408731"/>
                  </a:cubicBezTo>
                  <a:cubicBezTo>
                    <a:pt x="150152" y="438835"/>
                    <a:pt x="177095" y="460740"/>
                    <a:pt x="207239" y="457652"/>
                  </a:cubicBezTo>
                  <a:cubicBezTo>
                    <a:pt x="233115" y="455007"/>
                    <a:pt x="253568" y="434574"/>
                    <a:pt x="256222" y="408731"/>
                  </a:cubicBezTo>
                  <a:cubicBezTo>
                    <a:pt x="256426" y="406879"/>
                    <a:pt x="256534" y="405014"/>
                    <a:pt x="256540" y="403150"/>
                  </a:cubicBezTo>
                  <a:cubicBezTo>
                    <a:pt x="256540" y="372988"/>
                    <a:pt x="232131" y="348496"/>
                    <a:pt x="201930" y="348357"/>
                  </a:cubicBezTo>
                  <a:close/>
                  <a:moveTo>
                    <a:pt x="19050" y="165585"/>
                  </a:moveTo>
                  <a:cubicBezTo>
                    <a:pt x="12548" y="165591"/>
                    <a:pt x="6098" y="166752"/>
                    <a:pt x="0" y="169010"/>
                  </a:cubicBezTo>
                  <a:cubicBezTo>
                    <a:pt x="15791" y="201226"/>
                    <a:pt x="31350" y="234077"/>
                    <a:pt x="46672" y="267562"/>
                  </a:cubicBezTo>
                  <a:cubicBezTo>
                    <a:pt x="72803" y="252303"/>
                    <a:pt x="81597" y="218787"/>
                    <a:pt x="66319" y="192690"/>
                  </a:cubicBezTo>
                  <a:cubicBezTo>
                    <a:pt x="56496" y="175916"/>
                    <a:pt x="38506" y="165598"/>
                    <a:pt x="19050" y="165585"/>
                  </a:cubicBezTo>
                  <a:close/>
                  <a:moveTo>
                    <a:pt x="162179" y="0"/>
                  </a:moveTo>
                  <a:cubicBezTo>
                    <a:pt x="141294" y="21924"/>
                    <a:pt x="142164" y="56607"/>
                    <a:pt x="164116" y="77465"/>
                  </a:cubicBezTo>
                  <a:cubicBezTo>
                    <a:pt x="186068" y="98324"/>
                    <a:pt x="220796" y="97455"/>
                    <a:pt x="241681" y="75531"/>
                  </a:cubicBezTo>
                  <a:cubicBezTo>
                    <a:pt x="261830" y="54375"/>
                    <a:pt x="261830" y="21156"/>
                    <a:pt x="241681" y="0"/>
                  </a:cubicBezTo>
                  <a:close/>
                  <a:moveTo>
                    <a:pt x="567690" y="1078808"/>
                  </a:moveTo>
                  <a:cubicBezTo>
                    <a:pt x="537388" y="1078808"/>
                    <a:pt x="512826" y="1103339"/>
                    <a:pt x="512826" y="1133602"/>
                  </a:cubicBezTo>
                  <a:cubicBezTo>
                    <a:pt x="512731" y="1135460"/>
                    <a:pt x="512731" y="1137324"/>
                    <a:pt x="512826" y="1139182"/>
                  </a:cubicBezTo>
                  <a:cubicBezTo>
                    <a:pt x="515912" y="1169287"/>
                    <a:pt x="542855" y="1191192"/>
                    <a:pt x="572999" y="1188103"/>
                  </a:cubicBezTo>
                  <a:cubicBezTo>
                    <a:pt x="598875" y="1185459"/>
                    <a:pt x="619328" y="1165026"/>
                    <a:pt x="621983" y="1139182"/>
                  </a:cubicBezTo>
                  <a:cubicBezTo>
                    <a:pt x="622186" y="1137331"/>
                    <a:pt x="622294" y="1135466"/>
                    <a:pt x="622300" y="1133602"/>
                  </a:cubicBezTo>
                  <a:cubicBezTo>
                    <a:pt x="622300" y="1103440"/>
                    <a:pt x="597891" y="1078948"/>
                    <a:pt x="567690" y="1078808"/>
                  </a:cubicBezTo>
                  <a:close/>
                  <a:moveTo>
                    <a:pt x="384810" y="165585"/>
                  </a:moveTo>
                  <a:cubicBezTo>
                    <a:pt x="354508" y="165585"/>
                    <a:pt x="329946" y="190115"/>
                    <a:pt x="329946" y="220379"/>
                  </a:cubicBezTo>
                  <a:cubicBezTo>
                    <a:pt x="329946" y="250642"/>
                    <a:pt x="354508" y="275172"/>
                    <a:pt x="384810" y="275172"/>
                  </a:cubicBezTo>
                  <a:cubicBezTo>
                    <a:pt x="415112" y="275172"/>
                    <a:pt x="439674" y="250642"/>
                    <a:pt x="439674" y="220379"/>
                  </a:cubicBezTo>
                  <a:cubicBezTo>
                    <a:pt x="439674" y="220359"/>
                    <a:pt x="439674" y="220334"/>
                    <a:pt x="439674" y="220315"/>
                  </a:cubicBezTo>
                  <a:cubicBezTo>
                    <a:pt x="439674" y="190090"/>
                    <a:pt x="415138" y="165585"/>
                    <a:pt x="384874" y="165585"/>
                  </a:cubicBezTo>
                  <a:cubicBezTo>
                    <a:pt x="384854" y="165585"/>
                    <a:pt x="384829" y="165585"/>
                    <a:pt x="384810" y="165585"/>
                  </a:cubicBezTo>
                  <a:close/>
                  <a:moveTo>
                    <a:pt x="933450" y="713519"/>
                  </a:moveTo>
                  <a:cubicBezTo>
                    <a:pt x="931590" y="713424"/>
                    <a:pt x="929723" y="713424"/>
                    <a:pt x="927862" y="713519"/>
                  </a:cubicBezTo>
                  <a:cubicBezTo>
                    <a:pt x="897700" y="716772"/>
                    <a:pt x="875894" y="743827"/>
                    <a:pt x="879151" y="773950"/>
                  </a:cubicBezTo>
                  <a:cubicBezTo>
                    <a:pt x="881920" y="799584"/>
                    <a:pt x="902195" y="819827"/>
                    <a:pt x="927862" y="822599"/>
                  </a:cubicBezTo>
                  <a:cubicBezTo>
                    <a:pt x="929704" y="822599"/>
                    <a:pt x="931545" y="822599"/>
                    <a:pt x="933450" y="822599"/>
                  </a:cubicBezTo>
                  <a:cubicBezTo>
                    <a:pt x="963752" y="822599"/>
                    <a:pt x="988314" y="798068"/>
                    <a:pt x="988314" y="767805"/>
                  </a:cubicBezTo>
                  <a:cubicBezTo>
                    <a:pt x="988314" y="737542"/>
                    <a:pt x="963752" y="713012"/>
                    <a:pt x="933450" y="713012"/>
                  </a:cubicBezTo>
                  <a:close/>
                  <a:moveTo>
                    <a:pt x="384810" y="530874"/>
                  </a:moveTo>
                  <a:cubicBezTo>
                    <a:pt x="354508" y="530874"/>
                    <a:pt x="329946" y="555404"/>
                    <a:pt x="329946" y="585668"/>
                  </a:cubicBezTo>
                  <a:cubicBezTo>
                    <a:pt x="329946" y="615931"/>
                    <a:pt x="354508" y="640461"/>
                    <a:pt x="384810" y="640461"/>
                  </a:cubicBezTo>
                  <a:cubicBezTo>
                    <a:pt x="415112" y="640461"/>
                    <a:pt x="439674" y="615931"/>
                    <a:pt x="439674" y="585668"/>
                  </a:cubicBezTo>
                  <a:cubicBezTo>
                    <a:pt x="439604" y="555455"/>
                    <a:pt x="415061" y="531001"/>
                    <a:pt x="384810" y="531001"/>
                  </a:cubicBezTo>
                  <a:close/>
                  <a:moveTo>
                    <a:pt x="1847850" y="165585"/>
                  </a:moveTo>
                  <a:cubicBezTo>
                    <a:pt x="1817586" y="165420"/>
                    <a:pt x="1792916" y="189786"/>
                    <a:pt x="1792745" y="220011"/>
                  </a:cubicBezTo>
                  <a:cubicBezTo>
                    <a:pt x="1792662" y="235485"/>
                    <a:pt x="1799139" y="250274"/>
                    <a:pt x="1810576" y="260712"/>
                  </a:cubicBezTo>
                  <a:cubicBezTo>
                    <a:pt x="1823911" y="229048"/>
                    <a:pt x="1837138" y="197440"/>
                    <a:pt x="1850263" y="165902"/>
                  </a:cubicBezTo>
                  <a:close/>
                  <a:moveTo>
                    <a:pt x="1427226" y="951084"/>
                  </a:moveTo>
                  <a:cubicBezTo>
                    <a:pt x="1427232" y="966767"/>
                    <a:pt x="1433982" y="981690"/>
                    <a:pt x="1445768" y="992052"/>
                  </a:cubicBezTo>
                  <a:cubicBezTo>
                    <a:pt x="1464818" y="962563"/>
                    <a:pt x="1483868" y="931868"/>
                    <a:pt x="1502346" y="900222"/>
                  </a:cubicBezTo>
                  <a:cubicBezTo>
                    <a:pt x="1474292" y="888978"/>
                    <a:pt x="1442422" y="902582"/>
                    <a:pt x="1431163" y="930600"/>
                  </a:cubicBezTo>
                  <a:cubicBezTo>
                    <a:pt x="1428560" y="937075"/>
                    <a:pt x="1427226" y="943981"/>
                    <a:pt x="1427226" y="950957"/>
                  </a:cubicBezTo>
                  <a:close/>
                  <a:moveTo>
                    <a:pt x="1482090" y="531001"/>
                  </a:moveTo>
                  <a:cubicBezTo>
                    <a:pt x="1451788" y="531001"/>
                    <a:pt x="1427226" y="555531"/>
                    <a:pt x="1427226" y="585795"/>
                  </a:cubicBezTo>
                  <a:cubicBezTo>
                    <a:pt x="1427226" y="616058"/>
                    <a:pt x="1451788" y="640588"/>
                    <a:pt x="1482090" y="640588"/>
                  </a:cubicBezTo>
                  <a:cubicBezTo>
                    <a:pt x="1512392" y="640588"/>
                    <a:pt x="1536954" y="616058"/>
                    <a:pt x="1536954" y="585795"/>
                  </a:cubicBezTo>
                  <a:cubicBezTo>
                    <a:pt x="1536954" y="555531"/>
                    <a:pt x="1512392" y="531001"/>
                    <a:pt x="1482090" y="531001"/>
                  </a:cubicBezTo>
                  <a:close/>
                  <a:moveTo>
                    <a:pt x="1259459" y="127"/>
                  </a:moveTo>
                  <a:cubicBezTo>
                    <a:pt x="1238574" y="22050"/>
                    <a:pt x="1239444" y="56734"/>
                    <a:pt x="1261396" y="77592"/>
                  </a:cubicBezTo>
                  <a:cubicBezTo>
                    <a:pt x="1283348" y="98450"/>
                    <a:pt x="1318076" y="97582"/>
                    <a:pt x="1338961" y="75658"/>
                  </a:cubicBezTo>
                  <a:cubicBezTo>
                    <a:pt x="1359110" y="54502"/>
                    <a:pt x="1359110" y="21283"/>
                    <a:pt x="1338961" y="127"/>
                  </a:cubicBezTo>
                  <a:close/>
                  <a:moveTo>
                    <a:pt x="1482090" y="165585"/>
                  </a:moveTo>
                  <a:cubicBezTo>
                    <a:pt x="1451788" y="165585"/>
                    <a:pt x="1427226" y="190115"/>
                    <a:pt x="1427226" y="220379"/>
                  </a:cubicBezTo>
                  <a:cubicBezTo>
                    <a:pt x="1427226" y="250642"/>
                    <a:pt x="1451788" y="275172"/>
                    <a:pt x="1482090" y="275172"/>
                  </a:cubicBezTo>
                  <a:cubicBezTo>
                    <a:pt x="1512392" y="275172"/>
                    <a:pt x="1536954" y="250642"/>
                    <a:pt x="1536954" y="220379"/>
                  </a:cubicBezTo>
                  <a:cubicBezTo>
                    <a:pt x="1536954" y="220359"/>
                    <a:pt x="1536954" y="220334"/>
                    <a:pt x="1536954" y="220315"/>
                  </a:cubicBezTo>
                  <a:cubicBezTo>
                    <a:pt x="1536922" y="190077"/>
                    <a:pt x="1512367" y="165585"/>
                    <a:pt x="1482090" y="165585"/>
                  </a:cubicBezTo>
                  <a:close/>
                  <a:moveTo>
                    <a:pt x="1625219" y="0"/>
                  </a:moveTo>
                  <a:cubicBezTo>
                    <a:pt x="1604334" y="21924"/>
                    <a:pt x="1605204" y="56607"/>
                    <a:pt x="1627156" y="77465"/>
                  </a:cubicBezTo>
                  <a:cubicBezTo>
                    <a:pt x="1649108" y="98324"/>
                    <a:pt x="1683836" y="97455"/>
                    <a:pt x="1704721" y="75531"/>
                  </a:cubicBezTo>
                  <a:cubicBezTo>
                    <a:pt x="1724870" y="54375"/>
                    <a:pt x="1724870" y="21156"/>
                    <a:pt x="1704721" y="0"/>
                  </a:cubicBezTo>
                  <a:close/>
                  <a:moveTo>
                    <a:pt x="1299210" y="348230"/>
                  </a:moveTo>
                  <a:cubicBezTo>
                    <a:pt x="1268908" y="348230"/>
                    <a:pt x="1244346" y="372760"/>
                    <a:pt x="1244346" y="403023"/>
                  </a:cubicBezTo>
                  <a:cubicBezTo>
                    <a:pt x="1244251" y="404881"/>
                    <a:pt x="1244251" y="406746"/>
                    <a:pt x="1244346" y="408604"/>
                  </a:cubicBezTo>
                  <a:cubicBezTo>
                    <a:pt x="1247604" y="438728"/>
                    <a:pt x="1274693" y="460505"/>
                    <a:pt x="1304855" y="457252"/>
                  </a:cubicBezTo>
                  <a:cubicBezTo>
                    <a:pt x="1330522" y="454487"/>
                    <a:pt x="1350791" y="434238"/>
                    <a:pt x="1353566" y="408604"/>
                  </a:cubicBezTo>
                  <a:cubicBezTo>
                    <a:pt x="1353566" y="406765"/>
                    <a:pt x="1353566" y="404926"/>
                    <a:pt x="1353566" y="403023"/>
                  </a:cubicBezTo>
                  <a:cubicBezTo>
                    <a:pt x="1353496" y="373007"/>
                    <a:pt x="1329265" y="348636"/>
                    <a:pt x="1299210" y="348357"/>
                  </a:cubicBezTo>
                  <a:close/>
                  <a:moveTo>
                    <a:pt x="1664970" y="348230"/>
                  </a:moveTo>
                  <a:cubicBezTo>
                    <a:pt x="1634668" y="348230"/>
                    <a:pt x="1610106" y="372760"/>
                    <a:pt x="1610106" y="403023"/>
                  </a:cubicBezTo>
                  <a:cubicBezTo>
                    <a:pt x="1610106" y="404926"/>
                    <a:pt x="1610106" y="406765"/>
                    <a:pt x="1610106" y="408604"/>
                  </a:cubicBezTo>
                  <a:cubicBezTo>
                    <a:pt x="1613192" y="438708"/>
                    <a:pt x="1640135" y="460613"/>
                    <a:pt x="1670279" y="457525"/>
                  </a:cubicBezTo>
                  <a:cubicBezTo>
                    <a:pt x="1696155" y="454880"/>
                    <a:pt x="1716608" y="434447"/>
                    <a:pt x="1719263" y="408604"/>
                  </a:cubicBezTo>
                  <a:cubicBezTo>
                    <a:pt x="1719466" y="406752"/>
                    <a:pt x="1719574" y="404888"/>
                    <a:pt x="1719580" y="403023"/>
                  </a:cubicBezTo>
                  <a:cubicBezTo>
                    <a:pt x="1719510" y="372912"/>
                    <a:pt x="1695120" y="348496"/>
                    <a:pt x="1664970" y="348357"/>
                  </a:cubicBezTo>
                  <a:close/>
                  <a:moveTo>
                    <a:pt x="1299210" y="713519"/>
                  </a:moveTo>
                  <a:cubicBezTo>
                    <a:pt x="1268908" y="713519"/>
                    <a:pt x="1244346" y="738049"/>
                    <a:pt x="1244346" y="768312"/>
                  </a:cubicBezTo>
                  <a:cubicBezTo>
                    <a:pt x="1244346" y="798576"/>
                    <a:pt x="1268908" y="823106"/>
                    <a:pt x="1299210" y="823106"/>
                  </a:cubicBezTo>
                  <a:cubicBezTo>
                    <a:pt x="1329512" y="823106"/>
                    <a:pt x="1354074" y="798576"/>
                    <a:pt x="1354074" y="768312"/>
                  </a:cubicBezTo>
                  <a:cubicBezTo>
                    <a:pt x="1354004" y="738100"/>
                    <a:pt x="1329462" y="713646"/>
                    <a:pt x="1299210" y="713646"/>
                  </a:cubicBezTo>
                  <a:close/>
                  <a:moveTo>
                    <a:pt x="1116330" y="1261516"/>
                  </a:moveTo>
                  <a:cubicBezTo>
                    <a:pt x="1086066" y="1261478"/>
                    <a:pt x="1061498" y="1285951"/>
                    <a:pt x="1061466" y="1316183"/>
                  </a:cubicBezTo>
                  <a:cubicBezTo>
                    <a:pt x="1061447" y="1331936"/>
                    <a:pt x="1068229" y="1346934"/>
                    <a:pt x="1080071" y="1357342"/>
                  </a:cubicBezTo>
                  <a:cubicBezTo>
                    <a:pt x="1111701" y="1342628"/>
                    <a:pt x="1141838" y="1324897"/>
                    <a:pt x="1170051" y="1304387"/>
                  </a:cubicBezTo>
                  <a:cubicBezTo>
                    <a:pt x="1164438" y="1279293"/>
                    <a:pt x="1142073" y="1261504"/>
                    <a:pt x="1116330" y="1261643"/>
                  </a:cubicBezTo>
                  <a:close/>
                  <a:moveTo>
                    <a:pt x="933450" y="348293"/>
                  </a:moveTo>
                  <a:cubicBezTo>
                    <a:pt x="931590" y="348198"/>
                    <a:pt x="929723" y="348198"/>
                    <a:pt x="927862" y="348293"/>
                  </a:cubicBezTo>
                  <a:cubicBezTo>
                    <a:pt x="899859" y="351160"/>
                    <a:pt x="878567" y="374719"/>
                    <a:pt x="878586" y="402833"/>
                  </a:cubicBezTo>
                  <a:cubicBezTo>
                    <a:pt x="878491" y="404691"/>
                    <a:pt x="878491" y="406556"/>
                    <a:pt x="878586" y="408414"/>
                  </a:cubicBezTo>
                  <a:cubicBezTo>
                    <a:pt x="881297" y="434250"/>
                    <a:pt x="901738" y="454665"/>
                    <a:pt x="927608" y="457373"/>
                  </a:cubicBezTo>
                  <a:cubicBezTo>
                    <a:pt x="929469" y="457468"/>
                    <a:pt x="931335" y="457468"/>
                    <a:pt x="933196" y="457373"/>
                  </a:cubicBezTo>
                  <a:cubicBezTo>
                    <a:pt x="961320" y="457353"/>
                    <a:pt x="984879" y="436102"/>
                    <a:pt x="987743" y="408160"/>
                  </a:cubicBezTo>
                  <a:cubicBezTo>
                    <a:pt x="987838" y="406302"/>
                    <a:pt x="987838" y="404437"/>
                    <a:pt x="987743" y="402579"/>
                  </a:cubicBezTo>
                  <a:cubicBezTo>
                    <a:pt x="987431" y="372760"/>
                    <a:pt x="963308" y="348667"/>
                    <a:pt x="933450" y="348357"/>
                  </a:cubicBezTo>
                  <a:close/>
                  <a:moveTo>
                    <a:pt x="1116330" y="896227"/>
                  </a:moveTo>
                  <a:cubicBezTo>
                    <a:pt x="1086028" y="896227"/>
                    <a:pt x="1061466" y="920757"/>
                    <a:pt x="1061466" y="951021"/>
                  </a:cubicBezTo>
                  <a:cubicBezTo>
                    <a:pt x="1061466" y="981284"/>
                    <a:pt x="1086028" y="1005814"/>
                    <a:pt x="1116330" y="1005814"/>
                  </a:cubicBezTo>
                  <a:cubicBezTo>
                    <a:pt x="1146632" y="1005814"/>
                    <a:pt x="1171194" y="981284"/>
                    <a:pt x="1171194" y="951021"/>
                  </a:cubicBezTo>
                  <a:cubicBezTo>
                    <a:pt x="1171156" y="920783"/>
                    <a:pt x="1146607" y="896291"/>
                    <a:pt x="1116330" y="896291"/>
                  </a:cubicBezTo>
                  <a:close/>
                  <a:moveTo>
                    <a:pt x="893636" y="127"/>
                  </a:moveTo>
                  <a:cubicBezTo>
                    <a:pt x="872788" y="22088"/>
                    <a:pt x="873709" y="56766"/>
                    <a:pt x="895699" y="77586"/>
                  </a:cubicBezTo>
                  <a:cubicBezTo>
                    <a:pt x="904494" y="85919"/>
                    <a:pt x="915803" y="91107"/>
                    <a:pt x="927862" y="92337"/>
                  </a:cubicBezTo>
                  <a:cubicBezTo>
                    <a:pt x="929716" y="92540"/>
                    <a:pt x="931583" y="92648"/>
                    <a:pt x="933450" y="92654"/>
                  </a:cubicBezTo>
                  <a:cubicBezTo>
                    <a:pt x="963752" y="92635"/>
                    <a:pt x="988301" y="68092"/>
                    <a:pt x="988282" y="37829"/>
                  </a:cubicBezTo>
                  <a:cubicBezTo>
                    <a:pt x="988276" y="23794"/>
                    <a:pt x="982878" y="10299"/>
                    <a:pt x="973201" y="127"/>
                  </a:cubicBezTo>
                  <a:close/>
                  <a:moveTo>
                    <a:pt x="1299210" y="1078808"/>
                  </a:moveTo>
                  <a:cubicBezTo>
                    <a:pt x="1268908" y="1078808"/>
                    <a:pt x="1244346" y="1103339"/>
                    <a:pt x="1244346" y="1133602"/>
                  </a:cubicBezTo>
                  <a:cubicBezTo>
                    <a:pt x="1244251" y="1135460"/>
                    <a:pt x="1244251" y="1137324"/>
                    <a:pt x="1244346" y="1139182"/>
                  </a:cubicBezTo>
                  <a:cubicBezTo>
                    <a:pt x="1247140" y="1166345"/>
                    <a:pt x="1269536" y="1187304"/>
                    <a:pt x="1296861" y="1188332"/>
                  </a:cubicBezTo>
                  <a:cubicBezTo>
                    <a:pt x="1315739" y="1167575"/>
                    <a:pt x="1334326" y="1145569"/>
                    <a:pt x="1352614" y="1122313"/>
                  </a:cubicBezTo>
                  <a:cubicBezTo>
                    <a:pt x="1347311" y="1097048"/>
                    <a:pt x="1325055" y="1078916"/>
                    <a:pt x="1299210" y="1078808"/>
                  </a:cubicBezTo>
                  <a:close/>
                  <a:moveTo>
                    <a:pt x="1116330" y="530874"/>
                  </a:moveTo>
                  <a:cubicBezTo>
                    <a:pt x="1086028" y="530874"/>
                    <a:pt x="1061466" y="555404"/>
                    <a:pt x="1061466" y="585668"/>
                  </a:cubicBezTo>
                  <a:cubicBezTo>
                    <a:pt x="1061466" y="615931"/>
                    <a:pt x="1086028" y="640461"/>
                    <a:pt x="1116330" y="640461"/>
                  </a:cubicBezTo>
                  <a:cubicBezTo>
                    <a:pt x="1146632" y="640461"/>
                    <a:pt x="1171194" y="615931"/>
                    <a:pt x="1171194" y="585668"/>
                  </a:cubicBezTo>
                  <a:cubicBezTo>
                    <a:pt x="1171124" y="555455"/>
                    <a:pt x="1146581" y="531001"/>
                    <a:pt x="1116330" y="531001"/>
                  </a:cubicBezTo>
                  <a:close/>
                  <a:moveTo>
                    <a:pt x="1116330" y="165585"/>
                  </a:moveTo>
                  <a:cubicBezTo>
                    <a:pt x="1086028" y="165585"/>
                    <a:pt x="1061466" y="190115"/>
                    <a:pt x="1061466" y="220379"/>
                  </a:cubicBezTo>
                  <a:cubicBezTo>
                    <a:pt x="1061466" y="250642"/>
                    <a:pt x="1086028" y="275172"/>
                    <a:pt x="1116330" y="275172"/>
                  </a:cubicBezTo>
                  <a:cubicBezTo>
                    <a:pt x="1146632" y="275172"/>
                    <a:pt x="1171194" y="250642"/>
                    <a:pt x="1171194" y="220379"/>
                  </a:cubicBezTo>
                  <a:cubicBezTo>
                    <a:pt x="1171194" y="220359"/>
                    <a:pt x="1171194" y="220334"/>
                    <a:pt x="1171194" y="220315"/>
                  </a:cubicBezTo>
                  <a:cubicBezTo>
                    <a:pt x="1171156" y="190077"/>
                    <a:pt x="1146607" y="165585"/>
                    <a:pt x="1116330" y="165585"/>
                  </a:cubicBezTo>
                  <a:close/>
                </a:path>
              </a:pathLst>
            </a:custGeom>
            <a:solidFill>
              <a:srgbClr val="04152C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64296" y="3203434"/>
              <a:ext cx="852487" cy="485578"/>
            </a:xfrm>
            <a:custGeom>
              <a:avLst/>
              <a:gdLst/>
              <a:ahLst/>
              <a:cxnLst/>
              <a:rect l="l" t="t" r="r" b="b"/>
              <a:pathLst>
                <a:path w="1136649" h="647437" extrusionOk="0">
                  <a:moveTo>
                    <a:pt x="632968" y="647437"/>
                  </a:moveTo>
                  <a:cubicBezTo>
                    <a:pt x="884492" y="647437"/>
                    <a:pt x="1023684" y="362626"/>
                    <a:pt x="1136650" y="0"/>
                  </a:cubicBezTo>
                  <a:lnTo>
                    <a:pt x="0" y="0"/>
                  </a:lnTo>
                  <a:cubicBezTo>
                    <a:pt x="142494" y="321467"/>
                    <a:pt x="282067" y="647437"/>
                    <a:pt x="632968" y="647437"/>
                  </a:cubicBezTo>
                  <a:close/>
                </a:path>
              </a:pathLst>
            </a:custGeom>
            <a:solidFill>
              <a:srgbClr val="002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894904" y="2489983"/>
              <a:ext cx="963930" cy="713456"/>
            </a:xfrm>
            <a:custGeom>
              <a:avLst/>
              <a:gdLst/>
              <a:ahLst/>
              <a:cxnLst/>
              <a:rect l="l" t="t" r="r" b="b"/>
              <a:pathLst>
                <a:path w="1285240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285240" y="951274"/>
                  </a:lnTo>
                  <a:cubicBezTo>
                    <a:pt x="1028509" y="509883"/>
                    <a:pt x="837755" y="0"/>
                    <a:pt x="584200" y="0"/>
                  </a:cubicBezTo>
                  <a:close/>
                </a:path>
              </a:pathLst>
            </a:custGeom>
            <a:solidFill>
              <a:srgbClr val="83288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316783" y="2071853"/>
              <a:ext cx="1372123" cy="1131588"/>
            </a:xfrm>
            <a:custGeom>
              <a:avLst/>
              <a:gdLst/>
              <a:ahLst/>
              <a:cxnLst/>
              <a:rect l="l" t="t" r="r" b="b"/>
              <a:pathLst>
                <a:path w="1829498" h="1508784" extrusionOk="0">
                  <a:moveTo>
                    <a:pt x="815658" y="0"/>
                  </a:moveTo>
                  <a:cubicBezTo>
                    <a:pt x="315468" y="0"/>
                    <a:pt x="197866" y="873714"/>
                    <a:pt x="0" y="1508784"/>
                  </a:cubicBezTo>
                  <a:lnTo>
                    <a:pt x="1829498" y="1508784"/>
                  </a:lnTo>
                  <a:cubicBezTo>
                    <a:pt x="1541526" y="928000"/>
                    <a:pt x="1355789" y="0"/>
                    <a:pt x="815658" y="0"/>
                  </a:cubicBezTo>
                  <a:close/>
                </a:path>
              </a:pathLst>
            </a:custGeom>
            <a:solidFill>
              <a:srgbClr val="FFA22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688907" y="3203434"/>
              <a:ext cx="785813" cy="342887"/>
            </a:xfrm>
            <a:custGeom>
              <a:avLst/>
              <a:gdLst/>
              <a:ahLst/>
              <a:cxnLst/>
              <a:rect l="l" t="t" r="r" b="b"/>
              <a:pathLst>
                <a:path w="1047750" h="457182" extrusionOk="0">
                  <a:moveTo>
                    <a:pt x="500190" y="457182"/>
                  </a:moveTo>
                  <a:cubicBezTo>
                    <a:pt x="745744" y="457182"/>
                    <a:pt x="914019" y="257605"/>
                    <a:pt x="1047750" y="0"/>
                  </a:cubicBezTo>
                  <a:lnTo>
                    <a:pt x="0" y="0"/>
                  </a:lnTo>
                  <a:cubicBezTo>
                    <a:pt x="131191" y="264645"/>
                    <a:pt x="283528" y="457182"/>
                    <a:pt x="500190" y="457182"/>
                  </a:cubicBezTo>
                  <a:close/>
                </a:path>
              </a:pathLst>
            </a:custGeom>
            <a:gradFill>
              <a:gsLst>
                <a:gs pos="0">
                  <a:srgbClr val="A54FA6"/>
                </a:gs>
                <a:gs pos="100000">
                  <a:srgbClr val="F702A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6347555" y="3203434"/>
              <a:ext cx="987313" cy="485530"/>
            </a:xfrm>
            <a:custGeom>
              <a:avLst/>
              <a:gdLst/>
              <a:ahLst/>
              <a:cxnLst/>
              <a:rect l="l" t="t" r="r" b="b"/>
              <a:pathLst>
                <a:path w="1316418" h="647373" extrusionOk="0">
                  <a:moveTo>
                    <a:pt x="475298" y="345376"/>
                  </a:moveTo>
                  <a:cubicBezTo>
                    <a:pt x="465201" y="345376"/>
                    <a:pt x="457010" y="353551"/>
                    <a:pt x="457010" y="363640"/>
                  </a:cubicBezTo>
                  <a:cubicBezTo>
                    <a:pt x="457010" y="373730"/>
                    <a:pt x="465201" y="381905"/>
                    <a:pt x="475298" y="381905"/>
                  </a:cubicBezTo>
                  <a:cubicBezTo>
                    <a:pt x="485394" y="381905"/>
                    <a:pt x="493586" y="373730"/>
                    <a:pt x="493586" y="363640"/>
                  </a:cubicBezTo>
                  <a:cubicBezTo>
                    <a:pt x="493586" y="353551"/>
                    <a:pt x="485394" y="345376"/>
                    <a:pt x="475298" y="345376"/>
                  </a:cubicBezTo>
                  <a:close/>
                  <a:moveTo>
                    <a:pt x="475298" y="436698"/>
                  </a:moveTo>
                  <a:cubicBezTo>
                    <a:pt x="465201" y="436698"/>
                    <a:pt x="457010" y="444873"/>
                    <a:pt x="457010" y="454963"/>
                  </a:cubicBezTo>
                  <a:cubicBezTo>
                    <a:pt x="457010" y="465053"/>
                    <a:pt x="465201" y="473227"/>
                    <a:pt x="475298" y="473227"/>
                  </a:cubicBezTo>
                  <a:cubicBezTo>
                    <a:pt x="485394" y="473227"/>
                    <a:pt x="493586" y="465053"/>
                    <a:pt x="493586" y="454963"/>
                  </a:cubicBezTo>
                  <a:cubicBezTo>
                    <a:pt x="493586" y="444873"/>
                    <a:pt x="485394" y="436698"/>
                    <a:pt x="475298" y="436698"/>
                  </a:cubicBezTo>
                  <a:close/>
                  <a:moveTo>
                    <a:pt x="475298" y="528021"/>
                  </a:moveTo>
                  <a:cubicBezTo>
                    <a:pt x="465138" y="527983"/>
                    <a:pt x="456947" y="536164"/>
                    <a:pt x="456883" y="546285"/>
                  </a:cubicBezTo>
                  <a:cubicBezTo>
                    <a:pt x="456819" y="556407"/>
                    <a:pt x="465011" y="564638"/>
                    <a:pt x="475171" y="564676"/>
                  </a:cubicBezTo>
                  <a:cubicBezTo>
                    <a:pt x="485331" y="564714"/>
                    <a:pt x="493523" y="556533"/>
                    <a:pt x="493586" y="546412"/>
                  </a:cubicBezTo>
                  <a:cubicBezTo>
                    <a:pt x="493586" y="546367"/>
                    <a:pt x="493586" y="546330"/>
                    <a:pt x="493586" y="546285"/>
                  </a:cubicBezTo>
                  <a:cubicBezTo>
                    <a:pt x="493586" y="536195"/>
                    <a:pt x="485394" y="528021"/>
                    <a:pt x="475298" y="528021"/>
                  </a:cubicBezTo>
                  <a:close/>
                  <a:moveTo>
                    <a:pt x="429578" y="25748"/>
                  </a:moveTo>
                  <a:cubicBezTo>
                    <a:pt x="419481" y="25748"/>
                    <a:pt x="411290" y="33922"/>
                    <a:pt x="411290" y="44012"/>
                  </a:cubicBezTo>
                  <a:cubicBezTo>
                    <a:pt x="411290" y="54102"/>
                    <a:pt x="419481" y="62277"/>
                    <a:pt x="429578" y="62277"/>
                  </a:cubicBezTo>
                  <a:cubicBezTo>
                    <a:pt x="439675" y="62277"/>
                    <a:pt x="447866" y="54102"/>
                    <a:pt x="447866" y="44012"/>
                  </a:cubicBezTo>
                  <a:cubicBezTo>
                    <a:pt x="447739" y="33998"/>
                    <a:pt x="439611" y="25938"/>
                    <a:pt x="429578" y="25938"/>
                  </a:cubicBezTo>
                  <a:close/>
                  <a:moveTo>
                    <a:pt x="475298" y="162731"/>
                  </a:moveTo>
                  <a:cubicBezTo>
                    <a:pt x="465201" y="162731"/>
                    <a:pt x="457010" y="170906"/>
                    <a:pt x="457010" y="180996"/>
                  </a:cubicBezTo>
                  <a:cubicBezTo>
                    <a:pt x="457010" y="191086"/>
                    <a:pt x="465201" y="199260"/>
                    <a:pt x="475298" y="199260"/>
                  </a:cubicBezTo>
                  <a:cubicBezTo>
                    <a:pt x="485394" y="199260"/>
                    <a:pt x="493586" y="191086"/>
                    <a:pt x="493586" y="180996"/>
                  </a:cubicBezTo>
                  <a:cubicBezTo>
                    <a:pt x="493586" y="170906"/>
                    <a:pt x="485394" y="162731"/>
                    <a:pt x="475298" y="162731"/>
                  </a:cubicBezTo>
                  <a:close/>
                  <a:moveTo>
                    <a:pt x="521018" y="573682"/>
                  </a:moveTo>
                  <a:cubicBezTo>
                    <a:pt x="510922" y="573682"/>
                    <a:pt x="502730" y="581856"/>
                    <a:pt x="502730" y="591946"/>
                  </a:cubicBezTo>
                  <a:cubicBezTo>
                    <a:pt x="502730" y="591946"/>
                    <a:pt x="502730" y="591946"/>
                    <a:pt x="502730" y="592263"/>
                  </a:cubicBezTo>
                  <a:cubicBezTo>
                    <a:pt x="512826" y="596747"/>
                    <a:pt x="523113" y="600971"/>
                    <a:pt x="533591" y="604947"/>
                  </a:cubicBezTo>
                  <a:cubicBezTo>
                    <a:pt x="541020" y="598123"/>
                    <a:pt x="541528" y="586568"/>
                    <a:pt x="534670" y="579142"/>
                  </a:cubicBezTo>
                  <a:cubicBezTo>
                    <a:pt x="531114" y="575293"/>
                    <a:pt x="526098" y="573143"/>
                    <a:pt x="520891" y="573238"/>
                  </a:cubicBezTo>
                  <a:close/>
                  <a:moveTo>
                    <a:pt x="475298" y="254054"/>
                  </a:moveTo>
                  <a:cubicBezTo>
                    <a:pt x="465201" y="254054"/>
                    <a:pt x="457010" y="262228"/>
                    <a:pt x="457010" y="272318"/>
                  </a:cubicBezTo>
                  <a:cubicBezTo>
                    <a:pt x="457010" y="282408"/>
                    <a:pt x="465201" y="290583"/>
                    <a:pt x="475298" y="290583"/>
                  </a:cubicBezTo>
                  <a:cubicBezTo>
                    <a:pt x="485394" y="290583"/>
                    <a:pt x="493586" y="282408"/>
                    <a:pt x="493586" y="272318"/>
                  </a:cubicBezTo>
                  <a:cubicBezTo>
                    <a:pt x="493459" y="262304"/>
                    <a:pt x="485331" y="254244"/>
                    <a:pt x="475298" y="254244"/>
                  </a:cubicBezTo>
                  <a:close/>
                  <a:moveTo>
                    <a:pt x="475298" y="71409"/>
                  </a:moveTo>
                  <a:cubicBezTo>
                    <a:pt x="465201" y="71409"/>
                    <a:pt x="457010" y="79584"/>
                    <a:pt x="457010" y="89673"/>
                  </a:cubicBezTo>
                  <a:cubicBezTo>
                    <a:pt x="457010" y="99763"/>
                    <a:pt x="465201" y="107938"/>
                    <a:pt x="475298" y="107938"/>
                  </a:cubicBezTo>
                  <a:cubicBezTo>
                    <a:pt x="485394" y="107938"/>
                    <a:pt x="493586" y="99763"/>
                    <a:pt x="493586" y="89673"/>
                  </a:cubicBezTo>
                  <a:cubicBezTo>
                    <a:pt x="493586" y="79584"/>
                    <a:pt x="485394" y="71409"/>
                    <a:pt x="475298" y="71409"/>
                  </a:cubicBezTo>
                  <a:close/>
                  <a:moveTo>
                    <a:pt x="521018" y="482359"/>
                  </a:moveTo>
                  <a:cubicBezTo>
                    <a:pt x="510922" y="482359"/>
                    <a:pt x="502730" y="490534"/>
                    <a:pt x="502730" y="500624"/>
                  </a:cubicBezTo>
                  <a:cubicBezTo>
                    <a:pt x="502730" y="510714"/>
                    <a:pt x="510922" y="518888"/>
                    <a:pt x="521018" y="518888"/>
                  </a:cubicBezTo>
                  <a:cubicBezTo>
                    <a:pt x="531114" y="518888"/>
                    <a:pt x="539306" y="510714"/>
                    <a:pt x="539306" y="500624"/>
                  </a:cubicBezTo>
                  <a:cubicBezTo>
                    <a:pt x="539179" y="490610"/>
                    <a:pt x="531051" y="482550"/>
                    <a:pt x="521018" y="482550"/>
                  </a:cubicBezTo>
                  <a:close/>
                  <a:moveTo>
                    <a:pt x="383858" y="162731"/>
                  </a:moveTo>
                  <a:cubicBezTo>
                    <a:pt x="373762" y="162731"/>
                    <a:pt x="365570" y="170906"/>
                    <a:pt x="365570" y="180996"/>
                  </a:cubicBezTo>
                  <a:cubicBezTo>
                    <a:pt x="365570" y="191086"/>
                    <a:pt x="373762" y="199260"/>
                    <a:pt x="383858" y="199260"/>
                  </a:cubicBezTo>
                  <a:cubicBezTo>
                    <a:pt x="393954" y="199260"/>
                    <a:pt x="402146" y="191086"/>
                    <a:pt x="402146" y="180996"/>
                  </a:cubicBezTo>
                  <a:cubicBezTo>
                    <a:pt x="402146" y="170906"/>
                    <a:pt x="393954" y="162731"/>
                    <a:pt x="383858" y="162731"/>
                  </a:cubicBezTo>
                  <a:close/>
                  <a:moveTo>
                    <a:pt x="383858" y="254054"/>
                  </a:moveTo>
                  <a:cubicBezTo>
                    <a:pt x="373762" y="254054"/>
                    <a:pt x="365570" y="262228"/>
                    <a:pt x="365570" y="272318"/>
                  </a:cubicBezTo>
                  <a:cubicBezTo>
                    <a:pt x="365570" y="282408"/>
                    <a:pt x="373762" y="290583"/>
                    <a:pt x="383858" y="290583"/>
                  </a:cubicBezTo>
                  <a:cubicBezTo>
                    <a:pt x="393954" y="290583"/>
                    <a:pt x="402146" y="282408"/>
                    <a:pt x="402146" y="272318"/>
                  </a:cubicBezTo>
                  <a:cubicBezTo>
                    <a:pt x="402019" y="262304"/>
                    <a:pt x="393891" y="254244"/>
                    <a:pt x="383858" y="254244"/>
                  </a:cubicBezTo>
                  <a:close/>
                  <a:moveTo>
                    <a:pt x="383858" y="71409"/>
                  </a:moveTo>
                  <a:cubicBezTo>
                    <a:pt x="373762" y="71409"/>
                    <a:pt x="365570" y="79584"/>
                    <a:pt x="365570" y="89673"/>
                  </a:cubicBezTo>
                  <a:cubicBezTo>
                    <a:pt x="365570" y="99763"/>
                    <a:pt x="373762" y="107938"/>
                    <a:pt x="383858" y="107938"/>
                  </a:cubicBezTo>
                  <a:cubicBezTo>
                    <a:pt x="393954" y="107938"/>
                    <a:pt x="402146" y="99763"/>
                    <a:pt x="402146" y="89673"/>
                  </a:cubicBezTo>
                  <a:cubicBezTo>
                    <a:pt x="402146" y="79584"/>
                    <a:pt x="393954" y="71409"/>
                    <a:pt x="383858" y="71409"/>
                  </a:cubicBezTo>
                  <a:close/>
                  <a:moveTo>
                    <a:pt x="383858" y="345376"/>
                  </a:moveTo>
                  <a:cubicBezTo>
                    <a:pt x="373762" y="345376"/>
                    <a:pt x="365570" y="353551"/>
                    <a:pt x="365570" y="363640"/>
                  </a:cubicBezTo>
                  <a:cubicBezTo>
                    <a:pt x="365570" y="373730"/>
                    <a:pt x="373762" y="381905"/>
                    <a:pt x="383858" y="381905"/>
                  </a:cubicBezTo>
                  <a:cubicBezTo>
                    <a:pt x="393954" y="381905"/>
                    <a:pt x="402146" y="373730"/>
                    <a:pt x="402146" y="363640"/>
                  </a:cubicBezTo>
                  <a:cubicBezTo>
                    <a:pt x="402146" y="353551"/>
                    <a:pt x="393954" y="345376"/>
                    <a:pt x="383858" y="345376"/>
                  </a:cubicBezTo>
                  <a:close/>
                  <a:moveTo>
                    <a:pt x="429578" y="208392"/>
                  </a:moveTo>
                  <a:cubicBezTo>
                    <a:pt x="419481" y="208392"/>
                    <a:pt x="411290" y="216567"/>
                    <a:pt x="411290" y="226657"/>
                  </a:cubicBezTo>
                  <a:cubicBezTo>
                    <a:pt x="411290" y="236747"/>
                    <a:pt x="419481" y="244921"/>
                    <a:pt x="429578" y="244921"/>
                  </a:cubicBezTo>
                  <a:cubicBezTo>
                    <a:pt x="439675" y="244921"/>
                    <a:pt x="447866" y="236747"/>
                    <a:pt x="447866" y="226657"/>
                  </a:cubicBezTo>
                  <a:cubicBezTo>
                    <a:pt x="447866" y="216567"/>
                    <a:pt x="439675" y="208392"/>
                    <a:pt x="429578" y="208392"/>
                  </a:cubicBezTo>
                  <a:close/>
                  <a:moveTo>
                    <a:pt x="429578" y="117070"/>
                  </a:moveTo>
                  <a:cubicBezTo>
                    <a:pt x="419481" y="117070"/>
                    <a:pt x="411290" y="125245"/>
                    <a:pt x="411290" y="135335"/>
                  </a:cubicBezTo>
                  <a:cubicBezTo>
                    <a:pt x="411290" y="145424"/>
                    <a:pt x="419481" y="153599"/>
                    <a:pt x="429578" y="153599"/>
                  </a:cubicBezTo>
                  <a:cubicBezTo>
                    <a:pt x="439675" y="153599"/>
                    <a:pt x="447866" y="145424"/>
                    <a:pt x="447866" y="135335"/>
                  </a:cubicBezTo>
                  <a:cubicBezTo>
                    <a:pt x="447866" y="125245"/>
                    <a:pt x="439675" y="117070"/>
                    <a:pt x="429578" y="117070"/>
                  </a:cubicBezTo>
                  <a:close/>
                  <a:moveTo>
                    <a:pt x="429578" y="299715"/>
                  </a:moveTo>
                  <a:cubicBezTo>
                    <a:pt x="419481" y="299715"/>
                    <a:pt x="411290" y="307890"/>
                    <a:pt x="411290" y="317979"/>
                  </a:cubicBezTo>
                  <a:cubicBezTo>
                    <a:pt x="411290" y="328069"/>
                    <a:pt x="419481" y="336244"/>
                    <a:pt x="429578" y="336244"/>
                  </a:cubicBezTo>
                  <a:cubicBezTo>
                    <a:pt x="439675" y="336244"/>
                    <a:pt x="447866" y="328069"/>
                    <a:pt x="447866" y="317979"/>
                  </a:cubicBezTo>
                  <a:cubicBezTo>
                    <a:pt x="447866" y="307890"/>
                    <a:pt x="439675" y="299715"/>
                    <a:pt x="429578" y="299715"/>
                  </a:cubicBezTo>
                  <a:close/>
                  <a:moveTo>
                    <a:pt x="429578" y="482359"/>
                  </a:moveTo>
                  <a:cubicBezTo>
                    <a:pt x="419481" y="482359"/>
                    <a:pt x="411290" y="490534"/>
                    <a:pt x="411290" y="500624"/>
                  </a:cubicBezTo>
                  <a:cubicBezTo>
                    <a:pt x="411290" y="510714"/>
                    <a:pt x="419481" y="518888"/>
                    <a:pt x="429578" y="518888"/>
                  </a:cubicBezTo>
                  <a:cubicBezTo>
                    <a:pt x="439675" y="518888"/>
                    <a:pt x="447866" y="510714"/>
                    <a:pt x="447866" y="500624"/>
                  </a:cubicBezTo>
                  <a:cubicBezTo>
                    <a:pt x="447739" y="490610"/>
                    <a:pt x="439611" y="482550"/>
                    <a:pt x="429578" y="482550"/>
                  </a:cubicBezTo>
                  <a:close/>
                  <a:moveTo>
                    <a:pt x="429578" y="391037"/>
                  </a:moveTo>
                  <a:cubicBezTo>
                    <a:pt x="419481" y="391037"/>
                    <a:pt x="411290" y="399212"/>
                    <a:pt x="411290" y="409302"/>
                  </a:cubicBezTo>
                  <a:cubicBezTo>
                    <a:pt x="411290" y="419391"/>
                    <a:pt x="419481" y="427566"/>
                    <a:pt x="429578" y="427566"/>
                  </a:cubicBezTo>
                  <a:cubicBezTo>
                    <a:pt x="439675" y="427566"/>
                    <a:pt x="447866" y="419391"/>
                    <a:pt x="447866" y="409302"/>
                  </a:cubicBezTo>
                  <a:cubicBezTo>
                    <a:pt x="447866" y="399212"/>
                    <a:pt x="439675" y="391037"/>
                    <a:pt x="429578" y="391037"/>
                  </a:cubicBezTo>
                  <a:close/>
                  <a:moveTo>
                    <a:pt x="566738" y="71409"/>
                  </a:moveTo>
                  <a:cubicBezTo>
                    <a:pt x="556641" y="71409"/>
                    <a:pt x="548450" y="79584"/>
                    <a:pt x="548450" y="89673"/>
                  </a:cubicBezTo>
                  <a:cubicBezTo>
                    <a:pt x="548450" y="99763"/>
                    <a:pt x="556641" y="107938"/>
                    <a:pt x="566738" y="107938"/>
                  </a:cubicBezTo>
                  <a:cubicBezTo>
                    <a:pt x="576835" y="107938"/>
                    <a:pt x="585026" y="99763"/>
                    <a:pt x="585026" y="89673"/>
                  </a:cubicBezTo>
                  <a:cubicBezTo>
                    <a:pt x="585026" y="79584"/>
                    <a:pt x="576835" y="71409"/>
                    <a:pt x="566738" y="71409"/>
                  </a:cubicBezTo>
                  <a:close/>
                  <a:moveTo>
                    <a:pt x="612458" y="391037"/>
                  </a:moveTo>
                  <a:cubicBezTo>
                    <a:pt x="602362" y="391037"/>
                    <a:pt x="594170" y="399212"/>
                    <a:pt x="594170" y="409302"/>
                  </a:cubicBezTo>
                  <a:cubicBezTo>
                    <a:pt x="594170" y="419391"/>
                    <a:pt x="602362" y="427566"/>
                    <a:pt x="612458" y="427566"/>
                  </a:cubicBezTo>
                  <a:cubicBezTo>
                    <a:pt x="622554" y="427566"/>
                    <a:pt x="630746" y="419391"/>
                    <a:pt x="630746" y="409302"/>
                  </a:cubicBezTo>
                  <a:cubicBezTo>
                    <a:pt x="630746" y="399212"/>
                    <a:pt x="622554" y="391037"/>
                    <a:pt x="612458" y="391037"/>
                  </a:cubicBezTo>
                  <a:close/>
                  <a:moveTo>
                    <a:pt x="612458" y="299715"/>
                  </a:moveTo>
                  <a:cubicBezTo>
                    <a:pt x="602362" y="299715"/>
                    <a:pt x="594170" y="307890"/>
                    <a:pt x="594170" y="317979"/>
                  </a:cubicBezTo>
                  <a:cubicBezTo>
                    <a:pt x="594170" y="328069"/>
                    <a:pt x="602362" y="336244"/>
                    <a:pt x="612458" y="336244"/>
                  </a:cubicBezTo>
                  <a:cubicBezTo>
                    <a:pt x="622554" y="336244"/>
                    <a:pt x="630746" y="328069"/>
                    <a:pt x="630746" y="317979"/>
                  </a:cubicBezTo>
                  <a:cubicBezTo>
                    <a:pt x="630746" y="307890"/>
                    <a:pt x="622554" y="299715"/>
                    <a:pt x="612458" y="299715"/>
                  </a:cubicBezTo>
                  <a:close/>
                  <a:moveTo>
                    <a:pt x="612458" y="482359"/>
                  </a:moveTo>
                  <a:cubicBezTo>
                    <a:pt x="602362" y="482359"/>
                    <a:pt x="594170" y="490534"/>
                    <a:pt x="594170" y="500624"/>
                  </a:cubicBezTo>
                  <a:cubicBezTo>
                    <a:pt x="594170" y="510714"/>
                    <a:pt x="602362" y="518888"/>
                    <a:pt x="612458" y="518888"/>
                  </a:cubicBezTo>
                  <a:cubicBezTo>
                    <a:pt x="622554" y="518888"/>
                    <a:pt x="630746" y="510714"/>
                    <a:pt x="630746" y="500624"/>
                  </a:cubicBezTo>
                  <a:cubicBezTo>
                    <a:pt x="630619" y="490610"/>
                    <a:pt x="622491" y="482550"/>
                    <a:pt x="612458" y="482550"/>
                  </a:cubicBezTo>
                  <a:close/>
                  <a:moveTo>
                    <a:pt x="521018" y="391037"/>
                  </a:moveTo>
                  <a:cubicBezTo>
                    <a:pt x="510922" y="391037"/>
                    <a:pt x="502730" y="399212"/>
                    <a:pt x="502730" y="409302"/>
                  </a:cubicBezTo>
                  <a:cubicBezTo>
                    <a:pt x="502730" y="419391"/>
                    <a:pt x="510922" y="427566"/>
                    <a:pt x="521018" y="427566"/>
                  </a:cubicBezTo>
                  <a:cubicBezTo>
                    <a:pt x="531114" y="427566"/>
                    <a:pt x="539306" y="419391"/>
                    <a:pt x="539306" y="409302"/>
                  </a:cubicBezTo>
                  <a:cubicBezTo>
                    <a:pt x="539306" y="399212"/>
                    <a:pt x="531114" y="391037"/>
                    <a:pt x="521018" y="391037"/>
                  </a:cubicBezTo>
                  <a:close/>
                  <a:moveTo>
                    <a:pt x="612458" y="25748"/>
                  </a:moveTo>
                  <a:cubicBezTo>
                    <a:pt x="602362" y="25748"/>
                    <a:pt x="594170" y="33922"/>
                    <a:pt x="594170" y="44012"/>
                  </a:cubicBezTo>
                  <a:cubicBezTo>
                    <a:pt x="594170" y="54102"/>
                    <a:pt x="602362" y="62277"/>
                    <a:pt x="612458" y="62277"/>
                  </a:cubicBezTo>
                  <a:cubicBezTo>
                    <a:pt x="622554" y="62277"/>
                    <a:pt x="630746" y="54102"/>
                    <a:pt x="630746" y="44012"/>
                  </a:cubicBezTo>
                  <a:cubicBezTo>
                    <a:pt x="630619" y="33998"/>
                    <a:pt x="622491" y="25938"/>
                    <a:pt x="612458" y="25938"/>
                  </a:cubicBezTo>
                  <a:close/>
                  <a:moveTo>
                    <a:pt x="658178" y="619343"/>
                  </a:moveTo>
                  <a:cubicBezTo>
                    <a:pt x="648970" y="619381"/>
                    <a:pt x="641224" y="626293"/>
                    <a:pt x="640144" y="635451"/>
                  </a:cubicBezTo>
                  <a:cubicBezTo>
                    <a:pt x="651891" y="637734"/>
                    <a:pt x="663829" y="639700"/>
                    <a:pt x="676085" y="641349"/>
                  </a:cubicBezTo>
                  <a:cubicBezTo>
                    <a:pt x="678180" y="631475"/>
                    <a:pt x="671830" y="621797"/>
                    <a:pt x="661925" y="619730"/>
                  </a:cubicBezTo>
                  <a:cubicBezTo>
                    <a:pt x="660718" y="619470"/>
                    <a:pt x="659448" y="619343"/>
                    <a:pt x="658178" y="619343"/>
                  </a:cubicBezTo>
                  <a:close/>
                  <a:moveTo>
                    <a:pt x="383858" y="436698"/>
                  </a:moveTo>
                  <a:cubicBezTo>
                    <a:pt x="373762" y="436698"/>
                    <a:pt x="365570" y="444873"/>
                    <a:pt x="365570" y="454963"/>
                  </a:cubicBezTo>
                  <a:cubicBezTo>
                    <a:pt x="365570" y="465053"/>
                    <a:pt x="373762" y="473227"/>
                    <a:pt x="383858" y="473227"/>
                  </a:cubicBezTo>
                  <a:cubicBezTo>
                    <a:pt x="393954" y="473227"/>
                    <a:pt x="402146" y="465053"/>
                    <a:pt x="402146" y="454963"/>
                  </a:cubicBezTo>
                  <a:cubicBezTo>
                    <a:pt x="402146" y="444873"/>
                    <a:pt x="393954" y="436698"/>
                    <a:pt x="383858" y="436698"/>
                  </a:cubicBezTo>
                  <a:close/>
                  <a:moveTo>
                    <a:pt x="612458" y="208392"/>
                  </a:moveTo>
                  <a:cubicBezTo>
                    <a:pt x="602362" y="208392"/>
                    <a:pt x="594170" y="216567"/>
                    <a:pt x="594170" y="226657"/>
                  </a:cubicBezTo>
                  <a:cubicBezTo>
                    <a:pt x="594170" y="236747"/>
                    <a:pt x="602362" y="244921"/>
                    <a:pt x="612458" y="244921"/>
                  </a:cubicBezTo>
                  <a:cubicBezTo>
                    <a:pt x="622554" y="244921"/>
                    <a:pt x="630746" y="236747"/>
                    <a:pt x="630746" y="226657"/>
                  </a:cubicBezTo>
                  <a:cubicBezTo>
                    <a:pt x="630746" y="216567"/>
                    <a:pt x="622554" y="208392"/>
                    <a:pt x="612458" y="208392"/>
                  </a:cubicBezTo>
                  <a:close/>
                  <a:moveTo>
                    <a:pt x="612458" y="117070"/>
                  </a:moveTo>
                  <a:cubicBezTo>
                    <a:pt x="602362" y="117070"/>
                    <a:pt x="594170" y="125245"/>
                    <a:pt x="594170" y="135335"/>
                  </a:cubicBezTo>
                  <a:cubicBezTo>
                    <a:pt x="594170" y="145424"/>
                    <a:pt x="602362" y="153599"/>
                    <a:pt x="612458" y="153599"/>
                  </a:cubicBezTo>
                  <a:cubicBezTo>
                    <a:pt x="622554" y="153599"/>
                    <a:pt x="630746" y="145424"/>
                    <a:pt x="630746" y="135335"/>
                  </a:cubicBezTo>
                  <a:cubicBezTo>
                    <a:pt x="630746" y="125245"/>
                    <a:pt x="622554" y="117070"/>
                    <a:pt x="612458" y="117070"/>
                  </a:cubicBezTo>
                  <a:close/>
                  <a:moveTo>
                    <a:pt x="612458" y="573682"/>
                  </a:moveTo>
                  <a:cubicBezTo>
                    <a:pt x="602362" y="573682"/>
                    <a:pt x="594170" y="581856"/>
                    <a:pt x="594170" y="591946"/>
                  </a:cubicBezTo>
                  <a:cubicBezTo>
                    <a:pt x="594170" y="602036"/>
                    <a:pt x="602362" y="610211"/>
                    <a:pt x="612458" y="610211"/>
                  </a:cubicBezTo>
                  <a:cubicBezTo>
                    <a:pt x="622554" y="610211"/>
                    <a:pt x="630746" y="602036"/>
                    <a:pt x="630746" y="591946"/>
                  </a:cubicBezTo>
                  <a:cubicBezTo>
                    <a:pt x="630746" y="581856"/>
                    <a:pt x="622554" y="573682"/>
                    <a:pt x="612458" y="573682"/>
                  </a:cubicBezTo>
                  <a:close/>
                  <a:moveTo>
                    <a:pt x="521018" y="25748"/>
                  </a:moveTo>
                  <a:cubicBezTo>
                    <a:pt x="510922" y="25748"/>
                    <a:pt x="502730" y="33922"/>
                    <a:pt x="502730" y="44012"/>
                  </a:cubicBezTo>
                  <a:cubicBezTo>
                    <a:pt x="502730" y="54102"/>
                    <a:pt x="510922" y="62277"/>
                    <a:pt x="521018" y="62277"/>
                  </a:cubicBezTo>
                  <a:cubicBezTo>
                    <a:pt x="531114" y="62277"/>
                    <a:pt x="539306" y="54102"/>
                    <a:pt x="539306" y="44012"/>
                  </a:cubicBezTo>
                  <a:cubicBezTo>
                    <a:pt x="539179" y="33998"/>
                    <a:pt x="531051" y="25938"/>
                    <a:pt x="521018" y="25938"/>
                  </a:cubicBezTo>
                  <a:close/>
                  <a:moveTo>
                    <a:pt x="521018" y="117070"/>
                  </a:moveTo>
                  <a:cubicBezTo>
                    <a:pt x="510922" y="117070"/>
                    <a:pt x="502730" y="125245"/>
                    <a:pt x="502730" y="135335"/>
                  </a:cubicBezTo>
                  <a:cubicBezTo>
                    <a:pt x="502730" y="145424"/>
                    <a:pt x="510922" y="153599"/>
                    <a:pt x="521018" y="153599"/>
                  </a:cubicBezTo>
                  <a:cubicBezTo>
                    <a:pt x="531114" y="153599"/>
                    <a:pt x="539306" y="145424"/>
                    <a:pt x="539306" y="135335"/>
                  </a:cubicBezTo>
                  <a:cubicBezTo>
                    <a:pt x="539306" y="125245"/>
                    <a:pt x="531114" y="117070"/>
                    <a:pt x="521018" y="117070"/>
                  </a:cubicBezTo>
                  <a:close/>
                  <a:moveTo>
                    <a:pt x="521018" y="208392"/>
                  </a:moveTo>
                  <a:cubicBezTo>
                    <a:pt x="510922" y="208392"/>
                    <a:pt x="502730" y="216567"/>
                    <a:pt x="502730" y="226657"/>
                  </a:cubicBezTo>
                  <a:cubicBezTo>
                    <a:pt x="502730" y="236747"/>
                    <a:pt x="510922" y="244921"/>
                    <a:pt x="521018" y="244921"/>
                  </a:cubicBezTo>
                  <a:cubicBezTo>
                    <a:pt x="531114" y="244921"/>
                    <a:pt x="539306" y="236747"/>
                    <a:pt x="539306" y="226657"/>
                  </a:cubicBezTo>
                  <a:cubicBezTo>
                    <a:pt x="539306" y="216567"/>
                    <a:pt x="531114" y="208392"/>
                    <a:pt x="521018" y="208392"/>
                  </a:cubicBezTo>
                  <a:close/>
                  <a:moveTo>
                    <a:pt x="521018" y="299715"/>
                  </a:moveTo>
                  <a:cubicBezTo>
                    <a:pt x="510922" y="299715"/>
                    <a:pt x="502730" y="307890"/>
                    <a:pt x="502730" y="317979"/>
                  </a:cubicBezTo>
                  <a:cubicBezTo>
                    <a:pt x="502730" y="328069"/>
                    <a:pt x="510922" y="336244"/>
                    <a:pt x="521018" y="336244"/>
                  </a:cubicBezTo>
                  <a:cubicBezTo>
                    <a:pt x="531114" y="336244"/>
                    <a:pt x="539306" y="328069"/>
                    <a:pt x="539306" y="317979"/>
                  </a:cubicBezTo>
                  <a:cubicBezTo>
                    <a:pt x="539306" y="307890"/>
                    <a:pt x="531114" y="299715"/>
                    <a:pt x="521018" y="299715"/>
                  </a:cubicBezTo>
                  <a:close/>
                  <a:moveTo>
                    <a:pt x="566738" y="162731"/>
                  </a:moveTo>
                  <a:cubicBezTo>
                    <a:pt x="556641" y="162731"/>
                    <a:pt x="548450" y="170906"/>
                    <a:pt x="548450" y="180996"/>
                  </a:cubicBezTo>
                  <a:cubicBezTo>
                    <a:pt x="548450" y="191086"/>
                    <a:pt x="556641" y="199260"/>
                    <a:pt x="566738" y="199260"/>
                  </a:cubicBezTo>
                  <a:cubicBezTo>
                    <a:pt x="576835" y="199260"/>
                    <a:pt x="585026" y="191086"/>
                    <a:pt x="585026" y="180996"/>
                  </a:cubicBezTo>
                  <a:cubicBezTo>
                    <a:pt x="585026" y="170906"/>
                    <a:pt x="576835" y="162731"/>
                    <a:pt x="566738" y="162731"/>
                  </a:cubicBezTo>
                  <a:close/>
                  <a:moveTo>
                    <a:pt x="566738" y="528021"/>
                  </a:moveTo>
                  <a:cubicBezTo>
                    <a:pt x="556578" y="527983"/>
                    <a:pt x="548387" y="536164"/>
                    <a:pt x="548323" y="546285"/>
                  </a:cubicBezTo>
                  <a:cubicBezTo>
                    <a:pt x="548260" y="556407"/>
                    <a:pt x="556451" y="564638"/>
                    <a:pt x="566611" y="564676"/>
                  </a:cubicBezTo>
                  <a:cubicBezTo>
                    <a:pt x="576771" y="564714"/>
                    <a:pt x="584962" y="556533"/>
                    <a:pt x="585026" y="546412"/>
                  </a:cubicBezTo>
                  <a:cubicBezTo>
                    <a:pt x="585026" y="546367"/>
                    <a:pt x="585026" y="546330"/>
                    <a:pt x="585026" y="546285"/>
                  </a:cubicBezTo>
                  <a:cubicBezTo>
                    <a:pt x="585026" y="536195"/>
                    <a:pt x="576835" y="528021"/>
                    <a:pt x="566738" y="528021"/>
                  </a:cubicBezTo>
                  <a:close/>
                  <a:moveTo>
                    <a:pt x="566738" y="254054"/>
                  </a:moveTo>
                  <a:cubicBezTo>
                    <a:pt x="556641" y="254054"/>
                    <a:pt x="548450" y="262228"/>
                    <a:pt x="548450" y="272318"/>
                  </a:cubicBezTo>
                  <a:cubicBezTo>
                    <a:pt x="548450" y="282408"/>
                    <a:pt x="556641" y="290583"/>
                    <a:pt x="566738" y="290583"/>
                  </a:cubicBezTo>
                  <a:cubicBezTo>
                    <a:pt x="576835" y="290583"/>
                    <a:pt x="585026" y="282408"/>
                    <a:pt x="585026" y="272318"/>
                  </a:cubicBezTo>
                  <a:cubicBezTo>
                    <a:pt x="584899" y="262304"/>
                    <a:pt x="576771" y="254244"/>
                    <a:pt x="566738" y="254244"/>
                  </a:cubicBezTo>
                  <a:close/>
                  <a:moveTo>
                    <a:pt x="566738" y="345376"/>
                  </a:moveTo>
                  <a:cubicBezTo>
                    <a:pt x="556641" y="345376"/>
                    <a:pt x="548450" y="353551"/>
                    <a:pt x="548450" y="363640"/>
                  </a:cubicBezTo>
                  <a:cubicBezTo>
                    <a:pt x="548450" y="373730"/>
                    <a:pt x="556641" y="381905"/>
                    <a:pt x="566738" y="381905"/>
                  </a:cubicBezTo>
                  <a:cubicBezTo>
                    <a:pt x="576835" y="381905"/>
                    <a:pt x="585026" y="373730"/>
                    <a:pt x="585026" y="363640"/>
                  </a:cubicBezTo>
                  <a:cubicBezTo>
                    <a:pt x="585026" y="353551"/>
                    <a:pt x="576835" y="345376"/>
                    <a:pt x="566738" y="345376"/>
                  </a:cubicBezTo>
                  <a:close/>
                  <a:moveTo>
                    <a:pt x="566738" y="436698"/>
                  </a:moveTo>
                  <a:cubicBezTo>
                    <a:pt x="556641" y="436698"/>
                    <a:pt x="548450" y="444873"/>
                    <a:pt x="548450" y="454963"/>
                  </a:cubicBezTo>
                  <a:cubicBezTo>
                    <a:pt x="548450" y="465053"/>
                    <a:pt x="556641" y="473227"/>
                    <a:pt x="566738" y="473227"/>
                  </a:cubicBezTo>
                  <a:cubicBezTo>
                    <a:pt x="576835" y="473227"/>
                    <a:pt x="585026" y="465053"/>
                    <a:pt x="585026" y="454963"/>
                  </a:cubicBezTo>
                  <a:cubicBezTo>
                    <a:pt x="585026" y="444873"/>
                    <a:pt x="576835" y="436698"/>
                    <a:pt x="566738" y="436698"/>
                  </a:cubicBezTo>
                  <a:close/>
                  <a:moveTo>
                    <a:pt x="338138" y="299715"/>
                  </a:moveTo>
                  <a:cubicBezTo>
                    <a:pt x="328041" y="299715"/>
                    <a:pt x="319849" y="307890"/>
                    <a:pt x="319849" y="317979"/>
                  </a:cubicBezTo>
                  <a:cubicBezTo>
                    <a:pt x="319849" y="328069"/>
                    <a:pt x="328041" y="336244"/>
                    <a:pt x="338138" y="336244"/>
                  </a:cubicBezTo>
                  <a:cubicBezTo>
                    <a:pt x="348235" y="336244"/>
                    <a:pt x="356426" y="328069"/>
                    <a:pt x="356426" y="317979"/>
                  </a:cubicBezTo>
                  <a:cubicBezTo>
                    <a:pt x="356426" y="307890"/>
                    <a:pt x="348235" y="299715"/>
                    <a:pt x="338138" y="299715"/>
                  </a:cubicBezTo>
                  <a:close/>
                  <a:moveTo>
                    <a:pt x="292418" y="16616"/>
                  </a:moveTo>
                  <a:cubicBezTo>
                    <a:pt x="301879" y="16590"/>
                    <a:pt x="309753" y="9392"/>
                    <a:pt x="310579" y="0"/>
                  </a:cubicBezTo>
                  <a:lnTo>
                    <a:pt x="274193" y="0"/>
                  </a:lnTo>
                  <a:cubicBezTo>
                    <a:pt x="275019" y="9443"/>
                    <a:pt x="282956" y="16679"/>
                    <a:pt x="292418" y="16616"/>
                  </a:cubicBezTo>
                  <a:close/>
                  <a:moveTo>
                    <a:pt x="200978" y="16616"/>
                  </a:moveTo>
                  <a:cubicBezTo>
                    <a:pt x="210439" y="16590"/>
                    <a:pt x="218313" y="9392"/>
                    <a:pt x="219139" y="0"/>
                  </a:cubicBezTo>
                  <a:lnTo>
                    <a:pt x="182880" y="0"/>
                  </a:lnTo>
                  <a:cubicBezTo>
                    <a:pt x="183642" y="9392"/>
                    <a:pt x="191516" y="16616"/>
                    <a:pt x="200978" y="16616"/>
                  </a:cubicBezTo>
                  <a:close/>
                  <a:moveTo>
                    <a:pt x="109538" y="16616"/>
                  </a:moveTo>
                  <a:cubicBezTo>
                    <a:pt x="119000" y="16590"/>
                    <a:pt x="126874" y="9392"/>
                    <a:pt x="127699" y="0"/>
                  </a:cubicBezTo>
                  <a:lnTo>
                    <a:pt x="91440" y="0"/>
                  </a:lnTo>
                  <a:cubicBezTo>
                    <a:pt x="92266" y="9380"/>
                    <a:pt x="100140" y="16584"/>
                    <a:pt x="109538" y="16616"/>
                  </a:cubicBezTo>
                  <a:close/>
                  <a:moveTo>
                    <a:pt x="383858" y="16616"/>
                  </a:moveTo>
                  <a:cubicBezTo>
                    <a:pt x="393319" y="16590"/>
                    <a:pt x="401193" y="9392"/>
                    <a:pt x="402019" y="0"/>
                  </a:cubicBezTo>
                  <a:lnTo>
                    <a:pt x="365761" y="0"/>
                  </a:lnTo>
                  <a:cubicBezTo>
                    <a:pt x="366523" y="9392"/>
                    <a:pt x="374397" y="16616"/>
                    <a:pt x="383858" y="16616"/>
                  </a:cubicBezTo>
                  <a:close/>
                  <a:moveTo>
                    <a:pt x="63818" y="25748"/>
                  </a:moveTo>
                  <a:cubicBezTo>
                    <a:pt x="53722" y="25748"/>
                    <a:pt x="45530" y="33922"/>
                    <a:pt x="45530" y="44012"/>
                  </a:cubicBezTo>
                  <a:cubicBezTo>
                    <a:pt x="45530" y="54102"/>
                    <a:pt x="53722" y="62277"/>
                    <a:pt x="63818" y="62277"/>
                  </a:cubicBezTo>
                  <a:cubicBezTo>
                    <a:pt x="73914" y="62277"/>
                    <a:pt x="82106" y="54102"/>
                    <a:pt x="82106" y="44012"/>
                  </a:cubicBezTo>
                  <a:cubicBezTo>
                    <a:pt x="81979" y="33998"/>
                    <a:pt x="73851" y="25938"/>
                    <a:pt x="63818" y="25938"/>
                  </a:cubicBezTo>
                  <a:close/>
                  <a:moveTo>
                    <a:pt x="63818" y="117070"/>
                  </a:moveTo>
                  <a:cubicBezTo>
                    <a:pt x="57341" y="117121"/>
                    <a:pt x="51436" y="120539"/>
                    <a:pt x="48133" y="126076"/>
                  </a:cubicBezTo>
                  <a:lnTo>
                    <a:pt x="65913" y="153409"/>
                  </a:lnTo>
                  <a:cubicBezTo>
                    <a:pt x="75947" y="152699"/>
                    <a:pt x="83503" y="143991"/>
                    <a:pt x="82804" y="133965"/>
                  </a:cubicBezTo>
                  <a:cubicBezTo>
                    <a:pt x="82106" y="124129"/>
                    <a:pt x="73661" y="116633"/>
                    <a:pt x="63818" y="117070"/>
                  </a:cubicBezTo>
                  <a:close/>
                  <a:moveTo>
                    <a:pt x="475298" y="16616"/>
                  </a:moveTo>
                  <a:cubicBezTo>
                    <a:pt x="484760" y="16590"/>
                    <a:pt x="492634" y="9392"/>
                    <a:pt x="493459" y="0"/>
                  </a:cubicBezTo>
                  <a:lnTo>
                    <a:pt x="457200" y="0"/>
                  </a:lnTo>
                  <a:cubicBezTo>
                    <a:pt x="457962" y="9392"/>
                    <a:pt x="465837" y="16616"/>
                    <a:pt x="475298" y="16616"/>
                  </a:cubicBezTo>
                  <a:close/>
                  <a:moveTo>
                    <a:pt x="18098" y="71409"/>
                  </a:moveTo>
                  <a:cubicBezTo>
                    <a:pt x="16511" y="71447"/>
                    <a:pt x="14923" y="71682"/>
                    <a:pt x="13399" y="72107"/>
                  </a:cubicBezTo>
                  <a:cubicBezTo>
                    <a:pt x="19749" y="81746"/>
                    <a:pt x="26099" y="91513"/>
                    <a:pt x="32449" y="101279"/>
                  </a:cubicBezTo>
                  <a:cubicBezTo>
                    <a:pt x="35179" y="98038"/>
                    <a:pt x="36703" y="93922"/>
                    <a:pt x="36703" y="89673"/>
                  </a:cubicBezTo>
                  <a:cubicBezTo>
                    <a:pt x="36703" y="79584"/>
                    <a:pt x="28512" y="71409"/>
                    <a:pt x="18415" y="71409"/>
                  </a:cubicBezTo>
                  <a:cubicBezTo>
                    <a:pt x="18288" y="71409"/>
                    <a:pt x="18224" y="71409"/>
                    <a:pt x="18098" y="71409"/>
                  </a:cubicBezTo>
                  <a:close/>
                  <a:moveTo>
                    <a:pt x="36259" y="0"/>
                  </a:moveTo>
                  <a:lnTo>
                    <a:pt x="0" y="0"/>
                  </a:lnTo>
                  <a:cubicBezTo>
                    <a:pt x="1016" y="10001"/>
                    <a:pt x="9970" y="17275"/>
                    <a:pt x="20003" y="16248"/>
                  </a:cubicBezTo>
                  <a:cubicBezTo>
                    <a:pt x="28575" y="15366"/>
                    <a:pt x="35370" y="8580"/>
                    <a:pt x="36259" y="0"/>
                  </a:cubicBezTo>
                  <a:close/>
                  <a:moveTo>
                    <a:pt x="1115378" y="16616"/>
                  </a:moveTo>
                  <a:cubicBezTo>
                    <a:pt x="1124839" y="16616"/>
                    <a:pt x="1132713" y="9392"/>
                    <a:pt x="1133475" y="0"/>
                  </a:cubicBezTo>
                  <a:lnTo>
                    <a:pt x="1097280" y="0"/>
                  </a:lnTo>
                  <a:cubicBezTo>
                    <a:pt x="1098042" y="9392"/>
                    <a:pt x="1105916" y="16616"/>
                    <a:pt x="1115378" y="16616"/>
                  </a:cubicBezTo>
                  <a:close/>
                  <a:moveTo>
                    <a:pt x="1023938" y="16616"/>
                  </a:moveTo>
                  <a:cubicBezTo>
                    <a:pt x="1033400" y="16616"/>
                    <a:pt x="1041274" y="9392"/>
                    <a:pt x="1042036" y="0"/>
                  </a:cubicBezTo>
                  <a:lnTo>
                    <a:pt x="1005840" y="0"/>
                  </a:lnTo>
                  <a:cubicBezTo>
                    <a:pt x="1006602" y="9392"/>
                    <a:pt x="1014476" y="16616"/>
                    <a:pt x="1023938" y="16616"/>
                  </a:cubicBezTo>
                  <a:close/>
                  <a:moveTo>
                    <a:pt x="932498" y="16616"/>
                  </a:moveTo>
                  <a:cubicBezTo>
                    <a:pt x="941960" y="16616"/>
                    <a:pt x="949834" y="9392"/>
                    <a:pt x="950595" y="0"/>
                  </a:cubicBezTo>
                  <a:lnTo>
                    <a:pt x="914400" y="0"/>
                  </a:lnTo>
                  <a:cubicBezTo>
                    <a:pt x="915162" y="9392"/>
                    <a:pt x="923037" y="16616"/>
                    <a:pt x="932498" y="16616"/>
                  </a:cubicBezTo>
                  <a:close/>
                  <a:moveTo>
                    <a:pt x="109538" y="162478"/>
                  </a:moveTo>
                  <a:cubicBezTo>
                    <a:pt x="99441" y="162478"/>
                    <a:pt x="91249" y="170652"/>
                    <a:pt x="91249" y="180742"/>
                  </a:cubicBezTo>
                  <a:cubicBezTo>
                    <a:pt x="91249" y="190832"/>
                    <a:pt x="99441" y="199007"/>
                    <a:pt x="109538" y="199007"/>
                  </a:cubicBezTo>
                  <a:cubicBezTo>
                    <a:pt x="119635" y="199007"/>
                    <a:pt x="127826" y="190832"/>
                    <a:pt x="127826" y="180742"/>
                  </a:cubicBezTo>
                  <a:cubicBezTo>
                    <a:pt x="127699" y="170754"/>
                    <a:pt x="119571" y="162731"/>
                    <a:pt x="109538" y="162731"/>
                  </a:cubicBezTo>
                  <a:close/>
                  <a:moveTo>
                    <a:pt x="566738" y="16616"/>
                  </a:moveTo>
                  <a:cubicBezTo>
                    <a:pt x="576200" y="16590"/>
                    <a:pt x="584074" y="9392"/>
                    <a:pt x="584899" y="0"/>
                  </a:cubicBezTo>
                  <a:lnTo>
                    <a:pt x="548640" y="0"/>
                  </a:lnTo>
                  <a:cubicBezTo>
                    <a:pt x="549402" y="9392"/>
                    <a:pt x="557276" y="16616"/>
                    <a:pt x="566738" y="16616"/>
                  </a:cubicBezTo>
                  <a:close/>
                  <a:moveTo>
                    <a:pt x="1206818" y="16616"/>
                  </a:moveTo>
                  <a:cubicBezTo>
                    <a:pt x="1216279" y="16616"/>
                    <a:pt x="1224153" y="9392"/>
                    <a:pt x="1224915" y="0"/>
                  </a:cubicBezTo>
                  <a:lnTo>
                    <a:pt x="1188593" y="0"/>
                  </a:lnTo>
                  <a:cubicBezTo>
                    <a:pt x="1189419" y="9443"/>
                    <a:pt x="1197356" y="16679"/>
                    <a:pt x="1206818" y="16616"/>
                  </a:cubicBezTo>
                  <a:close/>
                  <a:moveTo>
                    <a:pt x="841058" y="16616"/>
                  </a:moveTo>
                  <a:cubicBezTo>
                    <a:pt x="850519" y="16616"/>
                    <a:pt x="858393" y="9392"/>
                    <a:pt x="859155" y="0"/>
                  </a:cubicBezTo>
                  <a:lnTo>
                    <a:pt x="822961" y="0"/>
                  </a:lnTo>
                  <a:cubicBezTo>
                    <a:pt x="823723" y="9392"/>
                    <a:pt x="831597" y="16616"/>
                    <a:pt x="841058" y="16616"/>
                  </a:cubicBezTo>
                  <a:close/>
                  <a:moveTo>
                    <a:pt x="658178" y="16616"/>
                  </a:moveTo>
                  <a:cubicBezTo>
                    <a:pt x="667639" y="16590"/>
                    <a:pt x="675513" y="9392"/>
                    <a:pt x="676339" y="0"/>
                  </a:cubicBezTo>
                  <a:lnTo>
                    <a:pt x="640080" y="0"/>
                  </a:lnTo>
                  <a:cubicBezTo>
                    <a:pt x="640842" y="9392"/>
                    <a:pt x="648716" y="16616"/>
                    <a:pt x="658178" y="16616"/>
                  </a:cubicBezTo>
                  <a:close/>
                  <a:moveTo>
                    <a:pt x="749618" y="16616"/>
                  </a:moveTo>
                  <a:cubicBezTo>
                    <a:pt x="759079" y="16616"/>
                    <a:pt x="766953" y="9392"/>
                    <a:pt x="767715" y="0"/>
                  </a:cubicBezTo>
                  <a:lnTo>
                    <a:pt x="731393" y="0"/>
                  </a:lnTo>
                  <a:cubicBezTo>
                    <a:pt x="732219" y="9443"/>
                    <a:pt x="740156" y="16679"/>
                    <a:pt x="749618" y="16616"/>
                  </a:cubicBezTo>
                  <a:close/>
                  <a:moveTo>
                    <a:pt x="200978" y="71409"/>
                  </a:moveTo>
                  <a:cubicBezTo>
                    <a:pt x="190881" y="71409"/>
                    <a:pt x="182690" y="79584"/>
                    <a:pt x="182690" y="89673"/>
                  </a:cubicBezTo>
                  <a:cubicBezTo>
                    <a:pt x="182690" y="99763"/>
                    <a:pt x="190881" y="107938"/>
                    <a:pt x="200978" y="107938"/>
                  </a:cubicBezTo>
                  <a:cubicBezTo>
                    <a:pt x="211075" y="107938"/>
                    <a:pt x="219266" y="99763"/>
                    <a:pt x="219266" y="89673"/>
                  </a:cubicBezTo>
                  <a:cubicBezTo>
                    <a:pt x="219266" y="79584"/>
                    <a:pt x="211075" y="71409"/>
                    <a:pt x="200978" y="71409"/>
                  </a:cubicBezTo>
                  <a:close/>
                  <a:moveTo>
                    <a:pt x="292418" y="162731"/>
                  </a:moveTo>
                  <a:cubicBezTo>
                    <a:pt x="282322" y="162731"/>
                    <a:pt x="274130" y="170906"/>
                    <a:pt x="274130" y="180996"/>
                  </a:cubicBezTo>
                  <a:cubicBezTo>
                    <a:pt x="274130" y="191086"/>
                    <a:pt x="282322" y="199260"/>
                    <a:pt x="292418" y="199260"/>
                  </a:cubicBezTo>
                  <a:cubicBezTo>
                    <a:pt x="302514" y="199260"/>
                    <a:pt x="310706" y="191086"/>
                    <a:pt x="310706" y="180996"/>
                  </a:cubicBezTo>
                  <a:cubicBezTo>
                    <a:pt x="310706" y="170906"/>
                    <a:pt x="302514" y="162731"/>
                    <a:pt x="292418" y="162731"/>
                  </a:cubicBezTo>
                  <a:close/>
                  <a:moveTo>
                    <a:pt x="292418" y="71409"/>
                  </a:moveTo>
                  <a:cubicBezTo>
                    <a:pt x="282322" y="71409"/>
                    <a:pt x="274130" y="79584"/>
                    <a:pt x="274130" y="89673"/>
                  </a:cubicBezTo>
                  <a:cubicBezTo>
                    <a:pt x="274130" y="99763"/>
                    <a:pt x="282322" y="107938"/>
                    <a:pt x="292418" y="107938"/>
                  </a:cubicBezTo>
                  <a:cubicBezTo>
                    <a:pt x="302514" y="107938"/>
                    <a:pt x="310706" y="99763"/>
                    <a:pt x="310706" y="89673"/>
                  </a:cubicBezTo>
                  <a:cubicBezTo>
                    <a:pt x="310706" y="79584"/>
                    <a:pt x="302514" y="71409"/>
                    <a:pt x="292418" y="71409"/>
                  </a:cubicBezTo>
                  <a:close/>
                  <a:moveTo>
                    <a:pt x="292418" y="254054"/>
                  </a:moveTo>
                  <a:cubicBezTo>
                    <a:pt x="282322" y="254054"/>
                    <a:pt x="274130" y="262228"/>
                    <a:pt x="274130" y="272318"/>
                  </a:cubicBezTo>
                  <a:cubicBezTo>
                    <a:pt x="274130" y="282408"/>
                    <a:pt x="282322" y="290583"/>
                    <a:pt x="292418" y="290583"/>
                  </a:cubicBezTo>
                  <a:cubicBezTo>
                    <a:pt x="302514" y="290583"/>
                    <a:pt x="310706" y="282408"/>
                    <a:pt x="310706" y="272318"/>
                  </a:cubicBezTo>
                  <a:cubicBezTo>
                    <a:pt x="310579" y="262304"/>
                    <a:pt x="302451" y="254244"/>
                    <a:pt x="292418" y="254244"/>
                  </a:cubicBezTo>
                  <a:close/>
                  <a:moveTo>
                    <a:pt x="292418" y="345376"/>
                  </a:moveTo>
                  <a:cubicBezTo>
                    <a:pt x="282322" y="345376"/>
                    <a:pt x="274130" y="353551"/>
                    <a:pt x="274130" y="363640"/>
                  </a:cubicBezTo>
                  <a:cubicBezTo>
                    <a:pt x="274130" y="373730"/>
                    <a:pt x="282322" y="381905"/>
                    <a:pt x="292418" y="381905"/>
                  </a:cubicBezTo>
                  <a:cubicBezTo>
                    <a:pt x="302514" y="381905"/>
                    <a:pt x="310706" y="373730"/>
                    <a:pt x="310706" y="363640"/>
                  </a:cubicBezTo>
                  <a:cubicBezTo>
                    <a:pt x="310706" y="353551"/>
                    <a:pt x="302514" y="345376"/>
                    <a:pt x="292418" y="345376"/>
                  </a:cubicBezTo>
                  <a:close/>
                  <a:moveTo>
                    <a:pt x="338138" y="208392"/>
                  </a:moveTo>
                  <a:cubicBezTo>
                    <a:pt x="328041" y="208392"/>
                    <a:pt x="319849" y="216567"/>
                    <a:pt x="319849" y="226657"/>
                  </a:cubicBezTo>
                  <a:cubicBezTo>
                    <a:pt x="319849" y="236747"/>
                    <a:pt x="328041" y="244921"/>
                    <a:pt x="338138" y="244921"/>
                  </a:cubicBezTo>
                  <a:cubicBezTo>
                    <a:pt x="348235" y="244921"/>
                    <a:pt x="356426" y="236747"/>
                    <a:pt x="356426" y="226657"/>
                  </a:cubicBezTo>
                  <a:cubicBezTo>
                    <a:pt x="356426" y="216567"/>
                    <a:pt x="348235" y="208392"/>
                    <a:pt x="338138" y="208392"/>
                  </a:cubicBezTo>
                  <a:close/>
                  <a:moveTo>
                    <a:pt x="109538" y="71409"/>
                  </a:moveTo>
                  <a:cubicBezTo>
                    <a:pt x="99441" y="71409"/>
                    <a:pt x="91249" y="79584"/>
                    <a:pt x="91249" y="89673"/>
                  </a:cubicBezTo>
                  <a:cubicBezTo>
                    <a:pt x="91249" y="99763"/>
                    <a:pt x="99441" y="107938"/>
                    <a:pt x="109538" y="107938"/>
                  </a:cubicBezTo>
                  <a:cubicBezTo>
                    <a:pt x="119635" y="107938"/>
                    <a:pt x="127826" y="99763"/>
                    <a:pt x="127826" y="89673"/>
                  </a:cubicBezTo>
                  <a:cubicBezTo>
                    <a:pt x="127826" y="79584"/>
                    <a:pt x="119635" y="71409"/>
                    <a:pt x="109538" y="71409"/>
                  </a:cubicBezTo>
                  <a:close/>
                  <a:moveTo>
                    <a:pt x="246698" y="25748"/>
                  </a:moveTo>
                  <a:cubicBezTo>
                    <a:pt x="236601" y="25748"/>
                    <a:pt x="228410" y="33922"/>
                    <a:pt x="228410" y="44012"/>
                  </a:cubicBezTo>
                  <a:cubicBezTo>
                    <a:pt x="228410" y="54102"/>
                    <a:pt x="236601" y="62277"/>
                    <a:pt x="246698" y="62277"/>
                  </a:cubicBezTo>
                  <a:cubicBezTo>
                    <a:pt x="256794" y="62277"/>
                    <a:pt x="264986" y="54102"/>
                    <a:pt x="264986" y="44012"/>
                  </a:cubicBezTo>
                  <a:cubicBezTo>
                    <a:pt x="264859" y="33998"/>
                    <a:pt x="256731" y="25938"/>
                    <a:pt x="246698" y="25938"/>
                  </a:cubicBezTo>
                  <a:close/>
                  <a:moveTo>
                    <a:pt x="338138" y="117070"/>
                  </a:moveTo>
                  <a:cubicBezTo>
                    <a:pt x="328041" y="117070"/>
                    <a:pt x="319849" y="125245"/>
                    <a:pt x="319849" y="135335"/>
                  </a:cubicBezTo>
                  <a:cubicBezTo>
                    <a:pt x="319849" y="145424"/>
                    <a:pt x="328041" y="153599"/>
                    <a:pt x="338138" y="153599"/>
                  </a:cubicBezTo>
                  <a:cubicBezTo>
                    <a:pt x="348235" y="153599"/>
                    <a:pt x="356426" y="145424"/>
                    <a:pt x="356426" y="135335"/>
                  </a:cubicBezTo>
                  <a:cubicBezTo>
                    <a:pt x="356426" y="125245"/>
                    <a:pt x="348235" y="117070"/>
                    <a:pt x="338138" y="117070"/>
                  </a:cubicBezTo>
                  <a:close/>
                  <a:moveTo>
                    <a:pt x="658178" y="528021"/>
                  </a:moveTo>
                  <a:cubicBezTo>
                    <a:pt x="648018" y="527983"/>
                    <a:pt x="639826" y="536164"/>
                    <a:pt x="639763" y="546285"/>
                  </a:cubicBezTo>
                  <a:cubicBezTo>
                    <a:pt x="639700" y="556407"/>
                    <a:pt x="647891" y="564638"/>
                    <a:pt x="658051" y="564676"/>
                  </a:cubicBezTo>
                  <a:cubicBezTo>
                    <a:pt x="668211" y="564714"/>
                    <a:pt x="676402" y="556533"/>
                    <a:pt x="676466" y="546412"/>
                  </a:cubicBezTo>
                  <a:cubicBezTo>
                    <a:pt x="676466" y="546367"/>
                    <a:pt x="676466" y="546330"/>
                    <a:pt x="676466" y="546285"/>
                  </a:cubicBezTo>
                  <a:cubicBezTo>
                    <a:pt x="676466" y="536195"/>
                    <a:pt x="668275" y="528021"/>
                    <a:pt x="658178" y="528021"/>
                  </a:cubicBezTo>
                  <a:close/>
                  <a:moveTo>
                    <a:pt x="338138" y="391037"/>
                  </a:moveTo>
                  <a:cubicBezTo>
                    <a:pt x="328041" y="391037"/>
                    <a:pt x="319849" y="399212"/>
                    <a:pt x="319849" y="409302"/>
                  </a:cubicBezTo>
                  <a:cubicBezTo>
                    <a:pt x="319849" y="419391"/>
                    <a:pt x="328041" y="427566"/>
                    <a:pt x="338138" y="427566"/>
                  </a:cubicBezTo>
                  <a:cubicBezTo>
                    <a:pt x="348235" y="427566"/>
                    <a:pt x="356426" y="419391"/>
                    <a:pt x="356426" y="409302"/>
                  </a:cubicBezTo>
                  <a:cubicBezTo>
                    <a:pt x="356426" y="399212"/>
                    <a:pt x="348235" y="391037"/>
                    <a:pt x="338138" y="391037"/>
                  </a:cubicBezTo>
                  <a:close/>
                  <a:moveTo>
                    <a:pt x="155258" y="25748"/>
                  </a:moveTo>
                  <a:cubicBezTo>
                    <a:pt x="145162" y="25748"/>
                    <a:pt x="136970" y="33922"/>
                    <a:pt x="136970" y="44012"/>
                  </a:cubicBezTo>
                  <a:cubicBezTo>
                    <a:pt x="136970" y="54102"/>
                    <a:pt x="145162" y="62277"/>
                    <a:pt x="155258" y="62277"/>
                  </a:cubicBezTo>
                  <a:cubicBezTo>
                    <a:pt x="165354" y="62277"/>
                    <a:pt x="173546" y="54102"/>
                    <a:pt x="173546" y="44012"/>
                  </a:cubicBezTo>
                  <a:cubicBezTo>
                    <a:pt x="173419" y="33998"/>
                    <a:pt x="165291" y="25938"/>
                    <a:pt x="155258" y="25938"/>
                  </a:cubicBezTo>
                  <a:close/>
                  <a:moveTo>
                    <a:pt x="155258" y="117070"/>
                  </a:moveTo>
                  <a:cubicBezTo>
                    <a:pt x="145162" y="117070"/>
                    <a:pt x="136970" y="125245"/>
                    <a:pt x="136970" y="135335"/>
                  </a:cubicBezTo>
                  <a:cubicBezTo>
                    <a:pt x="136970" y="145424"/>
                    <a:pt x="145162" y="153599"/>
                    <a:pt x="155258" y="153599"/>
                  </a:cubicBezTo>
                  <a:cubicBezTo>
                    <a:pt x="165354" y="153599"/>
                    <a:pt x="173546" y="145424"/>
                    <a:pt x="173546" y="135335"/>
                  </a:cubicBezTo>
                  <a:cubicBezTo>
                    <a:pt x="173546" y="125245"/>
                    <a:pt x="165354" y="117070"/>
                    <a:pt x="155258" y="117070"/>
                  </a:cubicBezTo>
                  <a:close/>
                  <a:moveTo>
                    <a:pt x="200978" y="254054"/>
                  </a:moveTo>
                  <a:cubicBezTo>
                    <a:pt x="190881" y="254054"/>
                    <a:pt x="182690" y="262228"/>
                    <a:pt x="182690" y="272318"/>
                  </a:cubicBezTo>
                  <a:cubicBezTo>
                    <a:pt x="182690" y="282408"/>
                    <a:pt x="190881" y="290583"/>
                    <a:pt x="200978" y="290583"/>
                  </a:cubicBezTo>
                  <a:cubicBezTo>
                    <a:pt x="211075" y="290583"/>
                    <a:pt x="219266" y="282408"/>
                    <a:pt x="219266" y="272318"/>
                  </a:cubicBezTo>
                  <a:cubicBezTo>
                    <a:pt x="219139" y="262304"/>
                    <a:pt x="211011" y="254244"/>
                    <a:pt x="200978" y="254244"/>
                  </a:cubicBezTo>
                  <a:close/>
                  <a:moveTo>
                    <a:pt x="155258" y="208392"/>
                  </a:moveTo>
                  <a:cubicBezTo>
                    <a:pt x="145162" y="208392"/>
                    <a:pt x="136970" y="216567"/>
                    <a:pt x="136970" y="226657"/>
                  </a:cubicBezTo>
                  <a:cubicBezTo>
                    <a:pt x="136970" y="236747"/>
                    <a:pt x="145162" y="244921"/>
                    <a:pt x="155258" y="244921"/>
                  </a:cubicBezTo>
                  <a:cubicBezTo>
                    <a:pt x="165354" y="244921"/>
                    <a:pt x="173546" y="236747"/>
                    <a:pt x="173546" y="226657"/>
                  </a:cubicBezTo>
                  <a:cubicBezTo>
                    <a:pt x="173546" y="216567"/>
                    <a:pt x="165354" y="208392"/>
                    <a:pt x="155258" y="208392"/>
                  </a:cubicBezTo>
                  <a:close/>
                  <a:moveTo>
                    <a:pt x="200978" y="162731"/>
                  </a:moveTo>
                  <a:cubicBezTo>
                    <a:pt x="190881" y="162731"/>
                    <a:pt x="182690" y="170906"/>
                    <a:pt x="182690" y="180996"/>
                  </a:cubicBezTo>
                  <a:cubicBezTo>
                    <a:pt x="182690" y="191086"/>
                    <a:pt x="190881" y="199260"/>
                    <a:pt x="200978" y="199260"/>
                  </a:cubicBezTo>
                  <a:cubicBezTo>
                    <a:pt x="211075" y="199260"/>
                    <a:pt x="219266" y="191086"/>
                    <a:pt x="219266" y="180996"/>
                  </a:cubicBezTo>
                  <a:cubicBezTo>
                    <a:pt x="219266" y="170906"/>
                    <a:pt x="211075" y="162731"/>
                    <a:pt x="200978" y="162731"/>
                  </a:cubicBezTo>
                  <a:close/>
                  <a:moveTo>
                    <a:pt x="246698" y="208392"/>
                  </a:moveTo>
                  <a:cubicBezTo>
                    <a:pt x="236601" y="208392"/>
                    <a:pt x="228410" y="216567"/>
                    <a:pt x="228410" y="226657"/>
                  </a:cubicBezTo>
                  <a:cubicBezTo>
                    <a:pt x="228410" y="236747"/>
                    <a:pt x="236601" y="244921"/>
                    <a:pt x="246698" y="244921"/>
                  </a:cubicBezTo>
                  <a:cubicBezTo>
                    <a:pt x="256794" y="244921"/>
                    <a:pt x="264986" y="236747"/>
                    <a:pt x="264986" y="226657"/>
                  </a:cubicBezTo>
                  <a:cubicBezTo>
                    <a:pt x="264986" y="216567"/>
                    <a:pt x="256794" y="208392"/>
                    <a:pt x="246698" y="208392"/>
                  </a:cubicBezTo>
                  <a:close/>
                  <a:moveTo>
                    <a:pt x="246698" y="299715"/>
                  </a:moveTo>
                  <a:cubicBezTo>
                    <a:pt x="236601" y="299715"/>
                    <a:pt x="228410" y="307890"/>
                    <a:pt x="228410" y="317979"/>
                  </a:cubicBezTo>
                  <a:cubicBezTo>
                    <a:pt x="228410" y="328069"/>
                    <a:pt x="236601" y="336244"/>
                    <a:pt x="246698" y="336244"/>
                  </a:cubicBezTo>
                  <a:cubicBezTo>
                    <a:pt x="256794" y="336244"/>
                    <a:pt x="264986" y="328069"/>
                    <a:pt x="264986" y="317979"/>
                  </a:cubicBezTo>
                  <a:cubicBezTo>
                    <a:pt x="264986" y="307890"/>
                    <a:pt x="256794" y="299715"/>
                    <a:pt x="246698" y="299715"/>
                  </a:cubicBezTo>
                  <a:close/>
                  <a:moveTo>
                    <a:pt x="338138" y="25748"/>
                  </a:moveTo>
                  <a:cubicBezTo>
                    <a:pt x="328041" y="25748"/>
                    <a:pt x="319849" y="33922"/>
                    <a:pt x="319849" y="44012"/>
                  </a:cubicBezTo>
                  <a:cubicBezTo>
                    <a:pt x="319849" y="54102"/>
                    <a:pt x="328041" y="62277"/>
                    <a:pt x="338138" y="62277"/>
                  </a:cubicBezTo>
                  <a:cubicBezTo>
                    <a:pt x="348235" y="62277"/>
                    <a:pt x="356426" y="54102"/>
                    <a:pt x="356426" y="44012"/>
                  </a:cubicBezTo>
                  <a:cubicBezTo>
                    <a:pt x="356299" y="33998"/>
                    <a:pt x="348171" y="25938"/>
                    <a:pt x="338138" y="25938"/>
                  </a:cubicBezTo>
                  <a:close/>
                  <a:moveTo>
                    <a:pt x="246698" y="117070"/>
                  </a:moveTo>
                  <a:cubicBezTo>
                    <a:pt x="236601" y="117070"/>
                    <a:pt x="228410" y="125245"/>
                    <a:pt x="228410" y="135335"/>
                  </a:cubicBezTo>
                  <a:cubicBezTo>
                    <a:pt x="228410" y="145424"/>
                    <a:pt x="236601" y="153599"/>
                    <a:pt x="246698" y="153599"/>
                  </a:cubicBezTo>
                  <a:cubicBezTo>
                    <a:pt x="256794" y="153599"/>
                    <a:pt x="264986" y="145424"/>
                    <a:pt x="264986" y="135335"/>
                  </a:cubicBezTo>
                  <a:cubicBezTo>
                    <a:pt x="264986" y="125245"/>
                    <a:pt x="256794" y="117070"/>
                    <a:pt x="246698" y="117070"/>
                  </a:cubicBezTo>
                  <a:close/>
                  <a:moveTo>
                    <a:pt x="1023938" y="345376"/>
                  </a:moveTo>
                  <a:cubicBezTo>
                    <a:pt x="1013841" y="345376"/>
                    <a:pt x="1005650" y="353551"/>
                    <a:pt x="1005650" y="363640"/>
                  </a:cubicBezTo>
                  <a:cubicBezTo>
                    <a:pt x="1005650" y="373730"/>
                    <a:pt x="1013841" y="381905"/>
                    <a:pt x="1023938" y="381905"/>
                  </a:cubicBezTo>
                  <a:cubicBezTo>
                    <a:pt x="1034035" y="381905"/>
                    <a:pt x="1042226" y="373730"/>
                    <a:pt x="1042226" y="363640"/>
                  </a:cubicBezTo>
                  <a:cubicBezTo>
                    <a:pt x="1042226" y="353551"/>
                    <a:pt x="1034035" y="345376"/>
                    <a:pt x="1023938" y="345376"/>
                  </a:cubicBezTo>
                  <a:close/>
                  <a:moveTo>
                    <a:pt x="978218" y="25748"/>
                  </a:moveTo>
                  <a:cubicBezTo>
                    <a:pt x="968122" y="25748"/>
                    <a:pt x="959930" y="33922"/>
                    <a:pt x="959930" y="44012"/>
                  </a:cubicBezTo>
                  <a:cubicBezTo>
                    <a:pt x="959930" y="54102"/>
                    <a:pt x="968122" y="62277"/>
                    <a:pt x="978218" y="62277"/>
                  </a:cubicBezTo>
                  <a:cubicBezTo>
                    <a:pt x="988314" y="62277"/>
                    <a:pt x="996506" y="54102"/>
                    <a:pt x="996506" y="44012"/>
                  </a:cubicBezTo>
                  <a:cubicBezTo>
                    <a:pt x="996379" y="33998"/>
                    <a:pt x="988251" y="25938"/>
                    <a:pt x="978218" y="25938"/>
                  </a:cubicBezTo>
                  <a:close/>
                  <a:moveTo>
                    <a:pt x="1023938" y="436698"/>
                  </a:moveTo>
                  <a:cubicBezTo>
                    <a:pt x="1013841" y="436698"/>
                    <a:pt x="1005650" y="444873"/>
                    <a:pt x="1005650" y="454963"/>
                  </a:cubicBezTo>
                  <a:cubicBezTo>
                    <a:pt x="1005650" y="465053"/>
                    <a:pt x="1013841" y="473227"/>
                    <a:pt x="1023938" y="473227"/>
                  </a:cubicBezTo>
                  <a:cubicBezTo>
                    <a:pt x="1034035" y="473227"/>
                    <a:pt x="1042226" y="465053"/>
                    <a:pt x="1042226" y="454963"/>
                  </a:cubicBezTo>
                  <a:cubicBezTo>
                    <a:pt x="1042226" y="444873"/>
                    <a:pt x="1034035" y="436698"/>
                    <a:pt x="1023938" y="436698"/>
                  </a:cubicBezTo>
                  <a:close/>
                  <a:moveTo>
                    <a:pt x="978218" y="117070"/>
                  </a:moveTo>
                  <a:cubicBezTo>
                    <a:pt x="968122" y="117070"/>
                    <a:pt x="959930" y="125245"/>
                    <a:pt x="959930" y="135335"/>
                  </a:cubicBezTo>
                  <a:cubicBezTo>
                    <a:pt x="959930" y="145424"/>
                    <a:pt x="968122" y="153599"/>
                    <a:pt x="978218" y="153599"/>
                  </a:cubicBezTo>
                  <a:cubicBezTo>
                    <a:pt x="988314" y="153599"/>
                    <a:pt x="996506" y="145424"/>
                    <a:pt x="996506" y="135335"/>
                  </a:cubicBezTo>
                  <a:cubicBezTo>
                    <a:pt x="996506" y="125245"/>
                    <a:pt x="988314" y="117070"/>
                    <a:pt x="978218" y="117070"/>
                  </a:cubicBezTo>
                  <a:close/>
                  <a:moveTo>
                    <a:pt x="1069658" y="391037"/>
                  </a:moveTo>
                  <a:cubicBezTo>
                    <a:pt x="1059562" y="391037"/>
                    <a:pt x="1051370" y="399212"/>
                    <a:pt x="1051370" y="409302"/>
                  </a:cubicBezTo>
                  <a:cubicBezTo>
                    <a:pt x="1051370" y="419391"/>
                    <a:pt x="1059562" y="427566"/>
                    <a:pt x="1069658" y="427566"/>
                  </a:cubicBezTo>
                  <a:cubicBezTo>
                    <a:pt x="1079754" y="427566"/>
                    <a:pt x="1087946" y="419391"/>
                    <a:pt x="1087946" y="409302"/>
                  </a:cubicBezTo>
                  <a:cubicBezTo>
                    <a:pt x="1087946" y="399212"/>
                    <a:pt x="1079754" y="391037"/>
                    <a:pt x="1069658" y="391037"/>
                  </a:cubicBezTo>
                  <a:close/>
                  <a:moveTo>
                    <a:pt x="1023938" y="254054"/>
                  </a:moveTo>
                  <a:cubicBezTo>
                    <a:pt x="1013841" y="254054"/>
                    <a:pt x="1005650" y="262228"/>
                    <a:pt x="1005650" y="272318"/>
                  </a:cubicBezTo>
                  <a:cubicBezTo>
                    <a:pt x="1005650" y="282408"/>
                    <a:pt x="1013841" y="290583"/>
                    <a:pt x="1023938" y="290583"/>
                  </a:cubicBezTo>
                  <a:cubicBezTo>
                    <a:pt x="1034035" y="290583"/>
                    <a:pt x="1042226" y="282408"/>
                    <a:pt x="1042226" y="272318"/>
                  </a:cubicBezTo>
                  <a:cubicBezTo>
                    <a:pt x="1042099" y="262304"/>
                    <a:pt x="1033971" y="254244"/>
                    <a:pt x="1023938" y="254244"/>
                  </a:cubicBezTo>
                  <a:close/>
                  <a:moveTo>
                    <a:pt x="1023938" y="71409"/>
                  </a:moveTo>
                  <a:cubicBezTo>
                    <a:pt x="1013841" y="71409"/>
                    <a:pt x="1005650" y="79584"/>
                    <a:pt x="1005650" y="89673"/>
                  </a:cubicBezTo>
                  <a:cubicBezTo>
                    <a:pt x="1005650" y="99763"/>
                    <a:pt x="1013841" y="107938"/>
                    <a:pt x="1023938" y="107938"/>
                  </a:cubicBezTo>
                  <a:cubicBezTo>
                    <a:pt x="1034035" y="107938"/>
                    <a:pt x="1042226" y="99763"/>
                    <a:pt x="1042226" y="89673"/>
                  </a:cubicBezTo>
                  <a:cubicBezTo>
                    <a:pt x="1042226" y="79584"/>
                    <a:pt x="1034035" y="71409"/>
                    <a:pt x="1023938" y="71409"/>
                  </a:cubicBezTo>
                  <a:close/>
                  <a:moveTo>
                    <a:pt x="978218" y="208392"/>
                  </a:moveTo>
                  <a:cubicBezTo>
                    <a:pt x="968122" y="208392"/>
                    <a:pt x="959930" y="216567"/>
                    <a:pt x="959930" y="226657"/>
                  </a:cubicBezTo>
                  <a:cubicBezTo>
                    <a:pt x="959930" y="236747"/>
                    <a:pt x="968122" y="244921"/>
                    <a:pt x="978218" y="244921"/>
                  </a:cubicBezTo>
                  <a:cubicBezTo>
                    <a:pt x="988314" y="244921"/>
                    <a:pt x="996506" y="236747"/>
                    <a:pt x="996506" y="226657"/>
                  </a:cubicBezTo>
                  <a:cubicBezTo>
                    <a:pt x="996506" y="216567"/>
                    <a:pt x="988314" y="208392"/>
                    <a:pt x="978218" y="208392"/>
                  </a:cubicBezTo>
                  <a:close/>
                  <a:moveTo>
                    <a:pt x="1023938" y="162731"/>
                  </a:moveTo>
                  <a:cubicBezTo>
                    <a:pt x="1013841" y="162731"/>
                    <a:pt x="1005650" y="170906"/>
                    <a:pt x="1005650" y="180996"/>
                  </a:cubicBezTo>
                  <a:cubicBezTo>
                    <a:pt x="1005650" y="191086"/>
                    <a:pt x="1013841" y="199260"/>
                    <a:pt x="1023938" y="199260"/>
                  </a:cubicBezTo>
                  <a:cubicBezTo>
                    <a:pt x="1034035" y="199260"/>
                    <a:pt x="1042226" y="191086"/>
                    <a:pt x="1042226" y="180996"/>
                  </a:cubicBezTo>
                  <a:cubicBezTo>
                    <a:pt x="1042226" y="170906"/>
                    <a:pt x="1034035" y="162731"/>
                    <a:pt x="1023938" y="162731"/>
                  </a:cubicBezTo>
                  <a:close/>
                  <a:moveTo>
                    <a:pt x="932498" y="528021"/>
                  </a:moveTo>
                  <a:cubicBezTo>
                    <a:pt x="922338" y="527983"/>
                    <a:pt x="914147" y="536164"/>
                    <a:pt x="914083" y="546285"/>
                  </a:cubicBezTo>
                  <a:cubicBezTo>
                    <a:pt x="914019" y="556407"/>
                    <a:pt x="922211" y="564638"/>
                    <a:pt x="932371" y="564676"/>
                  </a:cubicBezTo>
                  <a:cubicBezTo>
                    <a:pt x="942531" y="564714"/>
                    <a:pt x="950723" y="556533"/>
                    <a:pt x="950786" y="546412"/>
                  </a:cubicBezTo>
                  <a:cubicBezTo>
                    <a:pt x="950786" y="546367"/>
                    <a:pt x="950786" y="546330"/>
                    <a:pt x="950786" y="546285"/>
                  </a:cubicBezTo>
                  <a:cubicBezTo>
                    <a:pt x="950786" y="536195"/>
                    <a:pt x="942594" y="528021"/>
                    <a:pt x="932498" y="528021"/>
                  </a:cubicBezTo>
                  <a:close/>
                  <a:moveTo>
                    <a:pt x="932498" y="436698"/>
                  </a:moveTo>
                  <a:cubicBezTo>
                    <a:pt x="922401" y="436698"/>
                    <a:pt x="914210" y="444873"/>
                    <a:pt x="914210" y="454963"/>
                  </a:cubicBezTo>
                  <a:cubicBezTo>
                    <a:pt x="914210" y="465053"/>
                    <a:pt x="922401" y="473227"/>
                    <a:pt x="932498" y="473227"/>
                  </a:cubicBezTo>
                  <a:cubicBezTo>
                    <a:pt x="942594" y="473227"/>
                    <a:pt x="950786" y="465053"/>
                    <a:pt x="950786" y="454963"/>
                  </a:cubicBezTo>
                  <a:cubicBezTo>
                    <a:pt x="950786" y="444873"/>
                    <a:pt x="942594" y="436698"/>
                    <a:pt x="932498" y="436698"/>
                  </a:cubicBezTo>
                  <a:close/>
                  <a:moveTo>
                    <a:pt x="932498" y="345376"/>
                  </a:moveTo>
                  <a:cubicBezTo>
                    <a:pt x="922401" y="345376"/>
                    <a:pt x="914210" y="353551"/>
                    <a:pt x="914210" y="363640"/>
                  </a:cubicBezTo>
                  <a:cubicBezTo>
                    <a:pt x="914210" y="373730"/>
                    <a:pt x="922401" y="381905"/>
                    <a:pt x="932498" y="381905"/>
                  </a:cubicBezTo>
                  <a:cubicBezTo>
                    <a:pt x="942594" y="381905"/>
                    <a:pt x="950786" y="373730"/>
                    <a:pt x="950786" y="363640"/>
                  </a:cubicBezTo>
                  <a:cubicBezTo>
                    <a:pt x="950786" y="353551"/>
                    <a:pt x="942594" y="345376"/>
                    <a:pt x="932498" y="345376"/>
                  </a:cubicBezTo>
                  <a:close/>
                  <a:moveTo>
                    <a:pt x="1069658" y="299715"/>
                  </a:moveTo>
                  <a:cubicBezTo>
                    <a:pt x="1059562" y="299715"/>
                    <a:pt x="1051370" y="307890"/>
                    <a:pt x="1051370" y="317979"/>
                  </a:cubicBezTo>
                  <a:cubicBezTo>
                    <a:pt x="1051370" y="328069"/>
                    <a:pt x="1059562" y="336244"/>
                    <a:pt x="1069658" y="336244"/>
                  </a:cubicBezTo>
                  <a:cubicBezTo>
                    <a:pt x="1079754" y="336244"/>
                    <a:pt x="1087946" y="328069"/>
                    <a:pt x="1087946" y="317979"/>
                  </a:cubicBezTo>
                  <a:cubicBezTo>
                    <a:pt x="1087946" y="307890"/>
                    <a:pt x="1079754" y="299715"/>
                    <a:pt x="1069658" y="299715"/>
                  </a:cubicBezTo>
                  <a:close/>
                  <a:moveTo>
                    <a:pt x="886778" y="25748"/>
                  </a:moveTo>
                  <a:cubicBezTo>
                    <a:pt x="876681" y="25748"/>
                    <a:pt x="868490" y="33922"/>
                    <a:pt x="868490" y="44012"/>
                  </a:cubicBezTo>
                  <a:cubicBezTo>
                    <a:pt x="868490" y="54102"/>
                    <a:pt x="876681" y="62277"/>
                    <a:pt x="886778" y="62277"/>
                  </a:cubicBezTo>
                  <a:cubicBezTo>
                    <a:pt x="896875" y="62277"/>
                    <a:pt x="905066" y="54102"/>
                    <a:pt x="905066" y="44012"/>
                  </a:cubicBezTo>
                  <a:cubicBezTo>
                    <a:pt x="904939" y="33998"/>
                    <a:pt x="896811" y="25938"/>
                    <a:pt x="886778" y="25938"/>
                  </a:cubicBezTo>
                  <a:close/>
                  <a:moveTo>
                    <a:pt x="932498" y="162731"/>
                  </a:moveTo>
                  <a:cubicBezTo>
                    <a:pt x="922401" y="162731"/>
                    <a:pt x="914210" y="170906"/>
                    <a:pt x="914210" y="180996"/>
                  </a:cubicBezTo>
                  <a:cubicBezTo>
                    <a:pt x="914210" y="191086"/>
                    <a:pt x="922401" y="199260"/>
                    <a:pt x="932498" y="199260"/>
                  </a:cubicBezTo>
                  <a:cubicBezTo>
                    <a:pt x="942594" y="199260"/>
                    <a:pt x="950786" y="191086"/>
                    <a:pt x="950786" y="180996"/>
                  </a:cubicBezTo>
                  <a:cubicBezTo>
                    <a:pt x="950786" y="170906"/>
                    <a:pt x="942594" y="162731"/>
                    <a:pt x="932498" y="162731"/>
                  </a:cubicBezTo>
                  <a:close/>
                  <a:moveTo>
                    <a:pt x="978218" y="482359"/>
                  </a:moveTo>
                  <a:cubicBezTo>
                    <a:pt x="968122" y="482359"/>
                    <a:pt x="959930" y="490534"/>
                    <a:pt x="959930" y="500624"/>
                  </a:cubicBezTo>
                  <a:cubicBezTo>
                    <a:pt x="959930" y="510714"/>
                    <a:pt x="968122" y="518888"/>
                    <a:pt x="978218" y="518888"/>
                  </a:cubicBezTo>
                  <a:cubicBezTo>
                    <a:pt x="988314" y="518888"/>
                    <a:pt x="996506" y="510714"/>
                    <a:pt x="996506" y="500624"/>
                  </a:cubicBezTo>
                  <a:cubicBezTo>
                    <a:pt x="996379" y="490610"/>
                    <a:pt x="988251" y="482550"/>
                    <a:pt x="978218" y="482550"/>
                  </a:cubicBezTo>
                  <a:close/>
                  <a:moveTo>
                    <a:pt x="978218" y="299715"/>
                  </a:moveTo>
                  <a:cubicBezTo>
                    <a:pt x="968122" y="299715"/>
                    <a:pt x="959930" y="307890"/>
                    <a:pt x="959930" y="317979"/>
                  </a:cubicBezTo>
                  <a:cubicBezTo>
                    <a:pt x="959930" y="328069"/>
                    <a:pt x="968122" y="336244"/>
                    <a:pt x="978218" y="336244"/>
                  </a:cubicBezTo>
                  <a:cubicBezTo>
                    <a:pt x="988314" y="336244"/>
                    <a:pt x="996506" y="328069"/>
                    <a:pt x="996506" y="317979"/>
                  </a:cubicBezTo>
                  <a:cubicBezTo>
                    <a:pt x="996506" y="307890"/>
                    <a:pt x="988314" y="299715"/>
                    <a:pt x="978218" y="299715"/>
                  </a:cubicBezTo>
                  <a:close/>
                  <a:moveTo>
                    <a:pt x="978218" y="391037"/>
                  </a:moveTo>
                  <a:cubicBezTo>
                    <a:pt x="968122" y="391037"/>
                    <a:pt x="959930" y="399212"/>
                    <a:pt x="959930" y="409302"/>
                  </a:cubicBezTo>
                  <a:cubicBezTo>
                    <a:pt x="959930" y="419391"/>
                    <a:pt x="968122" y="427566"/>
                    <a:pt x="978218" y="427566"/>
                  </a:cubicBezTo>
                  <a:cubicBezTo>
                    <a:pt x="988314" y="427566"/>
                    <a:pt x="996506" y="419391"/>
                    <a:pt x="996506" y="409302"/>
                  </a:cubicBezTo>
                  <a:cubicBezTo>
                    <a:pt x="996506" y="399212"/>
                    <a:pt x="988314" y="391037"/>
                    <a:pt x="978218" y="391037"/>
                  </a:cubicBezTo>
                  <a:close/>
                  <a:moveTo>
                    <a:pt x="932498" y="71409"/>
                  </a:moveTo>
                  <a:cubicBezTo>
                    <a:pt x="922401" y="71409"/>
                    <a:pt x="914210" y="79584"/>
                    <a:pt x="914210" y="89673"/>
                  </a:cubicBezTo>
                  <a:cubicBezTo>
                    <a:pt x="914210" y="99763"/>
                    <a:pt x="922401" y="107938"/>
                    <a:pt x="932498" y="107938"/>
                  </a:cubicBezTo>
                  <a:cubicBezTo>
                    <a:pt x="942594" y="107938"/>
                    <a:pt x="950786" y="99763"/>
                    <a:pt x="950786" y="89673"/>
                  </a:cubicBezTo>
                  <a:cubicBezTo>
                    <a:pt x="950786" y="79584"/>
                    <a:pt x="942594" y="71409"/>
                    <a:pt x="932498" y="71409"/>
                  </a:cubicBezTo>
                  <a:close/>
                  <a:moveTo>
                    <a:pt x="932498" y="254054"/>
                  </a:moveTo>
                  <a:cubicBezTo>
                    <a:pt x="922401" y="254054"/>
                    <a:pt x="914210" y="262228"/>
                    <a:pt x="914210" y="272318"/>
                  </a:cubicBezTo>
                  <a:cubicBezTo>
                    <a:pt x="914210" y="282408"/>
                    <a:pt x="922401" y="290583"/>
                    <a:pt x="932498" y="290583"/>
                  </a:cubicBezTo>
                  <a:cubicBezTo>
                    <a:pt x="942594" y="290583"/>
                    <a:pt x="950786" y="282408"/>
                    <a:pt x="950786" y="272318"/>
                  </a:cubicBezTo>
                  <a:cubicBezTo>
                    <a:pt x="950659" y="262304"/>
                    <a:pt x="942531" y="254244"/>
                    <a:pt x="932498" y="254244"/>
                  </a:cubicBezTo>
                  <a:close/>
                  <a:moveTo>
                    <a:pt x="1206818" y="162731"/>
                  </a:moveTo>
                  <a:cubicBezTo>
                    <a:pt x="1196722" y="162731"/>
                    <a:pt x="1188530" y="170906"/>
                    <a:pt x="1188530" y="180996"/>
                  </a:cubicBezTo>
                  <a:cubicBezTo>
                    <a:pt x="1188530" y="191086"/>
                    <a:pt x="1196722" y="199260"/>
                    <a:pt x="1206818" y="199260"/>
                  </a:cubicBezTo>
                  <a:cubicBezTo>
                    <a:pt x="1216914" y="199260"/>
                    <a:pt x="1225106" y="191086"/>
                    <a:pt x="1225106" y="180996"/>
                  </a:cubicBezTo>
                  <a:cubicBezTo>
                    <a:pt x="1225106" y="170906"/>
                    <a:pt x="1216914" y="162731"/>
                    <a:pt x="1206818" y="162731"/>
                  </a:cubicBezTo>
                  <a:close/>
                  <a:moveTo>
                    <a:pt x="1206818" y="71409"/>
                  </a:moveTo>
                  <a:cubicBezTo>
                    <a:pt x="1196722" y="71409"/>
                    <a:pt x="1188530" y="79584"/>
                    <a:pt x="1188530" y="89673"/>
                  </a:cubicBezTo>
                  <a:cubicBezTo>
                    <a:pt x="1188530" y="99763"/>
                    <a:pt x="1196722" y="107938"/>
                    <a:pt x="1206818" y="107938"/>
                  </a:cubicBezTo>
                  <a:cubicBezTo>
                    <a:pt x="1216914" y="107938"/>
                    <a:pt x="1225106" y="99763"/>
                    <a:pt x="1225106" y="89673"/>
                  </a:cubicBezTo>
                  <a:cubicBezTo>
                    <a:pt x="1225106" y="79584"/>
                    <a:pt x="1216914" y="71409"/>
                    <a:pt x="1206818" y="71409"/>
                  </a:cubicBezTo>
                  <a:close/>
                  <a:moveTo>
                    <a:pt x="1188593" y="272318"/>
                  </a:moveTo>
                  <a:cubicBezTo>
                    <a:pt x="1188593" y="276599"/>
                    <a:pt x="1190117" y="280734"/>
                    <a:pt x="1192912" y="283987"/>
                  </a:cubicBezTo>
                  <a:cubicBezTo>
                    <a:pt x="1198309" y="274221"/>
                    <a:pt x="1203706" y="264327"/>
                    <a:pt x="1209104" y="254307"/>
                  </a:cubicBezTo>
                  <a:cubicBezTo>
                    <a:pt x="1208342" y="254244"/>
                    <a:pt x="1207643" y="254244"/>
                    <a:pt x="1206881" y="254307"/>
                  </a:cubicBezTo>
                  <a:cubicBezTo>
                    <a:pt x="1196849" y="254307"/>
                    <a:pt x="1188721" y="262330"/>
                    <a:pt x="1188593" y="272318"/>
                  </a:cubicBezTo>
                  <a:close/>
                  <a:moveTo>
                    <a:pt x="658241" y="436698"/>
                  </a:moveTo>
                  <a:cubicBezTo>
                    <a:pt x="648145" y="436698"/>
                    <a:pt x="639953" y="444873"/>
                    <a:pt x="639953" y="454963"/>
                  </a:cubicBezTo>
                  <a:cubicBezTo>
                    <a:pt x="639953" y="465053"/>
                    <a:pt x="648145" y="473227"/>
                    <a:pt x="658241" y="473227"/>
                  </a:cubicBezTo>
                  <a:cubicBezTo>
                    <a:pt x="668338" y="473227"/>
                    <a:pt x="676529" y="465053"/>
                    <a:pt x="676529" y="454963"/>
                  </a:cubicBezTo>
                  <a:cubicBezTo>
                    <a:pt x="676529" y="444873"/>
                    <a:pt x="668338" y="436698"/>
                    <a:pt x="658241" y="436698"/>
                  </a:cubicBezTo>
                  <a:cubicBezTo>
                    <a:pt x="658241" y="436698"/>
                    <a:pt x="658178" y="436698"/>
                    <a:pt x="658178" y="436698"/>
                  </a:cubicBezTo>
                  <a:close/>
                  <a:moveTo>
                    <a:pt x="1161162" y="25748"/>
                  </a:moveTo>
                  <a:cubicBezTo>
                    <a:pt x="1151065" y="25748"/>
                    <a:pt x="1142874" y="33922"/>
                    <a:pt x="1142874" y="44012"/>
                  </a:cubicBezTo>
                  <a:cubicBezTo>
                    <a:pt x="1142874" y="54102"/>
                    <a:pt x="1151065" y="62277"/>
                    <a:pt x="1161162" y="62277"/>
                  </a:cubicBezTo>
                  <a:cubicBezTo>
                    <a:pt x="1171258" y="62277"/>
                    <a:pt x="1179450" y="54102"/>
                    <a:pt x="1179450" y="44012"/>
                  </a:cubicBezTo>
                  <a:cubicBezTo>
                    <a:pt x="1179323" y="33973"/>
                    <a:pt x="1171131" y="25900"/>
                    <a:pt x="1161098" y="25938"/>
                  </a:cubicBezTo>
                  <a:close/>
                  <a:moveTo>
                    <a:pt x="1280034" y="89673"/>
                  </a:moveTo>
                  <a:cubicBezTo>
                    <a:pt x="1280034" y="93859"/>
                    <a:pt x="1281494" y="97911"/>
                    <a:pt x="1284161" y="101152"/>
                  </a:cubicBezTo>
                  <a:cubicBezTo>
                    <a:pt x="1288606" y="91322"/>
                    <a:pt x="1293051" y="81493"/>
                    <a:pt x="1297432" y="71536"/>
                  </a:cubicBezTo>
                  <a:cubicBezTo>
                    <a:pt x="1287717" y="71942"/>
                    <a:pt x="1279970" y="79939"/>
                    <a:pt x="1279970" y="89673"/>
                  </a:cubicBezTo>
                  <a:close/>
                  <a:moveTo>
                    <a:pt x="1069722" y="208392"/>
                  </a:moveTo>
                  <a:cubicBezTo>
                    <a:pt x="1059625" y="208392"/>
                    <a:pt x="1051434" y="216567"/>
                    <a:pt x="1051434" y="226657"/>
                  </a:cubicBezTo>
                  <a:cubicBezTo>
                    <a:pt x="1051434" y="236747"/>
                    <a:pt x="1059625" y="244921"/>
                    <a:pt x="1069722" y="244921"/>
                  </a:cubicBezTo>
                  <a:cubicBezTo>
                    <a:pt x="1079818" y="244921"/>
                    <a:pt x="1088010" y="236747"/>
                    <a:pt x="1088010" y="226657"/>
                  </a:cubicBezTo>
                  <a:cubicBezTo>
                    <a:pt x="1088010" y="216567"/>
                    <a:pt x="1079818" y="208392"/>
                    <a:pt x="1069722" y="208392"/>
                  </a:cubicBezTo>
                  <a:cubicBezTo>
                    <a:pt x="1069722" y="208392"/>
                    <a:pt x="1069658" y="208392"/>
                    <a:pt x="1069658" y="208392"/>
                  </a:cubicBezTo>
                  <a:close/>
                  <a:moveTo>
                    <a:pt x="1252601" y="25748"/>
                  </a:moveTo>
                  <a:cubicBezTo>
                    <a:pt x="1242505" y="25748"/>
                    <a:pt x="1234313" y="33922"/>
                    <a:pt x="1234313" y="44012"/>
                  </a:cubicBezTo>
                  <a:cubicBezTo>
                    <a:pt x="1234313" y="54102"/>
                    <a:pt x="1242505" y="62277"/>
                    <a:pt x="1252601" y="62277"/>
                  </a:cubicBezTo>
                  <a:cubicBezTo>
                    <a:pt x="1262698" y="62277"/>
                    <a:pt x="1270889" y="54102"/>
                    <a:pt x="1270889" y="44012"/>
                  </a:cubicBezTo>
                  <a:cubicBezTo>
                    <a:pt x="1270762" y="33973"/>
                    <a:pt x="1262571" y="25900"/>
                    <a:pt x="1252538" y="25938"/>
                  </a:cubicBezTo>
                  <a:close/>
                  <a:moveTo>
                    <a:pt x="1252601" y="117070"/>
                  </a:moveTo>
                  <a:cubicBezTo>
                    <a:pt x="1242505" y="117070"/>
                    <a:pt x="1234313" y="125245"/>
                    <a:pt x="1234313" y="135335"/>
                  </a:cubicBezTo>
                  <a:cubicBezTo>
                    <a:pt x="1234313" y="145424"/>
                    <a:pt x="1242505" y="153599"/>
                    <a:pt x="1252601" y="153599"/>
                  </a:cubicBezTo>
                  <a:cubicBezTo>
                    <a:pt x="1255396" y="153574"/>
                    <a:pt x="1258189" y="152901"/>
                    <a:pt x="1260729" y="151633"/>
                  </a:cubicBezTo>
                  <a:cubicBezTo>
                    <a:pt x="1263904" y="144847"/>
                    <a:pt x="1267079" y="138062"/>
                    <a:pt x="1270318" y="131149"/>
                  </a:cubicBezTo>
                  <a:cubicBezTo>
                    <a:pt x="1268413" y="122879"/>
                    <a:pt x="1261047" y="117032"/>
                    <a:pt x="1252538" y="117070"/>
                  </a:cubicBezTo>
                  <a:close/>
                  <a:moveTo>
                    <a:pt x="1280224" y="0"/>
                  </a:moveTo>
                  <a:cubicBezTo>
                    <a:pt x="1281050" y="9982"/>
                    <a:pt x="1289812" y="17396"/>
                    <a:pt x="1299846" y="16558"/>
                  </a:cubicBezTo>
                  <a:cubicBezTo>
                    <a:pt x="1308672" y="15816"/>
                    <a:pt x="1315657" y="8821"/>
                    <a:pt x="1316419" y="0"/>
                  </a:cubicBezTo>
                  <a:close/>
                  <a:moveTo>
                    <a:pt x="1115124" y="345376"/>
                  </a:moveTo>
                  <a:cubicBezTo>
                    <a:pt x="1105027" y="345376"/>
                    <a:pt x="1096836" y="353551"/>
                    <a:pt x="1096836" y="363640"/>
                  </a:cubicBezTo>
                  <a:cubicBezTo>
                    <a:pt x="1096836" y="373730"/>
                    <a:pt x="1105027" y="381905"/>
                    <a:pt x="1115124" y="381905"/>
                  </a:cubicBezTo>
                  <a:cubicBezTo>
                    <a:pt x="1125221" y="381905"/>
                    <a:pt x="1133412" y="373730"/>
                    <a:pt x="1133412" y="363640"/>
                  </a:cubicBezTo>
                  <a:cubicBezTo>
                    <a:pt x="1133412" y="353652"/>
                    <a:pt x="1125411" y="345515"/>
                    <a:pt x="1115378" y="345376"/>
                  </a:cubicBezTo>
                  <a:close/>
                  <a:moveTo>
                    <a:pt x="1115124" y="254054"/>
                  </a:moveTo>
                  <a:cubicBezTo>
                    <a:pt x="1105027" y="254054"/>
                    <a:pt x="1096836" y="262228"/>
                    <a:pt x="1096836" y="272318"/>
                  </a:cubicBezTo>
                  <a:cubicBezTo>
                    <a:pt x="1096836" y="282408"/>
                    <a:pt x="1105027" y="290583"/>
                    <a:pt x="1115124" y="290583"/>
                  </a:cubicBezTo>
                  <a:cubicBezTo>
                    <a:pt x="1125221" y="290583"/>
                    <a:pt x="1133412" y="282408"/>
                    <a:pt x="1133412" y="272318"/>
                  </a:cubicBezTo>
                  <a:cubicBezTo>
                    <a:pt x="1133285" y="262406"/>
                    <a:pt x="1125284" y="254383"/>
                    <a:pt x="1115378" y="254244"/>
                  </a:cubicBezTo>
                  <a:close/>
                  <a:moveTo>
                    <a:pt x="1069404" y="25748"/>
                  </a:moveTo>
                  <a:cubicBezTo>
                    <a:pt x="1059307" y="25748"/>
                    <a:pt x="1051116" y="33922"/>
                    <a:pt x="1051116" y="44012"/>
                  </a:cubicBezTo>
                  <a:cubicBezTo>
                    <a:pt x="1051116" y="54102"/>
                    <a:pt x="1059307" y="62277"/>
                    <a:pt x="1069404" y="62277"/>
                  </a:cubicBezTo>
                  <a:cubicBezTo>
                    <a:pt x="1079500" y="62277"/>
                    <a:pt x="1087692" y="54102"/>
                    <a:pt x="1087692" y="44012"/>
                  </a:cubicBezTo>
                  <a:cubicBezTo>
                    <a:pt x="1087565" y="34100"/>
                    <a:pt x="1079564" y="26078"/>
                    <a:pt x="1069658" y="25938"/>
                  </a:cubicBezTo>
                  <a:close/>
                  <a:moveTo>
                    <a:pt x="1069404" y="117070"/>
                  </a:moveTo>
                  <a:cubicBezTo>
                    <a:pt x="1059307" y="117070"/>
                    <a:pt x="1051116" y="125245"/>
                    <a:pt x="1051116" y="135335"/>
                  </a:cubicBezTo>
                  <a:cubicBezTo>
                    <a:pt x="1051116" y="145424"/>
                    <a:pt x="1059307" y="153599"/>
                    <a:pt x="1069404" y="153599"/>
                  </a:cubicBezTo>
                  <a:cubicBezTo>
                    <a:pt x="1079500" y="153599"/>
                    <a:pt x="1087692" y="145424"/>
                    <a:pt x="1087692" y="135335"/>
                  </a:cubicBezTo>
                  <a:cubicBezTo>
                    <a:pt x="1087692" y="125346"/>
                    <a:pt x="1079627" y="117210"/>
                    <a:pt x="1069658" y="117070"/>
                  </a:cubicBezTo>
                  <a:close/>
                  <a:moveTo>
                    <a:pt x="1160844" y="299715"/>
                  </a:moveTo>
                  <a:cubicBezTo>
                    <a:pt x="1150748" y="299715"/>
                    <a:pt x="1142556" y="307890"/>
                    <a:pt x="1142556" y="317979"/>
                  </a:cubicBezTo>
                  <a:cubicBezTo>
                    <a:pt x="1142556" y="328069"/>
                    <a:pt x="1150748" y="336244"/>
                    <a:pt x="1160844" y="336244"/>
                  </a:cubicBezTo>
                  <a:lnTo>
                    <a:pt x="1162495" y="336244"/>
                  </a:lnTo>
                  <a:cubicBezTo>
                    <a:pt x="1167512" y="327790"/>
                    <a:pt x="1172528" y="319330"/>
                    <a:pt x="1177544" y="310876"/>
                  </a:cubicBezTo>
                  <a:cubicBezTo>
                    <a:pt x="1174750" y="304255"/>
                    <a:pt x="1168274" y="299892"/>
                    <a:pt x="1161098" y="299715"/>
                  </a:cubicBezTo>
                  <a:close/>
                  <a:moveTo>
                    <a:pt x="1160844" y="208392"/>
                  </a:moveTo>
                  <a:cubicBezTo>
                    <a:pt x="1150748" y="208392"/>
                    <a:pt x="1142556" y="216567"/>
                    <a:pt x="1142556" y="226657"/>
                  </a:cubicBezTo>
                  <a:cubicBezTo>
                    <a:pt x="1142556" y="236747"/>
                    <a:pt x="1150748" y="244921"/>
                    <a:pt x="1160844" y="244921"/>
                  </a:cubicBezTo>
                  <a:cubicBezTo>
                    <a:pt x="1170940" y="244921"/>
                    <a:pt x="1179132" y="236747"/>
                    <a:pt x="1179132" y="226657"/>
                  </a:cubicBezTo>
                  <a:cubicBezTo>
                    <a:pt x="1179132" y="216669"/>
                    <a:pt x="1171067" y="208532"/>
                    <a:pt x="1161098" y="208392"/>
                  </a:cubicBezTo>
                  <a:close/>
                  <a:moveTo>
                    <a:pt x="1115124" y="162731"/>
                  </a:moveTo>
                  <a:cubicBezTo>
                    <a:pt x="1105027" y="162731"/>
                    <a:pt x="1096836" y="170906"/>
                    <a:pt x="1096836" y="180996"/>
                  </a:cubicBezTo>
                  <a:cubicBezTo>
                    <a:pt x="1096836" y="191086"/>
                    <a:pt x="1105027" y="199260"/>
                    <a:pt x="1115124" y="199260"/>
                  </a:cubicBezTo>
                  <a:cubicBezTo>
                    <a:pt x="1125221" y="199260"/>
                    <a:pt x="1133412" y="191086"/>
                    <a:pt x="1133412" y="180996"/>
                  </a:cubicBezTo>
                  <a:cubicBezTo>
                    <a:pt x="1133412" y="171007"/>
                    <a:pt x="1125411" y="162871"/>
                    <a:pt x="1115378" y="162731"/>
                  </a:cubicBezTo>
                  <a:close/>
                  <a:moveTo>
                    <a:pt x="1115124" y="71409"/>
                  </a:moveTo>
                  <a:cubicBezTo>
                    <a:pt x="1105027" y="71409"/>
                    <a:pt x="1096836" y="79584"/>
                    <a:pt x="1096836" y="89673"/>
                  </a:cubicBezTo>
                  <a:cubicBezTo>
                    <a:pt x="1096836" y="99763"/>
                    <a:pt x="1105027" y="107938"/>
                    <a:pt x="1115124" y="107938"/>
                  </a:cubicBezTo>
                  <a:cubicBezTo>
                    <a:pt x="1125221" y="107938"/>
                    <a:pt x="1133412" y="99763"/>
                    <a:pt x="1133412" y="89673"/>
                  </a:cubicBezTo>
                  <a:cubicBezTo>
                    <a:pt x="1133412" y="79685"/>
                    <a:pt x="1125411" y="71548"/>
                    <a:pt x="1115378" y="71409"/>
                  </a:cubicBezTo>
                  <a:close/>
                  <a:moveTo>
                    <a:pt x="1160844" y="117070"/>
                  </a:moveTo>
                  <a:cubicBezTo>
                    <a:pt x="1150748" y="117070"/>
                    <a:pt x="1142556" y="125245"/>
                    <a:pt x="1142556" y="135335"/>
                  </a:cubicBezTo>
                  <a:cubicBezTo>
                    <a:pt x="1142556" y="145424"/>
                    <a:pt x="1150748" y="153599"/>
                    <a:pt x="1160844" y="153599"/>
                  </a:cubicBezTo>
                  <a:cubicBezTo>
                    <a:pt x="1170940" y="153599"/>
                    <a:pt x="1179132" y="145424"/>
                    <a:pt x="1179132" y="135335"/>
                  </a:cubicBezTo>
                  <a:cubicBezTo>
                    <a:pt x="1179132" y="125346"/>
                    <a:pt x="1171067" y="117210"/>
                    <a:pt x="1161098" y="117070"/>
                  </a:cubicBezTo>
                  <a:close/>
                  <a:moveTo>
                    <a:pt x="749364" y="619343"/>
                  </a:moveTo>
                  <a:cubicBezTo>
                    <a:pt x="739267" y="619343"/>
                    <a:pt x="731076" y="627518"/>
                    <a:pt x="731076" y="637607"/>
                  </a:cubicBezTo>
                  <a:cubicBezTo>
                    <a:pt x="731076" y="640747"/>
                    <a:pt x="731965" y="643822"/>
                    <a:pt x="733489" y="646549"/>
                  </a:cubicBezTo>
                  <a:cubicBezTo>
                    <a:pt x="743776" y="647057"/>
                    <a:pt x="754190" y="647310"/>
                    <a:pt x="764794" y="647374"/>
                  </a:cubicBezTo>
                  <a:cubicBezTo>
                    <a:pt x="770192" y="638850"/>
                    <a:pt x="767652" y="627568"/>
                    <a:pt x="759143" y="622171"/>
                  </a:cubicBezTo>
                  <a:cubicBezTo>
                    <a:pt x="756222" y="620326"/>
                    <a:pt x="752793" y="619349"/>
                    <a:pt x="749364" y="619343"/>
                  </a:cubicBezTo>
                  <a:close/>
                  <a:moveTo>
                    <a:pt x="749364" y="436698"/>
                  </a:moveTo>
                  <a:cubicBezTo>
                    <a:pt x="739267" y="436698"/>
                    <a:pt x="731076" y="444873"/>
                    <a:pt x="731076" y="454963"/>
                  </a:cubicBezTo>
                  <a:cubicBezTo>
                    <a:pt x="731076" y="465053"/>
                    <a:pt x="739267" y="473227"/>
                    <a:pt x="749364" y="473227"/>
                  </a:cubicBezTo>
                  <a:cubicBezTo>
                    <a:pt x="759461" y="473227"/>
                    <a:pt x="767652" y="465053"/>
                    <a:pt x="767652" y="454963"/>
                  </a:cubicBezTo>
                  <a:cubicBezTo>
                    <a:pt x="767652" y="444974"/>
                    <a:pt x="759587" y="436838"/>
                    <a:pt x="749618" y="436698"/>
                  </a:cubicBezTo>
                  <a:close/>
                  <a:moveTo>
                    <a:pt x="749364" y="528021"/>
                  </a:moveTo>
                  <a:cubicBezTo>
                    <a:pt x="739204" y="527983"/>
                    <a:pt x="731012" y="536164"/>
                    <a:pt x="730949" y="546285"/>
                  </a:cubicBezTo>
                  <a:cubicBezTo>
                    <a:pt x="730886" y="556407"/>
                    <a:pt x="739077" y="564638"/>
                    <a:pt x="749237" y="564676"/>
                  </a:cubicBezTo>
                  <a:cubicBezTo>
                    <a:pt x="759397" y="564714"/>
                    <a:pt x="767588" y="556533"/>
                    <a:pt x="767652" y="546412"/>
                  </a:cubicBezTo>
                  <a:cubicBezTo>
                    <a:pt x="767652" y="546367"/>
                    <a:pt x="767652" y="546330"/>
                    <a:pt x="767652" y="546285"/>
                  </a:cubicBezTo>
                  <a:cubicBezTo>
                    <a:pt x="767652" y="536297"/>
                    <a:pt x="759587" y="528160"/>
                    <a:pt x="749618" y="528021"/>
                  </a:cubicBezTo>
                  <a:close/>
                  <a:moveTo>
                    <a:pt x="703644" y="25748"/>
                  </a:moveTo>
                  <a:cubicBezTo>
                    <a:pt x="693548" y="25748"/>
                    <a:pt x="685356" y="33922"/>
                    <a:pt x="685356" y="44012"/>
                  </a:cubicBezTo>
                  <a:cubicBezTo>
                    <a:pt x="685356" y="54102"/>
                    <a:pt x="693548" y="62277"/>
                    <a:pt x="703644" y="62277"/>
                  </a:cubicBezTo>
                  <a:cubicBezTo>
                    <a:pt x="713740" y="62277"/>
                    <a:pt x="721932" y="54102"/>
                    <a:pt x="721932" y="44012"/>
                  </a:cubicBezTo>
                  <a:cubicBezTo>
                    <a:pt x="721805" y="34100"/>
                    <a:pt x="713804" y="26078"/>
                    <a:pt x="703898" y="25938"/>
                  </a:cubicBezTo>
                  <a:close/>
                  <a:moveTo>
                    <a:pt x="749364" y="162731"/>
                  </a:moveTo>
                  <a:cubicBezTo>
                    <a:pt x="739267" y="162731"/>
                    <a:pt x="731076" y="170906"/>
                    <a:pt x="731076" y="180996"/>
                  </a:cubicBezTo>
                  <a:cubicBezTo>
                    <a:pt x="731076" y="191086"/>
                    <a:pt x="739267" y="199260"/>
                    <a:pt x="749364" y="199260"/>
                  </a:cubicBezTo>
                  <a:cubicBezTo>
                    <a:pt x="759461" y="199260"/>
                    <a:pt x="767652" y="191086"/>
                    <a:pt x="767652" y="180996"/>
                  </a:cubicBezTo>
                  <a:cubicBezTo>
                    <a:pt x="767652" y="171007"/>
                    <a:pt x="759587" y="162871"/>
                    <a:pt x="749618" y="162731"/>
                  </a:cubicBezTo>
                  <a:close/>
                  <a:moveTo>
                    <a:pt x="749364" y="345376"/>
                  </a:moveTo>
                  <a:cubicBezTo>
                    <a:pt x="739267" y="345376"/>
                    <a:pt x="731076" y="353551"/>
                    <a:pt x="731076" y="363640"/>
                  </a:cubicBezTo>
                  <a:cubicBezTo>
                    <a:pt x="731076" y="373730"/>
                    <a:pt x="739267" y="381905"/>
                    <a:pt x="749364" y="381905"/>
                  </a:cubicBezTo>
                  <a:cubicBezTo>
                    <a:pt x="759461" y="381905"/>
                    <a:pt x="767652" y="373730"/>
                    <a:pt x="767652" y="363640"/>
                  </a:cubicBezTo>
                  <a:cubicBezTo>
                    <a:pt x="767652" y="353652"/>
                    <a:pt x="759587" y="345515"/>
                    <a:pt x="749618" y="345376"/>
                  </a:cubicBezTo>
                  <a:close/>
                  <a:moveTo>
                    <a:pt x="749364" y="71409"/>
                  </a:moveTo>
                  <a:cubicBezTo>
                    <a:pt x="739267" y="71409"/>
                    <a:pt x="731076" y="79584"/>
                    <a:pt x="731076" y="89673"/>
                  </a:cubicBezTo>
                  <a:cubicBezTo>
                    <a:pt x="731076" y="99763"/>
                    <a:pt x="739267" y="107938"/>
                    <a:pt x="749364" y="107938"/>
                  </a:cubicBezTo>
                  <a:cubicBezTo>
                    <a:pt x="759461" y="107938"/>
                    <a:pt x="767652" y="99763"/>
                    <a:pt x="767652" y="89673"/>
                  </a:cubicBezTo>
                  <a:cubicBezTo>
                    <a:pt x="767652" y="79685"/>
                    <a:pt x="759587" y="71548"/>
                    <a:pt x="749618" y="71409"/>
                  </a:cubicBezTo>
                  <a:close/>
                  <a:moveTo>
                    <a:pt x="703644" y="117070"/>
                  </a:moveTo>
                  <a:cubicBezTo>
                    <a:pt x="693548" y="117070"/>
                    <a:pt x="685356" y="125245"/>
                    <a:pt x="685356" y="135335"/>
                  </a:cubicBezTo>
                  <a:cubicBezTo>
                    <a:pt x="685356" y="145424"/>
                    <a:pt x="693548" y="153599"/>
                    <a:pt x="703644" y="153599"/>
                  </a:cubicBezTo>
                  <a:cubicBezTo>
                    <a:pt x="713740" y="153599"/>
                    <a:pt x="721932" y="145424"/>
                    <a:pt x="721932" y="135335"/>
                  </a:cubicBezTo>
                  <a:cubicBezTo>
                    <a:pt x="721932" y="125346"/>
                    <a:pt x="713867" y="117210"/>
                    <a:pt x="703898" y="117070"/>
                  </a:cubicBezTo>
                  <a:close/>
                  <a:moveTo>
                    <a:pt x="749364" y="254054"/>
                  </a:moveTo>
                  <a:cubicBezTo>
                    <a:pt x="739267" y="254054"/>
                    <a:pt x="731076" y="262228"/>
                    <a:pt x="731076" y="272318"/>
                  </a:cubicBezTo>
                  <a:cubicBezTo>
                    <a:pt x="731076" y="282408"/>
                    <a:pt x="739267" y="290583"/>
                    <a:pt x="749364" y="290583"/>
                  </a:cubicBezTo>
                  <a:cubicBezTo>
                    <a:pt x="759461" y="290583"/>
                    <a:pt x="767652" y="282408"/>
                    <a:pt x="767652" y="272318"/>
                  </a:cubicBezTo>
                  <a:cubicBezTo>
                    <a:pt x="767525" y="262406"/>
                    <a:pt x="759524" y="254383"/>
                    <a:pt x="749618" y="254244"/>
                  </a:cubicBezTo>
                  <a:close/>
                  <a:moveTo>
                    <a:pt x="703644" y="482359"/>
                  </a:moveTo>
                  <a:cubicBezTo>
                    <a:pt x="693548" y="482359"/>
                    <a:pt x="685356" y="490534"/>
                    <a:pt x="685356" y="500624"/>
                  </a:cubicBezTo>
                  <a:cubicBezTo>
                    <a:pt x="685356" y="510714"/>
                    <a:pt x="693548" y="518888"/>
                    <a:pt x="703644" y="518888"/>
                  </a:cubicBezTo>
                  <a:cubicBezTo>
                    <a:pt x="713740" y="518888"/>
                    <a:pt x="721932" y="510714"/>
                    <a:pt x="721932" y="500624"/>
                  </a:cubicBezTo>
                  <a:cubicBezTo>
                    <a:pt x="721805" y="490712"/>
                    <a:pt x="713804" y="482689"/>
                    <a:pt x="703898" y="482550"/>
                  </a:cubicBezTo>
                  <a:close/>
                  <a:moveTo>
                    <a:pt x="657924" y="71409"/>
                  </a:moveTo>
                  <a:cubicBezTo>
                    <a:pt x="647827" y="71409"/>
                    <a:pt x="639636" y="79584"/>
                    <a:pt x="639636" y="89673"/>
                  </a:cubicBezTo>
                  <a:cubicBezTo>
                    <a:pt x="639636" y="99763"/>
                    <a:pt x="647827" y="107938"/>
                    <a:pt x="657924" y="107938"/>
                  </a:cubicBezTo>
                  <a:cubicBezTo>
                    <a:pt x="668020" y="107938"/>
                    <a:pt x="676212" y="99763"/>
                    <a:pt x="676212" y="89673"/>
                  </a:cubicBezTo>
                  <a:cubicBezTo>
                    <a:pt x="676212" y="79685"/>
                    <a:pt x="668211" y="71548"/>
                    <a:pt x="658178" y="71409"/>
                  </a:cubicBezTo>
                  <a:close/>
                  <a:moveTo>
                    <a:pt x="886524" y="117070"/>
                  </a:moveTo>
                  <a:cubicBezTo>
                    <a:pt x="876427" y="117070"/>
                    <a:pt x="868236" y="125245"/>
                    <a:pt x="868236" y="135335"/>
                  </a:cubicBezTo>
                  <a:cubicBezTo>
                    <a:pt x="868236" y="145424"/>
                    <a:pt x="876427" y="153599"/>
                    <a:pt x="886524" y="153599"/>
                  </a:cubicBezTo>
                  <a:cubicBezTo>
                    <a:pt x="896620" y="153599"/>
                    <a:pt x="904812" y="145424"/>
                    <a:pt x="904812" y="135335"/>
                  </a:cubicBezTo>
                  <a:cubicBezTo>
                    <a:pt x="904812" y="125346"/>
                    <a:pt x="896811" y="117210"/>
                    <a:pt x="886778" y="117070"/>
                  </a:cubicBezTo>
                  <a:close/>
                  <a:moveTo>
                    <a:pt x="657924" y="162731"/>
                  </a:moveTo>
                  <a:cubicBezTo>
                    <a:pt x="647827" y="162731"/>
                    <a:pt x="639636" y="170906"/>
                    <a:pt x="639636" y="180996"/>
                  </a:cubicBezTo>
                  <a:cubicBezTo>
                    <a:pt x="639636" y="191086"/>
                    <a:pt x="647827" y="199260"/>
                    <a:pt x="657924" y="199260"/>
                  </a:cubicBezTo>
                  <a:cubicBezTo>
                    <a:pt x="668020" y="199260"/>
                    <a:pt x="676212" y="191086"/>
                    <a:pt x="676212" y="180996"/>
                  </a:cubicBezTo>
                  <a:cubicBezTo>
                    <a:pt x="676212" y="171007"/>
                    <a:pt x="668211" y="162871"/>
                    <a:pt x="658178" y="162731"/>
                  </a:cubicBezTo>
                  <a:close/>
                  <a:moveTo>
                    <a:pt x="657924" y="345376"/>
                  </a:moveTo>
                  <a:cubicBezTo>
                    <a:pt x="647827" y="345376"/>
                    <a:pt x="639636" y="353551"/>
                    <a:pt x="639636" y="363640"/>
                  </a:cubicBezTo>
                  <a:cubicBezTo>
                    <a:pt x="639636" y="373730"/>
                    <a:pt x="647827" y="381905"/>
                    <a:pt x="657924" y="381905"/>
                  </a:cubicBezTo>
                  <a:cubicBezTo>
                    <a:pt x="668020" y="381905"/>
                    <a:pt x="676212" y="373730"/>
                    <a:pt x="676212" y="363640"/>
                  </a:cubicBezTo>
                  <a:cubicBezTo>
                    <a:pt x="676212" y="353652"/>
                    <a:pt x="668211" y="345515"/>
                    <a:pt x="658178" y="345376"/>
                  </a:cubicBezTo>
                  <a:close/>
                  <a:moveTo>
                    <a:pt x="703644" y="391037"/>
                  </a:moveTo>
                  <a:cubicBezTo>
                    <a:pt x="693548" y="391037"/>
                    <a:pt x="685356" y="399212"/>
                    <a:pt x="685356" y="409302"/>
                  </a:cubicBezTo>
                  <a:cubicBezTo>
                    <a:pt x="685356" y="419391"/>
                    <a:pt x="693548" y="427566"/>
                    <a:pt x="703644" y="427566"/>
                  </a:cubicBezTo>
                  <a:cubicBezTo>
                    <a:pt x="713740" y="427566"/>
                    <a:pt x="721932" y="419391"/>
                    <a:pt x="721932" y="409302"/>
                  </a:cubicBezTo>
                  <a:cubicBezTo>
                    <a:pt x="721932" y="399313"/>
                    <a:pt x="713867" y="391177"/>
                    <a:pt x="703898" y="391037"/>
                  </a:cubicBezTo>
                  <a:close/>
                  <a:moveTo>
                    <a:pt x="703644" y="573682"/>
                  </a:moveTo>
                  <a:cubicBezTo>
                    <a:pt x="693548" y="573682"/>
                    <a:pt x="685356" y="581856"/>
                    <a:pt x="685356" y="591946"/>
                  </a:cubicBezTo>
                  <a:cubicBezTo>
                    <a:pt x="685356" y="602036"/>
                    <a:pt x="693548" y="610211"/>
                    <a:pt x="703644" y="610211"/>
                  </a:cubicBezTo>
                  <a:cubicBezTo>
                    <a:pt x="713740" y="610211"/>
                    <a:pt x="721932" y="602036"/>
                    <a:pt x="721932" y="591946"/>
                  </a:cubicBezTo>
                  <a:cubicBezTo>
                    <a:pt x="721932" y="581958"/>
                    <a:pt x="713867" y="573821"/>
                    <a:pt x="703898" y="573682"/>
                  </a:cubicBezTo>
                  <a:close/>
                  <a:moveTo>
                    <a:pt x="703644" y="208392"/>
                  </a:moveTo>
                  <a:cubicBezTo>
                    <a:pt x="693548" y="208392"/>
                    <a:pt x="685356" y="216567"/>
                    <a:pt x="685356" y="226657"/>
                  </a:cubicBezTo>
                  <a:cubicBezTo>
                    <a:pt x="685356" y="236747"/>
                    <a:pt x="693548" y="244921"/>
                    <a:pt x="703644" y="244921"/>
                  </a:cubicBezTo>
                  <a:cubicBezTo>
                    <a:pt x="713740" y="244921"/>
                    <a:pt x="721932" y="236747"/>
                    <a:pt x="721932" y="226657"/>
                  </a:cubicBezTo>
                  <a:cubicBezTo>
                    <a:pt x="721932" y="216669"/>
                    <a:pt x="713867" y="208532"/>
                    <a:pt x="703898" y="208392"/>
                  </a:cubicBezTo>
                  <a:close/>
                  <a:moveTo>
                    <a:pt x="703644" y="299715"/>
                  </a:moveTo>
                  <a:cubicBezTo>
                    <a:pt x="693548" y="299715"/>
                    <a:pt x="685356" y="307890"/>
                    <a:pt x="685356" y="317979"/>
                  </a:cubicBezTo>
                  <a:cubicBezTo>
                    <a:pt x="685356" y="328069"/>
                    <a:pt x="693548" y="336244"/>
                    <a:pt x="703644" y="336244"/>
                  </a:cubicBezTo>
                  <a:cubicBezTo>
                    <a:pt x="713740" y="336244"/>
                    <a:pt x="721932" y="328069"/>
                    <a:pt x="721932" y="317979"/>
                  </a:cubicBezTo>
                  <a:cubicBezTo>
                    <a:pt x="721932" y="307991"/>
                    <a:pt x="713867" y="299854"/>
                    <a:pt x="703898" y="299715"/>
                  </a:cubicBezTo>
                  <a:close/>
                  <a:moveTo>
                    <a:pt x="795084" y="573682"/>
                  </a:moveTo>
                  <a:cubicBezTo>
                    <a:pt x="784987" y="573682"/>
                    <a:pt x="776796" y="581856"/>
                    <a:pt x="776796" y="591946"/>
                  </a:cubicBezTo>
                  <a:cubicBezTo>
                    <a:pt x="776796" y="602036"/>
                    <a:pt x="784987" y="610211"/>
                    <a:pt x="795084" y="610211"/>
                  </a:cubicBezTo>
                  <a:cubicBezTo>
                    <a:pt x="805180" y="610211"/>
                    <a:pt x="813372" y="602036"/>
                    <a:pt x="813372" y="591946"/>
                  </a:cubicBezTo>
                  <a:cubicBezTo>
                    <a:pt x="813372" y="581958"/>
                    <a:pt x="805371" y="573821"/>
                    <a:pt x="795338" y="573682"/>
                  </a:cubicBezTo>
                  <a:close/>
                  <a:moveTo>
                    <a:pt x="657924" y="254054"/>
                  </a:moveTo>
                  <a:cubicBezTo>
                    <a:pt x="647827" y="254054"/>
                    <a:pt x="639636" y="262228"/>
                    <a:pt x="639636" y="272318"/>
                  </a:cubicBezTo>
                  <a:cubicBezTo>
                    <a:pt x="639636" y="282408"/>
                    <a:pt x="647827" y="290583"/>
                    <a:pt x="657924" y="290583"/>
                  </a:cubicBezTo>
                  <a:cubicBezTo>
                    <a:pt x="668020" y="290583"/>
                    <a:pt x="676212" y="282408"/>
                    <a:pt x="676212" y="272318"/>
                  </a:cubicBezTo>
                  <a:cubicBezTo>
                    <a:pt x="676085" y="262406"/>
                    <a:pt x="668084" y="254383"/>
                    <a:pt x="658178" y="254244"/>
                  </a:cubicBezTo>
                  <a:close/>
                  <a:moveTo>
                    <a:pt x="840804" y="162731"/>
                  </a:moveTo>
                  <a:cubicBezTo>
                    <a:pt x="830707" y="162731"/>
                    <a:pt x="822516" y="170906"/>
                    <a:pt x="822516" y="180996"/>
                  </a:cubicBezTo>
                  <a:cubicBezTo>
                    <a:pt x="822516" y="191086"/>
                    <a:pt x="830707" y="199260"/>
                    <a:pt x="840804" y="199260"/>
                  </a:cubicBezTo>
                  <a:cubicBezTo>
                    <a:pt x="850900" y="199260"/>
                    <a:pt x="859092" y="191086"/>
                    <a:pt x="859092" y="180996"/>
                  </a:cubicBezTo>
                  <a:cubicBezTo>
                    <a:pt x="859092" y="171007"/>
                    <a:pt x="851027" y="162871"/>
                    <a:pt x="841058" y="162731"/>
                  </a:cubicBezTo>
                  <a:close/>
                  <a:moveTo>
                    <a:pt x="840804" y="71409"/>
                  </a:moveTo>
                  <a:cubicBezTo>
                    <a:pt x="830707" y="71409"/>
                    <a:pt x="822516" y="79584"/>
                    <a:pt x="822516" y="89673"/>
                  </a:cubicBezTo>
                  <a:cubicBezTo>
                    <a:pt x="822516" y="99763"/>
                    <a:pt x="830707" y="107938"/>
                    <a:pt x="840804" y="107938"/>
                  </a:cubicBezTo>
                  <a:cubicBezTo>
                    <a:pt x="850900" y="107938"/>
                    <a:pt x="859092" y="99763"/>
                    <a:pt x="859092" y="89673"/>
                  </a:cubicBezTo>
                  <a:cubicBezTo>
                    <a:pt x="859092" y="79685"/>
                    <a:pt x="851027" y="71548"/>
                    <a:pt x="841058" y="71409"/>
                  </a:cubicBezTo>
                  <a:close/>
                  <a:moveTo>
                    <a:pt x="840804" y="345376"/>
                  </a:moveTo>
                  <a:cubicBezTo>
                    <a:pt x="830707" y="345376"/>
                    <a:pt x="822516" y="353551"/>
                    <a:pt x="822516" y="363640"/>
                  </a:cubicBezTo>
                  <a:cubicBezTo>
                    <a:pt x="822516" y="373730"/>
                    <a:pt x="830707" y="381905"/>
                    <a:pt x="840804" y="381905"/>
                  </a:cubicBezTo>
                  <a:cubicBezTo>
                    <a:pt x="850900" y="381905"/>
                    <a:pt x="859092" y="373730"/>
                    <a:pt x="859092" y="363640"/>
                  </a:cubicBezTo>
                  <a:cubicBezTo>
                    <a:pt x="859092" y="353652"/>
                    <a:pt x="851027" y="345515"/>
                    <a:pt x="841058" y="345376"/>
                  </a:cubicBezTo>
                  <a:close/>
                  <a:moveTo>
                    <a:pt x="886524" y="573682"/>
                  </a:moveTo>
                  <a:cubicBezTo>
                    <a:pt x="876427" y="573682"/>
                    <a:pt x="868236" y="581856"/>
                    <a:pt x="868236" y="591946"/>
                  </a:cubicBezTo>
                  <a:cubicBezTo>
                    <a:pt x="868236" y="602036"/>
                    <a:pt x="876427" y="610211"/>
                    <a:pt x="886524" y="610211"/>
                  </a:cubicBezTo>
                  <a:cubicBezTo>
                    <a:pt x="896620" y="610211"/>
                    <a:pt x="904812" y="602036"/>
                    <a:pt x="904812" y="591946"/>
                  </a:cubicBezTo>
                  <a:cubicBezTo>
                    <a:pt x="904812" y="581958"/>
                    <a:pt x="896811" y="573821"/>
                    <a:pt x="886778" y="573682"/>
                  </a:cubicBezTo>
                  <a:close/>
                  <a:moveTo>
                    <a:pt x="840804" y="254054"/>
                  </a:moveTo>
                  <a:cubicBezTo>
                    <a:pt x="830707" y="254054"/>
                    <a:pt x="822516" y="262228"/>
                    <a:pt x="822516" y="272318"/>
                  </a:cubicBezTo>
                  <a:cubicBezTo>
                    <a:pt x="822516" y="282408"/>
                    <a:pt x="830707" y="290583"/>
                    <a:pt x="840804" y="290583"/>
                  </a:cubicBezTo>
                  <a:cubicBezTo>
                    <a:pt x="850900" y="290583"/>
                    <a:pt x="859092" y="282408"/>
                    <a:pt x="859092" y="272318"/>
                  </a:cubicBezTo>
                  <a:cubicBezTo>
                    <a:pt x="858965" y="262406"/>
                    <a:pt x="850964" y="254383"/>
                    <a:pt x="841058" y="254244"/>
                  </a:cubicBezTo>
                  <a:close/>
                  <a:moveTo>
                    <a:pt x="886524" y="208392"/>
                  </a:moveTo>
                  <a:cubicBezTo>
                    <a:pt x="876427" y="208392"/>
                    <a:pt x="868236" y="216567"/>
                    <a:pt x="868236" y="226657"/>
                  </a:cubicBezTo>
                  <a:cubicBezTo>
                    <a:pt x="868236" y="236747"/>
                    <a:pt x="876427" y="244921"/>
                    <a:pt x="886524" y="244921"/>
                  </a:cubicBezTo>
                  <a:cubicBezTo>
                    <a:pt x="896620" y="244921"/>
                    <a:pt x="904812" y="236747"/>
                    <a:pt x="904812" y="226657"/>
                  </a:cubicBezTo>
                  <a:cubicBezTo>
                    <a:pt x="904812" y="216669"/>
                    <a:pt x="896811" y="208532"/>
                    <a:pt x="886778" y="208392"/>
                  </a:cubicBezTo>
                  <a:close/>
                  <a:moveTo>
                    <a:pt x="886524" y="299715"/>
                  </a:moveTo>
                  <a:cubicBezTo>
                    <a:pt x="876427" y="299715"/>
                    <a:pt x="868236" y="307890"/>
                    <a:pt x="868236" y="317979"/>
                  </a:cubicBezTo>
                  <a:cubicBezTo>
                    <a:pt x="868236" y="328069"/>
                    <a:pt x="876427" y="336244"/>
                    <a:pt x="886524" y="336244"/>
                  </a:cubicBezTo>
                  <a:cubicBezTo>
                    <a:pt x="896620" y="336244"/>
                    <a:pt x="904812" y="328069"/>
                    <a:pt x="904812" y="317979"/>
                  </a:cubicBezTo>
                  <a:cubicBezTo>
                    <a:pt x="904812" y="307991"/>
                    <a:pt x="896811" y="299854"/>
                    <a:pt x="886778" y="299715"/>
                  </a:cubicBezTo>
                  <a:close/>
                  <a:moveTo>
                    <a:pt x="886524" y="391037"/>
                  </a:moveTo>
                  <a:cubicBezTo>
                    <a:pt x="876427" y="391037"/>
                    <a:pt x="868236" y="399212"/>
                    <a:pt x="868236" y="409302"/>
                  </a:cubicBezTo>
                  <a:cubicBezTo>
                    <a:pt x="868236" y="419391"/>
                    <a:pt x="876427" y="427566"/>
                    <a:pt x="886524" y="427566"/>
                  </a:cubicBezTo>
                  <a:cubicBezTo>
                    <a:pt x="896620" y="427566"/>
                    <a:pt x="904812" y="419391"/>
                    <a:pt x="904812" y="409302"/>
                  </a:cubicBezTo>
                  <a:cubicBezTo>
                    <a:pt x="904812" y="399313"/>
                    <a:pt x="896811" y="391177"/>
                    <a:pt x="886778" y="391037"/>
                  </a:cubicBezTo>
                  <a:close/>
                  <a:moveTo>
                    <a:pt x="886524" y="482359"/>
                  </a:moveTo>
                  <a:cubicBezTo>
                    <a:pt x="876427" y="482359"/>
                    <a:pt x="868236" y="490534"/>
                    <a:pt x="868236" y="500624"/>
                  </a:cubicBezTo>
                  <a:cubicBezTo>
                    <a:pt x="868236" y="510714"/>
                    <a:pt x="876427" y="518888"/>
                    <a:pt x="886524" y="518888"/>
                  </a:cubicBezTo>
                  <a:cubicBezTo>
                    <a:pt x="896620" y="518888"/>
                    <a:pt x="904812" y="510714"/>
                    <a:pt x="904812" y="500624"/>
                  </a:cubicBezTo>
                  <a:cubicBezTo>
                    <a:pt x="904685" y="490712"/>
                    <a:pt x="896684" y="482689"/>
                    <a:pt x="886778" y="482550"/>
                  </a:cubicBezTo>
                  <a:close/>
                  <a:moveTo>
                    <a:pt x="795084" y="391037"/>
                  </a:moveTo>
                  <a:cubicBezTo>
                    <a:pt x="784987" y="391037"/>
                    <a:pt x="776796" y="399212"/>
                    <a:pt x="776796" y="409302"/>
                  </a:cubicBezTo>
                  <a:cubicBezTo>
                    <a:pt x="776796" y="419391"/>
                    <a:pt x="784987" y="427566"/>
                    <a:pt x="795084" y="427566"/>
                  </a:cubicBezTo>
                  <a:cubicBezTo>
                    <a:pt x="805180" y="427566"/>
                    <a:pt x="813372" y="419391"/>
                    <a:pt x="813372" y="409302"/>
                  </a:cubicBezTo>
                  <a:cubicBezTo>
                    <a:pt x="813372" y="399313"/>
                    <a:pt x="805371" y="391177"/>
                    <a:pt x="795338" y="391037"/>
                  </a:cubicBezTo>
                  <a:close/>
                  <a:moveTo>
                    <a:pt x="795084" y="299715"/>
                  </a:moveTo>
                  <a:cubicBezTo>
                    <a:pt x="784987" y="299715"/>
                    <a:pt x="776796" y="307890"/>
                    <a:pt x="776796" y="317979"/>
                  </a:cubicBezTo>
                  <a:cubicBezTo>
                    <a:pt x="776796" y="328069"/>
                    <a:pt x="784987" y="336244"/>
                    <a:pt x="795084" y="336244"/>
                  </a:cubicBezTo>
                  <a:cubicBezTo>
                    <a:pt x="805180" y="336244"/>
                    <a:pt x="813372" y="328069"/>
                    <a:pt x="813372" y="317979"/>
                  </a:cubicBezTo>
                  <a:cubicBezTo>
                    <a:pt x="813372" y="307991"/>
                    <a:pt x="805371" y="299854"/>
                    <a:pt x="795338" y="299715"/>
                  </a:cubicBezTo>
                  <a:close/>
                  <a:moveTo>
                    <a:pt x="840804" y="436698"/>
                  </a:moveTo>
                  <a:cubicBezTo>
                    <a:pt x="830707" y="436698"/>
                    <a:pt x="822516" y="444873"/>
                    <a:pt x="822516" y="454963"/>
                  </a:cubicBezTo>
                  <a:cubicBezTo>
                    <a:pt x="822516" y="465053"/>
                    <a:pt x="830707" y="473227"/>
                    <a:pt x="840804" y="473227"/>
                  </a:cubicBezTo>
                  <a:cubicBezTo>
                    <a:pt x="850900" y="473227"/>
                    <a:pt x="859092" y="465053"/>
                    <a:pt x="859092" y="454963"/>
                  </a:cubicBezTo>
                  <a:cubicBezTo>
                    <a:pt x="859092" y="444974"/>
                    <a:pt x="851027" y="436838"/>
                    <a:pt x="841058" y="436698"/>
                  </a:cubicBezTo>
                  <a:close/>
                  <a:moveTo>
                    <a:pt x="795084" y="208392"/>
                  </a:moveTo>
                  <a:cubicBezTo>
                    <a:pt x="784987" y="208392"/>
                    <a:pt x="776796" y="216567"/>
                    <a:pt x="776796" y="226657"/>
                  </a:cubicBezTo>
                  <a:cubicBezTo>
                    <a:pt x="776796" y="236747"/>
                    <a:pt x="784987" y="244921"/>
                    <a:pt x="795084" y="244921"/>
                  </a:cubicBezTo>
                  <a:cubicBezTo>
                    <a:pt x="805180" y="244921"/>
                    <a:pt x="813372" y="236747"/>
                    <a:pt x="813372" y="226657"/>
                  </a:cubicBezTo>
                  <a:cubicBezTo>
                    <a:pt x="813372" y="216669"/>
                    <a:pt x="805371" y="208532"/>
                    <a:pt x="795338" y="208392"/>
                  </a:cubicBezTo>
                  <a:close/>
                  <a:moveTo>
                    <a:pt x="795084" y="482359"/>
                  </a:moveTo>
                  <a:cubicBezTo>
                    <a:pt x="784987" y="482359"/>
                    <a:pt x="776796" y="490534"/>
                    <a:pt x="776796" y="500624"/>
                  </a:cubicBezTo>
                  <a:cubicBezTo>
                    <a:pt x="776796" y="510714"/>
                    <a:pt x="784987" y="518888"/>
                    <a:pt x="795084" y="518888"/>
                  </a:cubicBezTo>
                  <a:cubicBezTo>
                    <a:pt x="805180" y="518888"/>
                    <a:pt x="813372" y="510714"/>
                    <a:pt x="813372" y="500624"/>
                  </a:cubicBezTo>
                  <a:cubicBezTo>
                    <a:pt x="813245" y="490712"/>
                    <a:pt x="805244" y="482689"/>
                    <a:pt x="795338" y="482550"/>
                  </a:cubicBezTo>
                  <a:close/>
                  <a:moveTo>
                    <a:pt x="795084" y="117070"/>
                  </a:moveTo>
                  <a:cubicBezTo>
                    <a:pt x="784987" y="117070"/>
                    <a:pt x="776796" y="125245"/>
                    <a:pt x="776796" y="135335"/>
                  </a:cubicBezTo>
                  <a:cubicBezTo>
                    <a:pt x="776796" y="145424"/>
                    <a:pt x="784987" y="153599"/>
                    <a:pt x="795084" y="153599"/>
                  </a:cubicBezTo>
                  <a:cubicBezTo>
                    <a:pt x="805180" y="153599"/>
                    <a:pt x="813372" y="145424"/>
                    <a:pt x="813372" y="135335"/>
                  </a:cubicBezTo>
                  <a:cubicBezTo>
                    <a:pt x="813372" y="125346"/>
                    <a:pt x="805371" y="117210"/>
                    <a:pt x="795338" y="117070"/>
                  </a:cubicBezTo>
                  <a:close/>
                  <a:moveTo>
                    <a:pt x="840804" y="528021"/>
                  </a:moveTo>
                  <a:cubicBezTo>
                    <a:pt x="830644" y="527983"/>
                    <a:pt x="822452" y="536164"/>
                    <a:pt x="822389" y="546285"/>
                  </a:cubicBezTo>
                  <a:cubicBezTo>
                    <a:pt x="822325" y="556407"/>
                    <a:pt x="830517" y="564638"/>
                    <a:pt x="840677" y="564676"/>
                  </a:cubicBezTo>
                  <a:cubicBezTo>
                    <a:pt x="850837" y="564714"/>
                    <a:pt x="859028" y="556533"/>
                    <a:pt x="859092" y="546412"/>
                  </a:cubicBezTo>
                  <a:cubicBezTo>
                    <a:pt x="859092" y="546367"/>
                    <a:pt x="859092" y="546330"/>
                    <a:pt x="859092" y="546285"/>
                  </a:cubicBezTo>
                  <a:cubicBezTo>
                    <a:pt x="859092" y="536297"/>
                    <a:pt x="851027" y="528160"/>
                    <a:pt x="841058" y="528021"/>
                  </a:cubicBezTo>
                  <a:close/>
                  <a:moveTo>
                    <a:pt x="840804" y="619343"/>
                  </a:moveTo>
                  <a:cubicBezTo>
                    <a:pt x="830707" y="619343"/>
                    <a:pt x="822516" y="627518"/>
                    <a:pt x="822516" y="637607"/>
                  </a:cubicBezTo>
                  <a:cubicBezTo>
                    <a:pt x="822516" y="639148"/>
                    <a:pt x="822770" y="640683"/>
                    <a:pt x="823151" y="642174"/>
                  </a:cubicBezTo>
                  <a:cubicBezTo>
                    <a:pt x="835089" y="639814"/>
                    <a:pt x="846837" y="636701"/>
                    <a:pt x="858393" y="632851"/>
                  </a:cubicBezTo>
                  <a:cubicBezTo>
                    <a:pt x="856298" y="624994"/>
                    <a:pt x="849186" y="619489"/>
                    <a:pt x="841058" y="619343"/>
                  </a:cubicBezTo>
                  <a:close/>
                  <a:moveTo>
                    <a:pt x="795084" y="25748"/>
                  </a:moveTo>
                  <a:cubicBezTo>
                    <a:pt x="784987" y="25748"/>
                    <a:pt x="776796" y="33922"/>
                    <a:pt x="776796" y="44012"/>
                  </a:cubicBezTo>
                  <a:cubicBezTo>
                    <a:pt x="776796" y="54102"/>
                    <a:pt x="784987" y="62277"/>
                    <a:pt x="795084" y="62277"/>
                  </a:cubicBezTo>
                  <a:cubicBezTo>
                    <a:pt x="805180" y="62277"/>
                    <a:pt x="813372" y="54102"/>
                    <a:pt x="813372" y="44012"/>
                  </a:cubicBezTo>
                  <a:cubicBezTo>
                    <a:pt x="813245" y="34100"/>
                    <a:pt x="805244" y="26078"/>
                    <a:pt x="795338" y="25938"/>
                  </a:cubicBezTo>
                  <a:close/>
                </a:path>
              </a:pathLst>
            </a:custGeom>
            <a:solidFill>
              <a:srgbClr val="F0028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433316" y="3203434"/>
              <a:ext cx="1359026" cy="913651"/>
            </a:xfrm>
            <a:custGeom>
              <a:avLst/>
              <a:gdLst/>
              <a:ahLst/>
              <a:cxnLst/>
              <a:rect l="l" t="t" r="r" b="b"/>
              <a:pathLst>
                <a:path w="1812035" h="1218201" extrusionOk="0">
                  <a:moveTo>
                    <a:pt x="877760" y="1218202"/>
                  </a:moveTo>
                  <a:cubicBezTo>
                    <a:pt x="1373442" y="1218202"/>
                    <a:pt x="1576959" y="444118"/>
                    <a:pt x="1812036" y="0"/>
                  </a:cubicBezTo>
                  <a:lnTo>
                    <a:pt x="0" y="0"/>
                  </a:lnTo>
                  <a:cubicBezTo>
                    <a:pt x="243967" y="601269"/>
                    <a:pt x="522922" y="1218202"/>
                    <a:pt x="877760" y="1218202"/>
                  </a:cubicBezTo>
                  <a:close/>
                </a:path>
              </a:pathLst>
            </a:custGeom>
            <a:gradFill>
              <a:gsLst>
                <a:gs pos="0">
                  <a:srgbClr val="BEF176"/>
                </a:gs>
                <a:gs pos="100000">
                  <a:srgbClr val="17A89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474719" y="2357234"/>
              <a:ext cx="958596" cy="846206"/>
            </a:xfrm>
            <a:custGeom>
              <a:avLst/>
              <a:gdLst/>
              <a:ahLst/>
              <a:cxnLst/>
              <a:rect l="l" t="t" r="r" b="b"/>
              <a:pathLst>
                <a:path w="1278128" h="1128274" extrusionOk="0">
                  <a:moveTo>
                    <a:pt x="641922" y="0"/>
                  </a:moveTo>
                  <a:cubicBezTo>
                    <a:pt x="371729" y="0"/>
                    <a:pt x="243142" y="659994"/>
                    <a:pt x="0" y="1128275"/>
                  </a:cubicBezTo>
                  <a:lnTo>
                    <a:pt x="1278128" y="1128275"/>
                  </a:lnTo>
                  <a:cubicBezTo>
                    <a:pt x="1046290" y="557066"/>
                    <a:pt x="845947" y="0"/>
                    <a:pt x="641922" y="0"/>
                  </a:cubicBezTo>
                  <a:close/>
                </a:path>
              </a:pathLst>
            </a:custGeom>
            <a:solidFill>
              <a:srgbClr val="FF3D4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792342" y="2975558"/>
              <a:ext cx="530066" cy="227878"/>
            </a:xfrm>
            <a:custGeom>
              <a:avLst/>
              <a:gdLst/>
              <a:ahLst/>
              <a:cxnLst/>
              <a:rect l="l" t="t" r="r" b="b"/>
              <a:pathLst>
                <a:path w="706755" h="303837" extrusionOk="0">
                  <a:moveTo>
                    <a:pt x="320167" y="0"/>
                  </a:moveTo>
                  <a:cubicBezTo>
                    <a:pt x="194310" y="0"/>
                    <a:pt x="94615" y="125251"/>
                    <a:pt x="0" y="303837"/>
                  </a:cubicBezTo>
                  <a:lnTo>
                    <a:pt x="706755" y="303837"/>
                  </a:lnTo>
                  <a:cubicBezTo>
                    <a:pt x="594932" y="135335"/>
                    <a:pt x="483933" y="0"/>
                    <a:pt x="320167" y="0"/>
                  </a:cubicBezTo>
                  <a:close/>
                </a:path>
              </a:pathLst>
            </a:custGeom>
            <a:solidFill>
              <a:srgbClr val="A54FA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0" y="2737741"/>
              <a:ext cx="464201" cy="465648"/>
            </a:xfrm>
            <a:custGeom>
              <a:avLst/>
              <a:gdLst/>
              <a:ahLst/>
              <a:cxnLst/>
              <a:rect l="l" t="t" r="r" b="b"/>
              <a:pathLst>
                <a:path w="618934" h="620864" extrusionOk="0">
                  <a:moveTo>
                    <a:pt x="0" y="0"/>
                  </a:moveTo>
                  <a:lnTo>
                    <a:pt x="0" y="620865"/>
                  </a:lnTo>
                  <a:lnTo>
                    <a:pt x="618935" y="620865"/>
                  </a:lnTo>
                  <a:cubicBezTo>
                    <a:pt x="480632" y="309101"/>
                    <a:pt x="339535" y="1459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rgbClr val="BEF176"/>
                </a:gs>
                <a:gs pos="100000">
                  <a:srgbClr val="17A89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765190" y="3203434"/>
              <a:ext cx="378809" cy="485483"/>
            </a:xfrm>
            <a:custGeom>
              <a:avLst/>
              <a:gdLst/>
              <a:ahLst/>
              <a:cxnLst/>
              <a:rect l="l" t="t" r="r" b="b"/>
              <a:pathLst>
                <a:path w="505079" h="647310" extrusionOk="0">
                  <a:moveTo>
                    <a:pt x="0" y="0"/>
                  </a:moveTo>
                  <a:cubicBezTo>
                    <a:pt x="127000" y="368460"/>
                    <a:pt x="278765" y="644013"/>
                    <a:pt x="505079" y="647310"/>
                  </a:cubicBezTo>
                  <a:lnTo>
                    <a:pt x="505079" y="0"/>
                  </a:lnTo>
                  <a:close/>
                </a:path>
              </a:pathLst>
            </a:custGeom>
            <a:gradFill>
              <a:gsLst>
                <a:gs pos="0">
                  <a:srgbClr val="FF826C"/>
                </a:gs>
                <a:gs pos="100000">
                  <a:srgbClr val="FF3E45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894904" y="2489983"/>
              <a:ext cx="794003" cy="713456"/>
            </a:xfrm>
            <a:custGeom>
              <a:avLst/>
              <a:gdLst/>
              <a:ahLst/>
              <a:cxnLst/>
              <a:rect l="l" t="t" r="r" b="b"/>
              <a:pathLst>
                <a:path w="1058671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058672" y="951274"/>
                  </a:lnTo>
                  <a:cubicBezTo>
                    <a:pt x="920623" y="672805"/>
                    <a:pt x="806005" y="314808"/>
                    <a:pt x="664654" y="17313"/>
                  </a:cubicBezTo>
                  <a:cubicBezTo>
                    <a:pt x="639312" y="6075"/>
                    <a:pt x="611924" y="184"/>
                    <a:pt x="584200" y="0"/>
                  </a:cubicBezTo>
                  <a:close/>
                </a:path>
              </a:pathLst>
            </a:custGeom>
            <a:solidFill>
              <a:srgbClr val="FF800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288756" y="3203434"/>
              <a:ext cx="940450" cy="428073"/>
            </a:xfrm>
            <a:custGeom>
              <a:avLst/>
              <a:gdLst/>
              <a:ahLst/>
              <a:cxnLst/>
              <a:rect l="l" t="t" r="r" b="b"/>
              <a:pathLst>
                <a:path w="1253934" h="570764" extrusionOk="0">
                  <a:moveTo>
                    <a:pt x="569913" y="570765"/>
                  </a:moveTo>
                  <a:cubicBezTo>
                    <a:pt x="852488" y="570765"/>
                    <a:pt x="1068959" y="318106"/>
                    <a:pt x="1253934" y="0"/>
                  </a:cubicBezTo>
                  <a:lnTo>
                    <a:pt x="0" y="0"/>
                  </a:lnTo>
                  <a:cubicBezTo>
                    <a:pt x="142240" y="325336"/>
                    <a:pt x="312674" y="570765"/>
                    <a:pt x="569913" y="570765"/>
                  </a:cubicBezTo>
                  <a:close/>
                </a:path>
              </a:pathLst>
            </a:custGeom>
            <a:solidFill>
              <a:srgbClr val="7DFF29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514492" y="2394856"/>
              <a:ext cx="629507" cy="808583"/>
            </a:xfrm>
            <a:custGeom>
              <a:avLst/>
              <a:gdLst/>
              <a:ahLst/>
              <a:cxnLst/>
              <a:rect l="l" t="t" r="r" b="b"/>
              <a:pathLst>
                <a:path w="839343" h="1078110" extrusionOk="0">
                  <a:moveTo>
                    <a:pt x="0" y="1078111"/>
                  </a:moveTo>
                  <a:lnTo>
                    <a:pt x="839343" y="1078111"/>
                  </a:lnTo>
                  <a:lnTo>
                    <a:pt x="839343" y="0"/>
                  </a:lnTo>
                  <a:cubicBezTo>
                    <a:pt x="537274" y="5898"/>
                    <a:pt x="328867" y="647881"/>
                    <a:pt x="0" y="1078111"/>
                  </a:cubicBezTo>
                  <a:close/>
                </a:path>
              </a:pathLst>
            </a:custGeom>
            <a:solidFill>
              <a:srgbClr val="FF964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876675" y="2014492"/>
              <a:ext cx="1398460" cy="1189045"/>
            </a:xfrm>
            <a:custGeom>
              <a:avLst/>
              <a:gdLst/>
              <a:ahLst/>
              <a:cxnLst/>
              <a:rect l="l" t="t" r="r" b="b"/>
              <a:pathLst>
                <a:path w="1864614" h="1585393" extrusionOk="0">
                  <a:moveTo>
                    <a:pt x="215900" y="962880"/>
                  </a:moveTo>
                  <a:lnTo>
                    <a:pt x="839153" y="1585267"/>
                  </a:lnTo>
                  <a:lnTo>
                    <a:pt x="866648" y="1585267"/>
                  </a:lnTo>
                  <a:lnTo>
                    <a:pt x="223329" y="942523"/>
                  </a:lnTo>
                  <a:close/>
                  <a:moveTo>
                    <a:pt x="194754" y="1023761"/>
                  </a:moveTo>
                  <a:lnTo>
                    <a:pt x="757047" y="1585267"/>
                  </a:lnTo>
                  <a:lnTo>
                    <a:pt x="784542" y="1585267"/>
                  </a:lnTo>
                  <a:lnTo>
                    <a:pt x="201866" y="1003341"/>
                  </a:lnTo>
                  <a:cubicBezTo>
                    <a:pt x="199771" y="1010190"/>
                    <a:pt x="197358" y="1016976"/>
                    <a:pt x="195009" y="1023761"/>
                  </a:cubicBezTo>
                  <a:close/>
                  <a:moveTo>
                    <a:pt x="173990" y="1084833"/>
                  </a:moveTo>
                  <a:lnTo>
                    <a:pt x="675132" y="1585267"/>
                  </a:lnTo>
                  <a:lnTo>
                    <a:pt x="702691" y="1585267"/>
                  </a:lnTo>
                  <a:lnTo>
                    <a:pt x="181039" y="1064349"/>
                  </a:lnTo>
                  <a:close/>
                  <a:moveTo>
                    <a:pt x="259143" y="841751"/>
                  </a:moveTo>
                  <a:lnTo>
                    <a:pt x="1003681" y="1585267"/>
                  </a:lnTo>
                  <a:lnTo>
                    <a:pt x="1031177" y="1585267"/>
                  </a:lnTo>
                  <a:lnTo>
                    <a:pt x="266700" y="821584"/>
                  </a:lnTo>
                  <a:close/>
                  <a:moveTo>
                    <a:pt x="237490" y="902188"/>
                  </a:moveTo>
                  <a:lnTo>
                    <a:pt x="921512" y="1585267"/>
                  </a:lnTo>
                  <a:lnTo>
                    <a:pt x="949071" y="1585267"/>
                  </a:lnTo>
                  <a:lnTo>
                    <a:pt x="244729" y="881895"/>
                  </a:lnTo>
                  <a:close/>
                  <a:moveTo>
                    <a:pt x="303657" y="722207"/>
                  </a:moveTo>
                  <a:lnTo>
                    <a:pt x="1167892" y="1585267"/>
                  </a:lnTo>
                  <a:lnTo>
                    <a:pt x="1195451" y="1585267"/>
                  </a:lnTo>
                  <a:lnTo>
                    <a:pt x="311150" y="702358"/>
                  </a:lnTo>
                  <a:cubicBezTo>
                    <a:pt x="308801" y="708953"/>
                    <a:pt x="306260" y="715549"/>
                    <a:pt x="303657" y="722207"/>
                  </a:cubicBezTo>
                  <a:close/>
                  <a:moveTo>
                    <a:pt x="281178" y="781757"/>
                  </a:moveTo>
                  <a:lnTo>
                    <a:pt x="1085850" y="1585267"/>
                  </a:lnTo>
                  <a:lnTo>
                    <a:pt x="1113346" y="1585267"/>
                  </a:lnTo>
                  <a:lnTo>
                    <a:pt x="288671" y="761717"/>
                  </a:lnTo>
                  <a:cubicBezTo>
                    <a:pt x="286131" y="768376"/>
                    <a:pt x="283654" y="775035"/>
                    <a:pt x="281178" y="781757"/>
                  </a:cubicBezTo>
                  <a:close/>
                  <a:moveTo>
                    <a:pt x="45657" y="1448727"/>
                  </a:moveTo>
                  <a:lnTo>
                    <a:pt x="182372" y="1585267"/>
                  </a:lnTo>
                  <a:lnTo>
                    <a:pt x="209867" y="1585267"/>
                  </a:lnTo>
                  <a:lnTo>
                    <a:pt x="53086" y="1428687"/>
                  </a:lnTo>
                  <a:close/>
                  <a:moveTo>
                    <a:pt x="23051" y="1508150"/>
                  </a:moveTo>
                  <a:lnTo>
                    <a:pt x="100266" y="1585267"/>
                  </a:lnTo>
                  <a:lnTo>
                    <a:pt x="127762" y="1585267"/>
                  </a:lnTo>
                  <a:lnTo>
                    <a:pt x="30671" y="1488300"/>
                  </a:lnTo>
                  <a:close/>
                  <a:moveTo>
                    <a:pt x="67501" y="1388797"/>
                  </a:moveTo>
                  <a:lnTo>
                    <a:pt x="264351" y="1585394"/>
                  </a:lnTo>
                  <a:lnTo>
                    <a:pt x="292100" y="1585394"/>
                  </a:lnTo>
                  <a:lnTo>
                    <a:pt x="75121" y="1368757"/>
                  </a:lnTo>
                  <a:close/>
                  <a:moveTo>
                    <a:pt x="326517" y="663228"/>
                  </a:moveTo>
                  <a:lnTo>
                    <a:pt x="1249807" y="1585267"/>
                  </a:lnTo>
                  <a:lnTo>
                    <a:pt x="1277303" y="1585267"/>
                  </a:lnTo>
                  <a:lnTo>
                    <a:pt x="334709" y="643632"/>
                  </a:lnTo>
                  <a:cubicBezTo>
                    <a:pt x="332041" y="650164"/>
                    <a:pt x="329374" y="656696"/>
                    <a:pt x="326771" y="663228"/>
                  </a:cubicBezTo>
                  <a:close/>
                  <a:moveTo>
                    <a:pt x="153035" y="1145905"/>
                  </a:moveTo>
                  <a:lnTo>
                    <a:pt x="593027" y="1585267"/>
                  </a:lnTo>
                  <a:lnTo>
                    <a:pt x="620522" y="1585267"/>
                  </a:lnTo>
                  <a:lnTo>
                    <a:pt x="160084" y="1125421"/>
                  </a:lnTo>
                  <a:close/>
                  <a:moveTo>
                    <a:pt x="0" y="1566812"/>
                  </a:moveTo>
                  <a:lnTo>
                    <a:pt x="18288" y="1585077"/>
                  </a:lnTo>
                  <a:lnTo>
                    <a:pt x="45847" y="1585077"/>
                  </a:lnTo>
                  <a:lnTo>
                    <a:pt x="7747" y="1547026"/>
                  </a:lnTo>
                  <a:cubicBezTo>
                    <a:pt x="5080" y="1554128"/>
                    <a:pt x="2413" y="1560470"/>
                    <a:pt x="0" y="1566812"/>
                  </a:cubicBezTo>
                  <a:close/>
                  <a:moveTo>
                    <a:pt x="132207" y="1206723"/>
                  </a:moveTo>
                  <a:lnTo>
                    <a:pt x="511111" y="1585077"/>
                  </a:lnTo>
                  <a:lnTo>
                    <a:pt x="538607" y="1585077"/>
                  </a:lnTo>
                  <a:lnTo>
                    <a:pt x="139065" y="1186302"/>
                  </a:lnTo>
                  <a:close/>
                  <a:moveTo>
                    <a:pt x="110998" y="1267605"/>
                  </a:moveTo>
                  <a:lnTo>
                    <a:pt x="428942" y="1585077"/>
                  </a:lnTo>
                  <a:lnTo>
                    <a:pt x="456438" y="1585077"/>
                  </a:lnTo>
                  <a:lnTo>
                    <a:pt x="118110" y="1247184"/>
                  </a:lnTo>
                  <a:cubicBezTo>
                    <a:pt x="115570" y="1254223"/>
                    <a:pt x="113221" y="1261009"/>
                    <a:pt x="110808" y="1267795"/>
                  </a:cubicBezTo>
                  <a:close/>
                  <a:moveTo>
                    <a:pt x="89662" y="1328233"/>
                  </a:moveTo>
                  <a:lnTo>
                    <a:pt x="346837" y="1585077"/>
                  </a:lnTo>
                  <a:lnTo>
                    <a:pt x="374333" y="1585077"/>
                  </a:lnTo>
                  <a:lnTo>
                    <a:pt x="96838" y="1307939"/>
                  </a:lnTo>
                  <a:cubicBezTo>
                    <a:pt x="94234" y="1314915"/>
                    <a:pt x="91884" y="1321701"/>
                    <a:pt x="89472" y="1328423"/>
                  </a:cubicBezTo>
                  <a:close/>
                  <a:moveTo>
                    <a:pt x="1792922" y="1361400"/>
                  </a:moveTo>
                  <a:lnTo>
                    <a:pt x="599122" y="169137"/>
                  </a:lnTo>
                  <a:cubicBezTo>
                    <a:pt x="594868" y="173956"/>
                    <a:pt x="590614" y="178966"/>
                    <a:pt x="586422" y="183976"/>
                  </a:cubicBezTo>
                  <a:lnTo>
                    <a:pt x="1809750" y="1405920"/>
                  </a:lnTo>
                  <a:cubicBezTo>
                    <a:pt x="1804035" y="1391251"/>
                    <a:pt x="1798383" y="1376475"/>
                    <a:pt x="1792732" y="1361591"/>
                  </a:cubicBezTo>
                  <a:close/>
                  <a:moveTo>
                    <a:pt x="1608772" y="849171"/>
                  </a:moveTo>
                  <a:lnTo>
                    <a:pt x="785876" y="27967"/>
                  </a:lnTo>
                  <a:cubicBezTo>
                    <a:pt x="779526" y="30631"/>
                    <a:pt x="773176" y="33421"/>
                    <a:pt x="766826" y="36402"/>
                  </a:cubicBezTo>
                  <a:lnTo>
                    <a:pt x="1624076" y="892549"/>
                  </a:lnTo>
                  <a:close/>
                  <a:moveTo>
                    <a:pt x="1745488" y="1231837"/>
                  </a:moveTo>
                  <a:lnTo>
                    <a:pt x="638873" y="127217"/>
                  </a:lnTo>
                  <a:cubicBezTo>
                    <a:pt x="634238" y="131720"/>
                    <a:pt x="629603" y="136222"/>
                    <a:pt x="625030" y="140915"/>
                  </a:cubicBezTo>
                  <a:lnTo>
                    <a:pt x="1760728" y="1275088"/>
                  </a:lnTo>
                  <a:close/>
                  <a:moveTo>
                    <a:pt x="1700149" y="1104493"/>
                  </a:moveTo>
                  <a:lnTo>
                    <a:pt x="682689" y="89166"/>
                  </a:lnTo>
                  <a:cubicBezTo>
                    <a:pt x="677609" y="93161"/>
                    <a:pt x="672528" y="97347"/>
                    <a:pt x="667512" y="101533"/>
                  </a:cubicBezTo>
                  <a:lnTo>
                    <a:pt x="1714818" y="1147490"/>
                  </a:lnTo>
                  <a:close/>
                  <a:moveTo>
                    <a:pt x="1558734" y="717197"/>
                  </a:moveTo>
                  <a:lnTo>
                    <a:pt x="848423" y="8435"/>
                  </a:lnTo>
                  <a:cubicBezTo>
                    <a:pt x="841058" y="10020"/>
                    <a:pt x="833691" y="11859"/>
                    <a:pt x="826453" y="13952"/>
                  </a:cubicBezTo>
                  <a:lnTo>
                    <a:pt x="1575753" y="762288"/>
                  </a:lnTo>
                  <a:cubicBezTo>
                    <a:pt x="1569974" y="747239"/>
                    <a:pt x="1564132" y="732272"/>
                    <a:pt x="1558354" y="717388"/>
                  </a:cubicBezTo>
                  <a:close/>
                  <a:moveTo>
                    <a:pt x="1655128" y="977593"/>
                  </a:moveTo>
                  <a:lnTo>
                    <a:pt x="731266" y="55491"/>
                  </a:lnTo>
                  <a:cubicBezTo>
                    <a:pt x="725615" y="58852"/>
                    <a:pt x="719963" y="62404"/>
                    <a:pt x="714375" y="66082"/>
                  </a:cubicBezTo>
                  <a:lnTo>
                    <a:pt x="1670050" y="1020337"/>
                  </a:lnTo>
                  <a:cubicBezTo>
                    <a:pt x="1664843" y="1006131"/>
                    <a:pt x="1659827" y="991925"/>
                    <a:pt x="1654746" y="977783"/>
                  </a:cubicBezTo>
                  <a:close/>
                  <a:moveTo>
                    <a:pt x="1289876" y="202621"/>
                  </a:moveTo>
                  <a:lnTo>
                    <a:pt x="1173035" y="85995"/>
                  </a:lnTo>
                  <a:cubicBezTo>
                    <a:pt x="1150029" y="68341"/>
                    <a:pt x="1125385" y="52924"/>
                    <a:pt x="1099439" y="39954"/>
                  </a:cubicBezTo>
                  <a:lnTo>
                    <a:pt x="1356423" y="296544"/>
                  </a:lnTo>
                  <a:cubicBezTo>
                    <a:pt x="1335786" y="264142"/>
                    <a:pt x="1313434" y="232854"/>
                    <a:pt x="1289495" y="202812"/>
                  </a:cubicBezTo>
                  <a:close/>
                  <a:moveTo>
                    <a:pt x="1501457" y="577994"/>
                  </a:moveTo>
                  <a:lnTo>
                    <a:pt x="922147" y="0"/>
                  </a:lnTo>
                  <a:cubicBezTo>
                    <a:pt x="913321" y="0"/>
                    <a:pt x="904558" y="634"/>
                    <a:pt x="895922" y="1332"/>
                  </a:cubicBezTo>
                  <a:lnTo>
                    <a:pt x="1521396" y="625938"/>
                  </a:lnTo>
                  <a:cubicBezTo>
                    <a:pt x="1514666" y="609894"/>
                    <a:pt x="1507934" y="593912"/>
                    <a:pt x="1501077" y="578185"/>
                  </a:cubicBezTo>
                  <a:close/>
                  <a:moveTo>
                    <a:pt x="1428496" y="423127"/>
                  </a:moveTo>
                  <a:lnTo>
                    <a:pt x="1013841" y="9576"/>
                  </a:lnTo>
                  <a:cubicBezTo>
                    <a:pt x="1002792" y="7039"/>
                    <a:pt x="991597" y="4926"/>
                    <a:pt x="980250" y="3234"/>
                  </a:cubicBezTo>
                  <a:lnTo>
                    <a:pt x="1455293" y="477667"/>
                  </a:lnTo>
                  <a:cubicBezTo>
                    <a:pt x="1446340" y="459275"/>
                    <a:pt x="1437322" y="441157"/>
                    <a:pt x="1428115" y="423317"/>
                  </a:cubicBezTo>
                  <a:close/>
                  <a:moveTo>
                    <a:pt x="456057" y="381651"/>
                  </a:moveTo>
                  <a:lnTo>
                    <a:pt x="1661033" y="1585077"/>
                  </a:lnTo>
                  <a:lnTo>
                    <a:pt x="1688592" y="1585077"/>
                  </a:lnTo>
                  <a:lnTo>
                    <a:pt x="465455" y="364084"/>
                  </a:lnTo>
                  <a:cubicBezTo>
                    <a:pt x="462153" y="369982"/>
                    <a:pt x="458915" y="375880"/>
                    <a:pt x="455676" y="381842"/>
                  </a:cubicBezTo>
                  <a:close/>
                  <a:moveTo>
                    <a:pt x="427990" y="435620"/>
                  </a:moveTo>
                  <a:lnTo>
                    <a:pt x="1578928" y="1585077"/>
                  </a:lnTo>
                  <a:lnTo>
                    <a:pt x="1606423" y="1585077"/>
                  </a:lnTo>
                  <a:lnTo>
                    <a:pt x="436880" y="417609"/>
                  </a:lnTo>
                  <a:cubicBezTo>
                    <a:pt x="433769" y="423634"/>
                    <a:pt x="430657" y="429659"/>
                    <a:pt x="427609" y="435810"/>
                  </a:cubicBezTo>
                  <a:close/>
                  <a:moveTo>
                    <a:pt x="1845564" y="1495847"/>
                  </a:moveTo>
                  <a:lnTo>
                    <a:pt x="561911" y="214354"/>
                  </a:lnTo>
                  <a:cubicBezTo>
                    <a:pt x="557975" y="219554"/>
                    <a:pt x="554101" y="224881"/>
                    <a:pt x="550164" y="230145"/>
                  </a:cubicBezTo>
                  <a:lnTo>
                    <a:pt x="1864614" y="1542904"/>
                  </a:lnTo>
                  <a:cubicBezTo>
                    <a:pt x="1858137" y="1527429"/>
                    <a:pt x="1851660" y="1511828"/>
                    <a:pt x="1845183" y="1496037"/>
                  </a:cubicBezTo>
                  <a:close/>
                  <a:moveTo>
                    <a:pt x="375222" y="547553"/>
                  </a:moveTo>
                  <a:lnTo>
                    <a:pt x="1414272" y="1585267"/>
                  </a:lnTo>
                  <a:lnTo>
                    <a:pt x="1441831" y="1585267"/>
                  </a:lnTo>
                  <a:lnTo>
                    <a:pt x="383730" y="528528"/>
                  </a:lnTo>
                  <a:cubicBezTo>
                    <a:pt x="381000" y="534870"/>
                    <a:pt x="378016" y="541148"/>
                    <a:pt x="375222" y="547553"/>
                  </a:cubicBezTo>
                  <a:close/>
                  <a:moveTo>
                    <a:pt x="400622" y="491111"/>
                  </a:moveTo>
                  <a:lnTo>
                    <a:pt x="1496251" y="1585267"/>
                  </a:lnTo>
                  <a:lnTo>
                    <a:pt x="1524000" y="1585267"/>
                  </a:lnTo>
                  <a:lnTo>
                    <a:pt x="409702" y="472466"/>
                  </a:lnTo>
                  <a:close/>
                  <a:moveTo>
                    <a:pt x="516509" y="278723"/>
                  </a:moveTo>
                  <a:lnTo>
                    <a:pt x="1824609" y="1585140"/>
                  </a:lnTo>
                  <a:lnTo>
                    <a:pt x="1852105" y="1585140"/>
                  </a:lnTo>
                  <a:lnTo>
                    <a:pt x="527685" y="262235"/>
                  </a:lnTo>
                  <a:cubicBezTo>
                    <a:pt x="524002" y="267689"/>
                    <a:pt x="520319" y="273079"/>
                    <a:pt x="516699" y="278723"/>
                  </a:cubicBezTo>
                  <a:close/>
                  <a:moveTo>
                    <a:pt x="484759" y="329458"/>
                  </a:moveTo>
                  <a:lnTo>
                    <a:pt x="1742059" y="1585140"/>
                  </a:lnTo>
                  <a:lnTo>
                    <a:pt x="1769555" y="1585140"/>
                  </a:lnTo>
                  <a:lnTo>
                    <a:pt x="495617" y="312208"/>
                  </a:lnTo>
                  <a:cubicBezTo>
                    <a:pt x="492125" y="317916"/>
                    <a:pt x="488950" y="323814"/>
                    <a:pt x="485267" y="329395"/>
                  </a:cubicBezTo>
                  <a:close/>
                  <a:moveTo>
                    <a:pt x="350076" y="605010"/>
                  </a:moveTo>
                  <a:lnTo>
                    <a:pt x="1331659" y="1585330"/>
                  </a:lnTo>
                  <a:lnTo>
                    <a:pt x="1359154" y="1585330"/>
                  </a:lnTo>
                  <a:lnTo>
                    <a:pt x="358775" y="585668"/>
                  </a:lnTo>
                  <a:close/>
                </a:path>
              </a:pathLst>
            </a:custGeom>
            <a:solidFill>
              <a:srgbClr val="AF9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0" y="2918101"/>
              <a:ext cx="387952" cy="285382"/>
            </a:xfrm>
            <a:custGeom>
              <a:avLst/>
              <a:gdLst/>
              <a:ahLst/>
              <a:cxnLst/>
              <a:rect l="l" t="t" r="r" b="b"/>
              <a:pathLst>
                <a:path w="517270" h="380509" extrusionOk="0">
                  <a:moveTo>
                    <a:pt x="0" y="0"/>
                  </a:moveTo>
                  <a:lnTo>
                    <a:pt x="0" y="380510"/>
                  </a:lnTo>
                  <a:lnTo>
                    <a:pt x="517271" y="380510"/>
                  </a:lnTo>
                  <a:cubicBezTo>
                    <a:pt x="385445" y="159053"/>
                    <a:pt x="226378" y="1142"/>
                    <a:pt x="0" y="0"/>
                  </a:cubicBezTo>
                  <a:close/>
                </a:path>
              </a:pathLst>
            </a:custGeom>
            <a:solidFill>
              <a:srgbClr val="029E8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229207" y="2252166"/>
              <a:ext cx="1366075" cy="951274"/>
            </a:xfrm>
            <a:custGeom>
              <a:avLst/>
              <a:gdLst/>
              <a:ahLst/>
              <a:cxnLst/>
              <a:rect l="l" t="t" r="r" b="b"/>
              <a:pathLst>
                <a:path w="1821434" h="1268365" extrusionOk="0">
                  <a:moveTo>
                    <a:pt x="840804" y="0"/>
                  </a:moveTo>
                  <a:cubicBezTo>
                    <a:pt x="537718" y="0"/>
                    <a:pt x="314134" y="728422"/>
                    <a:pt x="0" y="1268366"/>
                  </a:cubicBezTo>
                  <a:lnTo>
                    <a:pt x="1821435" y="1268366"/>
                  </a:lnTo>
                  <a:cubicBezTo>
                    <a:pt x="1438784" y="781440"/>
                    <a:pt x="1172337" y="0"/>
                    <a:pt x="840804" y="0"/>
                  </a:cubicBezTo>
                  <a:close/>
                </a:path>
              </a:pathLst>
            </a:custGeom>
            <a:gradFill>
              <a:gsLst>
                <a:gs pos="0">
                  <a:srgbClr val="3BE5CC"/>
                </a:gs>
                <a:gs pos="100000">
                  <a:srgbClr val="02719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343679" y="1786473"/>
              <a:ext cx="1421463" cy="1416970"/>
            </a:xfrm>
            <a:custGeom>
              <a:avLst/>
              <a:gdLst/>
              <a:ahLst/>
              <a:cxnLst/>
              <a:rect l="l" t="t" r="r" b="b"/>
              <a:pathLst>
                <a:path w="1895284" h="1889294" extrusionOk="0">
                  <a:moveTo>
                    <a:pt x="878205" y="1889294"/>
                  </a:moveTo>
                  <a:lnTo>
                    <a:pt x="931735" y="1889294"/>
                  </a:lnTo>
                  <a:lnTo>
                    <a:pt x="931735" y="14333"/>
                  </a:lnTo>
                  <a:cubicBezTo>
                    <a:pt x="913194" y="20420"/>
                    <a:pt x="895286" y="28190"/>
                    <a:pt x="878205" y="37544"/>
                  </a:cubicBezTo>
                  <a:close/>
                  <a:moveTo>
                    <a:pt x="607695" y="1889294"/>
                  </a:moveTo>
                  <a:lnTo>
                    <a:pt x="661226" y="1889294"/>
                  </a:lnTo>
                  <a:lnTo>
                    <a:pt x="661226" y="256971"/>
                  </a:lnTo>
                  <a:cubicBezTo>
                    <a:pt x="643065" y="284241"/>
                    <a:pt x="625221" y="313223"/>
                    <a:pt x="607695" y="343917"/>
                  </a:cubicBezTo>
                  <a:close/>
                  <a:moveTo>
                    <a:pt x="427419" y="1889294"/>
                  </a:moveTo>
                  <a:lnTo>
                    <a:pt x="480885" y="1889294"/>
                  </a:lnTo>
                  <a:lnTo>
                    <a:pt x="480885" y="601903"/>
                  </a:lnTo>
                  <a:cubicBezTo>
                    <a:pt x="462852" y="643505"/>
                    <a:pt x="445009" y="686357"/>
                    <a:pt x="427419" y="730452"/>
                  </a:cubicBezTo>
                  <a:close/>
                  <a:moveTo>
                    <a:pt x="697865" y="1889294"/>
                  </a:moveTo>
                  <a:lnTo>
                    <a:pt x="751396" y="1889294"/>
                  </a:lnTo>
                  <a:lnTo>
                    <a:pt x="751396" y="140281"/>
                  </a:lnTo>
                  <a:cubicBezTo>
                    <a:pt x="733171" y="160068"/>
                    <a:pt x="715328" y="181651"/>
                    <a:pt x="697865" y="205031"/>
                  </a:cubicBezTo>
                  <a:close/>
                  <a:moveTo>
                    <a:pt x="517525" y="1889294"/>
                  </a:moveTo>
                  <a:lnTo>
                    <a:pt x="571056" y="1889294"/>
                  </a:lnTo>
                  <a:lnTo>
                    <a:pt x="571056" y="411141"/>
                  </a:lnTo>
                  <a:cubicBezTo>
                    <a:pt x="552895" y="445894"/>
                    <a:pt x="535115" y="482296"/>
                    <a:pt x="517525" y="520030"/>
                  </a:cubicBezTo>
                  <a:close/>
                  <a:moveTo>
                    <a:pt x="66675" y="1889294"/>
                  </a:moveTo>
                  <a:lnTo>
                    <a:pt x="120206" y="1889294"/>
                  </a:lnTo>
                  <a:lnTo>
                    <a:pt x="120206" y="1579813"/>
                  </a:lnTo>
                  <a:cubicBezTo>
                    <a:pt x="102489" y="1628309"/>
                    <a:pt x="84646" y="1676037"/>
                    <a:pt x="66675" y="1723011"/>
                  </a:cubicBezTo>
                  <a:close/>
                  <a:moveTo>
                    <a:pt x="30035" y="1889294"/>
                  </a:moveTo>
                  <a:lnTo>
                    <a:pt x="30035" y="1816363"/>
                  </a:lnTo>
                  <a:cubicBezTo>
                    <a:pt x="20066" y="1841014"/>
                    <a:pt x="10096" y="1865322"/>
                    <a:pt x="0" y="1889294"/>
                  </a:cubicBezTo>
                  <a:close/>
                  <a:moveTo>
                    <a:pt x="247015" y="1889294"/>
                  </a:moveTo>
                  <a:lnTo>
                    <a:pt x="300482" y="1889294"/>
                  </a:lnTo>
                  <a:lnTo>
                    <a:pt x="300482" y="1069676"/>
                  </a:lnTo>
                  <a:cubicBezTo>
                    <a:pt x="282639" y="1119986"/>
                    <a:pt x="264858" y="1170721"/>
                    <a:pt x="247015" y="1221880"/>
                  </a:cubicBezTo>
                  <a:close/>
                  <a:moveTo>
                    <a:pt x="337185" y="1889294"/>
                  </a:moveTo>
                  <a:lnTo>
                    <a:pt x="390652" y="1889294"/>
                  </a:lnTo>
                  <a:lnTo>
                    <a:pt x="390652" y="823867"/>
                  </a:lnTo>
                  <a:cubicBezTo>
                    <a:pt x="372682" y="870923"/>
                    <a:pt x="354902" y="918823"/>
                    <a:pt x="337185" y="967573"/>
                  </a:cubicBezTo>
                  <a:close/>
                  <a:moveTo>
                    <a:pt x="156845" y="1889294"/>
                  </a:moveTo>
                  <a:lnTo>
                    <a:pt x="210376" y="1889294"/>
                  </a:lnTo>
                  <a:lnTo>
                    <a:pt x="210376" y="1326393"/>
                  </a:lnTo>
                  <a:cubicBezTo>
                    <a:pt x="192532" y="1377128"/>
                    <a:pt x="174689" y="1427691"/>
                    <a:pt x="156845" y="1478090"/>
                  </a:cubicBezTo>
                  <a:close/>
                  <a:moveTo>
                    <a:pt x="787971" y="1889294"/>
                  </a:moveTo>
                  <a:lnTo>
                    <a:pt x="841502" y="1889294"/>
                  </a:lnTo>
                  <a:lnTo>
                    <a:pt x="841502" y="60184"/>
                  </a:lnTo>
                  <a:cubicBezTo>
                    <a:pt x="822643" y="73317"/>
                    <a:pt x="804799" y="87748"/>
                    <a:pt x="787971" y="103372"/>
                  </a:cubicBezTo>
                  <a:close/>
                  <a:moveTo>
                    <a:pt x="1501902" y="1889294"/>
                  </a:moveTo>
                  <a:lnTo>
                    <a:pt x="1555369" y="1889294"/>
                  </a:lnTo>
                  <a:lnTo>
                    <a:pt x="1555369" y="725442"/>
                  </a:lnTo>
                  <a:cubicBezTo>
                    <a:pt x="1538033" y="671917"/>
                    <a:pt x="1520254" y="620041"/>
                    <a:pt x="1501902" y="570194"/>
                  </a:cubicBezTo>
                  <a:close/>
                  <a:moveTo>
                    <a:pt x="1592008" y="1889294"/>
                  </a:moveTo>
                  <a:lnTo>
                    <a:pt x="1645539" y="1889294"/>
                  </a:lnTo>
                  <a:lnTo>
                    <a:pt x="1645539" y="1026298"/>
                  </a:lnTo>
                  <a:cubicBezTo>
                    <a:pt x="1628013" y="964021"/>
                    <a:pt x="1610234" y="902569"/>
                    <a:pt x="1592008" y="842385"/>
                  </a:cubicBezTo>
                  <a:close/>
                  <a:moveTo>
                    <a:pt x="1682179" y="1889294"/>
                  </a:moveTo>
                  <a:lnTo>
                    <a:pt x="1735709" y="1889294"/>
                  </a:lnTo>
                  <a:lnTo>
                    <a:pt x="1735709" y="1353980"/>
                  </a:lnTo>
                  <a:cubicBezTo>
                    <a:pt x="1717866" y="1288786"/>
                    <a:pt x="1700085" y="1223339"/>
                    <a:pt x="1682179" y="1158272"/>
                  </a:cubicBezTo>
                  <a:close/>
                  <a:moveTo>
                    <a:pt x="1862519" y="1790425"/>
                  </a:moveTo>
                  <a:lnTo>
                    <a:pt x="1862519" y="1889294"/>
                  </a:lnTo>
                  <a:lnTo>
                    <a:pt x="1895284" y="1889294"/>
                  </a:lnTo>
                  <a:cubicBezTo>
                    <a:pt x="1884235" y="1856995"/>
                    <a:pt x="1873314" y="1824037"/>
                    <a:pt x="1862582" y="1790425"/>
                  </a:cubicBezTo>
                  <a:close/>
                  <a:moveTo>
                    <a:pt x="1772348" y="1889294"/>
                  </a:moveTo>
                  <a:lnTo>
                    <a:pt x="1825879" y="1889294"/>
                  </a:lnTo>
                  <a:lnTo>
                    <a:pt x="1825879" y="1671833"/>
                  </a:lnTo>
                  <a:cubicBezTo>
                    <a:pt x="1807718" y="1611205"/>
                    <a:pt x="1789938" y="1549245"/>
                    <a:pt x="1772348" y="1486525"/>
                  </a:cubicBezTo>
                  <a:close/>
                  <a:moveTo>
                    <a:pt x="968375" y="4883"/>
                  </a:moveTo>
                  <a:lnTo>
                    <a:pt x="968375" y="1889294"/>
                  </a:lnTo>
                  <a:lnTo>
                    <a:pt x="1021842" y="1889294"/>
                  </a:lnTo>
                  <a:lnTo>
                    <a:pt x="1021842" y="0"/>
                  </a:lnTo>
                  <a:lnTo>
                    <a:pt x="1020191" y="0"/>
                  </a:lnTo>
                  <a:cubicBezTo>
                    <a:pt x="1002792" y="-8"/>
                    <a:pt x="985457" y="1627"/>
                    <a:pt x="968375" y="4883"/>
                  </a:cubicBezTo>
                  <a:close/>
                  <a:moveTo>
                    <a:pt x="1050925" y="1889294"/>
                  </a:moveTo>
                  <a:lnTo>
                    <a:pt x="1104456" y="1889294"/>
                  </a:lnTo>
                  <a:lnTo>
                    <a:pt x="1104456" y="13318"/>
                  </a:lnTo>
                  <a:cubicBezTo>
                    <a:pt x="1087057" y="7658"/>
                    <a:pt x="1069086" y="3770"/>
                    <a:pt x="1050925" y="1712"/>
                  </a:cubicBezTo>
                  <a:close/>
                  <a:moveTo>
                    <a:pt x="1141096" y="1889294"/>
                  </a:moveTo>
                  <a:lnTo>
                    <a:pt x="1194626" y="1889294"/>
                  </a:lnTo>
                  <a:lnTo>
                    <a:pt x="1194626" y="60564"/>
                  </a:lnTo>
                  <a:cubicBezTo>
                    <a:pt x="1177862" y="48103"/>
                    <a:pt x="1159891" y="37232"/>
                    <a:pt x="1141096" y="28094"/>
                  </a:cubicBezTo>
                  <a:close/>
                  <a:moveTo>
                    <a:pt x="1321435" y="1889294"/>
                  </a:moveTo>
                  <a:lnTo>
                    <a:pt x="1374902" y="1889294"/>
                  </a:lnTo>
                  <a:lnTo>
                    <a:pt x="1374902" y="284304"/>
                  </a:lnTo>
                  <a:cubicBezTo>
                    <a:pt x="1357694" y="253187"/>
                    <a:pt x="1339850" y="224205"/>
                    <a:pt x="1321435" y="197358"/>
                  </a:cubicBezTo>
                  <a:close/>
                  <a:moveTo>
                    <a:pt x="1231265" y="90942"/>
                  </a:moveTo>
                  <a:lnTo>
                    <a:pt x="1231265" y="1889294"/>
                  </a:lnTo>
                  <a:lnTo>
                    <a:pt x="1284732" y="1889294"/>
                  </a:lnTo>
                  <a:lnTo>
                    <a:pt x="1284732" y="148335"/>
                  </a:lnTo>
                  <a:cubicBezTo>
                    <a:pt x="1268349" y="127978"/>
                    <a:pt x="1250569" y="108800"/>
                    <a:pt x="1231456" y="90942"/>
                  </a:cubicBezTo>
                  <a:close/>
                  <a:moveTo>
                    <a:pt x="1411605" y="1889294"/>
                  </a:moveTo>
                  <a:lnTo>
                    <a:pt x="1465072" y="1889294"/>
                  </a:lnTo>
                  <a:lnTo>
                    <a:pt x="1465072" y="475637"/>
                  </a:lnTo>
                  <a:cubicBezTo>
                    <a:pt x="1447800" y="433401"/>
                    <a:pt x="1430021" y="393193"/>
                    <a:pt x="1411605" y="355142"/>
                  </a:cubicBezTo>
                  <a:close/>
                </a:path>
              </a:pathLst>
            </a:custGeom>
            <a:gradFill>
              <a:gsLst>
                <a:gs pos="0">
                  <a:srgbClr val="C182FF">
                    <a:alpha val="53333"/>
                    <a:alpha val="49800"/>
                  </a:srgbClr>
                </a:gs>
                <a:gs pos="100000">
                  <a:srgbClr val="002FFF">
                    <a:alpha val="58431"/>
                    <a:alpha val="4980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229350" y="3129663"/>
              <a:ext cx="93202" cy="73771"/>
            </a:xfrm>
            <a:custGeom>
              <a:avLst/>
              <a:gdLst/>
              <a:ahLst/>
              <a:cxnLst/>
              <a:rect l="l" t="t" r="r" b="b"/>
              <a:pathLst>
                <a:path w="124269" h="98361" extrusionOk="0">
                  <a:moveTo>
                    <a:pt x="0" y="98362"/>
                  </a:moveTo>
                  <a:lnTo>
                    <a:pt x="124269" y="98362"/>
                  </a:lnTo>
                  <a:cubicBezTo>
                    <a:pt x="101409" y="63926"/>
                    <a:pt x="78549" y="30821"/>
                    <a:pt x="55245" y="0"/>
                  </a:cubicBezTo>
                  <a:cubicBezTo>
                    <a:pt x="37020" y="33358"/>
                    <a:pt x="18606" y="66145"/>
                    <a:pt x="0" y="98362"/>
                  </a:cubicBezTo>
                  <a:close/>
                </a:path>
              </a:pathLst>
            </a:custGeom>
            <a:solidFill>
              <a:srgbClr val="FF85C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595330" y="3203434"/>
              <a:ext cx="919163" cy="285382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FFC22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858547" y="3202435"/>
              <a:ext cx="1012412" cy="474733"/>
            </a:xfrm>
            <a:custGeom>
              <a:avLst/>
              <a:gdLst/>
              <a:ahLst/>
              <a:cxnLst/>
              <a:rect l="l" t="t" r="r" b="b"/>
              <a:pathLst>
                <a:path w="1349883" h="632977" extrusionOk="0">
                  <a:moveTo>
                    <a:pt x="617347" y="0"/>
                  </a:moveTo>
                  <a:cubicBezTo>
                    <a:pt x="595535" y="0"/>
                    <a:pt x="577850" y="17662"/>
                    <a:pt x="577850" y="39446"/>
                  </a:cubicBezTo>
                  <a:cubicBezTo>
                    <a:pt x="577850" y="39465"/>
                    <a:pt x="577850" y="39491"/>
                    <a:pt x="577850" y="39509"/>
                  </a:cubicBezTo>
                  <a:lnTo>
                    <a:pt x="577850" y="569877"/>
                  </a:lnTo>
                  <a:cubicBezTo>
                    <a:pt x="577850" y="591661"/>
                    <a:pt x="595535" y="609323"/>
                    <a:pt x="617347" y="609323"/>
                  </a:cubicBezTo>
                  <a:cubicBezTo>
                    <a:pt x="639159" y="609323"/>
                    <a:pt x="656844" y="591661"/>
                    <a:pt x="656844" y="569877"/>
                  </a:cubicBezTo>
                  <a:lnTo>
                    <a:pt x="656844" y="39509"/>
                  </a:lnTo>
                  <a:cubicBezTo>
                    <a:pt x="656876" y="17725"/>
                    <a:pt x="639223" y="38"/>
                    <a:pt x="617411" y="0"/>
                  </a:cubicBezTo>
                  <a:cubicBezTo>
                    <a:pt x="617392" y="0"/>
                    <a:pt x="617366" y="0"/>
                    <a:pt x="617347" y="0"/>
                  </a:cubicBezTo>
                  <a:close/>
                  <a:moveTo>
                    <a:pt x="39497" y="0"/>
                  </a:moveTo>
                  <a:cubicBezTo>
                    <a:pt x="17685" y="0"/>
                    <a:pt x="0" y="17662"/>
                    <a:pt x="0" y="39446"/>
                  </a:cubicBezTo>
                  <a:cubicBezTo>
                    <a:pt x="0" y="39465"/>
                    <a:pt x="0" y="39491"/>
                    <a:pt x="0" y="39509"/>
                  </a:cubicBezTo>
                  <a:lnTo>
                    <a:pt x="0" y="69506"/>
                  </a:lnTo>
                  <a:cubicBezTo>
                    <a:pt x="0" y="91291"/>
                    <a:pt x="17685" y="108953"/>
                    <a:pt x="39497" y="108953"/>
                  </a:cubicBezTo>
                  <a:cubicBezTo>
                    <a:pt x="61309" y="108953"/>
                    <a:pt x="78994" y="91291"/>
                    <a:pt x="78994" y="69506"/>
                  </a:cubicBezTo>
                  <a:lnTo>
                    <a:pt x="78994" y="39509"/>
                  </a:lnTo>
                  <a:cubicBezTo>
                    <a:pt x="79032" y="17821"/>
                    <a:pt x="61532" y="171"/>
                    <a:pt x="39815" y="0"/>
                  </a:cubicBezTo>
                  <a:close/>
                  <a:moveTo>
                    <a:pt x="501523" y="0"/>
                  </a:moveTo>
                  <a:cubicBezTo>
                    <a:pt x="479711" y="0"/>
                    <a:pt x="462026" y="17662"/>
                    <a:pt x="462026" y="39446"/>
                  </a:cubicBezTo>
                  <a:cubicBezTo>
                    <a:pt x="462026" y="39465"/>
                    <a:pt x="462026" y="39491"/>
                    <a:pt x="462026" y="39509"/>
                  </a:cubicBezTo>
                  <a:lnTo>
                    <a:pt x="462026" y="513561"/>
                  </a:lnTo>
                  <a:cubicBezTo>
                    <a:pt x="462026" y="535345"/>
                    <a:pt x="479711" y="553007"/>
                    <a:pt x="501523" y="553007"/>
                  </a:cubicBezTo>
                  <a:cubicBezTo>
                    <a:pt x="523336" y="553007"/>
                    <a:pt x="541020" y="535345"/>
                    <a:pt x="541020" y="513561"/>
                  </a:cubicBezTo>
                  <a:lnTo>
                    <a:pt x="541020" y="39509"/>
                  </a:lnTo>
                  <a:cubicBezTo>
                    <a:pt x="541058" y="17821"/>
                    <a:pt x="523558" y="171"/>
                    <a:pt x="501841" y="0"/>
                  </a:cubicBezTo>
                  <a:close/>
                  <a:moveTo>
                    <a:pt x="386017" y="0"/>
                  </a:moveTo>
                  <a:cubicBezTo>
                    <a:pt x="364205" y="0"/>
                    <a:pt x="346520" y="17662"/>
                    <a:pt x="346520" y="39446"/>
                  </a:cubicBezTo>
                  <a:cubicBezTo>
                    <a:pt x="346520" y="39465"/>
                    <a:pt x="346520" y="39491"/>
                    <a:pt x="346520" y="39509"/>
                  </a:cubicBezTo>
                  <a:lnTo>
                    <a:pt x="346520" y="437206"/>
                  </a:lnTo>
                  <a:cubicBezTo>
                    <a:pt x="346520" y="458990"/>
                    <a:pt x="364205" y="476652"/>
                    <a:pt x="386017" y="476652"/>
                  </a:cubicBezTo>
                  <a:cubicBezTo>
                    <a:pt x="407829" y="476652"/>
                    <a:pt x="425514" y="458990"/>
                    <a:pt x="425514" y="437206"/>
                  </a:cubicBezTo>
                  <a:lnTo>
                    <a:pt x="425514" y="39509"/>
                  </a:lnTo>
                  <a:cubicBezTo>
                    <a:pt x="425552" y="17821"/>
                    <a:pt x="408051" y="171"/>
                    <a:pt x="386334" y="0"/>
                  </a:cubicBezTo>
                  <a:close/>
                  <a:moveTo>
                    <a:pt x="155004" y="0"/>
                  </a:moveTo>
                  <a:cubicBezTo>
                    <a:pt x="133191" y="0"/>
                    <a:pt x="115507" y="17662"/>
                    <a:pt x="115507" y="39446"/>
                  </a:cubicBezTo>
                  <a:cubicBezTo>
                    <a:pt x="115507" y="39465"/>
                    <a:pt x="115507" y="39491"/>
                    <a:pt x="115507" y="39509"/>
                  </a:cubicBezTo>
                  <a:lnTo>
                    <a:pt x="115507" y="171356"/>
                  </a:lnTo>
                  <a:cubicBezTo>
                    <a:pt x="115507" y="193140"/>
                    <a:pt x="133191" y="210802"/>
                    <a:pt x="155004" y="210802"/>
                  </a:cubicBezTo>
                  <a:cubicBezTo>
                    <a:pt x="176816" y="210802"/>
                    <a:pt x="194501" y="193140"/>
                    <a:pt x="194501" y="171356"/>
                  </a:cubicBezTo>
                  <a:lnTo>
                    <a:pt x="194501" y="39509"/>
                  </a:lnTo>
                  <a:cubicBezTo>
                    <a:pt x="194539" y="17821"/>
                    <a:pt x="177038" y="171"/>
                    <a:pt x="155321" y="0"/>
                  </a:cubicBezTo>
                  <a:close/>
                  <a:moveTo>
                    <a:pt x="270510" y="0"/>
                  </a:moveTo>
                  <a:cubicBezTo>
                    <a:pt x="248698" y="0"/>
                    <a:pt x="231013" y="17662"/>
                    <a:pt x="231013" y="39446"/>
                  </a:cubicBezTo>
                  <a:cubicBezTo>
                    <a:pt x="231013" y="39465"/>
                    <a:pt x="231013" y="39491"/>
                    <a:pt x="231013" y="39509"/>
                  </a:cubicBezTo>
                  <a:lnTo>
                    <a:pt x="231013" y="322355"/>
                  </a:lnTo>
                  <a:cubicBezTo>
                    <a:pt x="231013" y="344139"/>
                    <a:pt x="248698" y="361801"/>
                    <a:pt x="270510" y="361801"/>
                  </a:cubicBezTo>
                  <a:cubicBezTo>
                    <a:pt x="292322" y="361801"/>
                    <a:pt x="310007" y="344139"/>
                    <a:pt x="310007" y="322355"/>
                  </a:cubicBezTo>
                  <a:lnTo>
                    <a:pt x="310007" y="39509"/>
                  </a:lnTo>
                  <a:cubicBezTo>
                    <a:pt x="310045" y="17821"/>
                    <a:pt x="292545" y="171"/>
                    <a:pt x="270828" y="0"/>
                  </a:cubicBezTo>
                  <a:close/>
                  <a:moveTo>
                    <a:pt x="848360" y="0"/>
                  </a:moveTo>
                  <a:cubicBezTo>
                    <a:pt x="826548" y="0"/>
                    <a:pt x="808863" y="17662"/>
                    <a:pt x="808863" y="39446"/>
                  </a:cubicBezTo>
                  <a:cubicBezTo>
                    <a:pt x="808863" y="39465"/>
                    <a:pt x="808863" y="39491"/>
                    <a:pt x="808863" y="39509"/>
                  </a:cubicBezTo>
                  <a:lnTo>
                    <a:pt x="808863" y="580911"/>
                  </a:lnTo>
                  <a:cubicBezTo>
                    <a:pt x="808863" y="602696"/>
                    <a:pt x="826548" y="620358"/>
                    <a:pt x="848360" y="620358"/>
                  </a:cubicBezTo>
                  <a:cubicBezTo>
                    <a:pt x="870172" y="620358"/>
                    <a:pt x="887857" y="602696"/>
                    <a:pt x="887857" y="580911"/>
                  </a:cubicBezTo>
                  <a:lnTo>
                    <a:pt x="887857" y="39509"/>
                  </a:lnTo>
                  <a:cubicBezTo>
                    <a:pt x="887889" y="17725"/>
                    <a:pt x="870236" y="38"/>
                    <a:pt x="848424" y="0"/>
                  </a:cubicBezTo>
                  <a:cubicBezTo>
                    <a:pt x="848405" y="0"/>
                    <a:pt x="848379" y="0"/>
                    <a:pt x="848360" y="0"/>
                  </a:cubicBezTo>
                  <a:close/>
                  <a:moveTo>
                    <a:pt x="1194880" y="0"/>
                  </a:moveTo>
                  <a:cubicBezTo>
                    <a:pt x="1173068" y="0"/>
                    <a:pt x="1155383" y="17662"/>
                    <a:pt x="1155383" y="39446"/>
                  </a:cubicBezTo>
                  <a:cubicBezTo>
                    <a:pt x="1155383" y="39465"/>
                    <a:pt x="1155383" y="39491"/>
                    <a:pt x="1155383" y="39509"/>
                  </a:cubicBezTo>
                  <a:lnTo>
                    <a:pt x="1155383" y="236106"/>
                  </a:lnTo>
                  <a:cubicBezTo>
                    <a:pt x="1155383" y="257890"/>
                    <a:pt x="1173068" y="275552"/>
                    <a:pt x="1194880" y="275552"/>
                  </a:cubicBezTo>
                  <a:cubicBezTo>
                    <a:pt x="1216692" y="275552"/>
                    <a:pt x="1234377" y="257890"/>
                    <a:pt x="1234377" y="236106"/>
                  </a:cubicBezTo>
                  <a:lnTo>
                    <a:pt x="1234377" y="39509"/>
                  </a:lnTo>
                  <a:cubicBezTo>
                    <a:pt x="1234408" y="17725"/>
                    <a:pt x="1216756" y="38"/>
                    <a:pt x="1194943" y="0"/>
                  </a:cubicBezTo>
                  <a:cubicBezTo>
                    <a:pt x="1194924" y="0"/>
                    <a:pt x="1194899" y="0"/>
                    <a:pt x="1194880" y="0"/>
                  </a:cubicBezTo>
                  <a:close/>
                  <a:moveTo>
                    <a:pt x="1310386" y="0"/>
                  </a:moveTo>
                  <a:cubicBezTo>
                    <a:pt x="1288574" y="0"/>
                    <a:pt x="1270889" y="17662"/>
                    <a:pt x="1270889" y="39446"/>
                  </a:cubicBezTo>
                  <a:cubicBezTo>
                    <a:pt x="1270889" y="39465"/>
                    <a:pt x="1270889" y="39491"/>
                    <a:pt x="1270889" y="39509"/>
                  </a:cubicBezTo>
                  <a:lnTo>
                    <a:pt x="1270889" y="71219"/>
                  </a:lnTo>
                  <a:cubicBezTo>
                    <a:pt x="1270889" y="93003"/>
                    <a:pt x="1288574" y="110665"/>
                    <a:pt x="1310386" y="110665"/>
                  </a:cubicBezTo>
                  <a:cubicBezTo>
                    <a:pt x="1332199" y="110665"/>
                    <a:pt x="1349883" y="93003"/>
                    <a:pt x="1349883" y="71219"/>
                  </a:cubicBezTo>
                  <a:lnTo>
                    <a:pt x="1349883" y="39509"/>
                  </a:lnTo>
                  <a:cubicBezTo>
                    <a:pt x="1349915" y="17725"/>
                    <a:pt x="1332262" y="38"/>
                    <a:pt x="1310450" y="0"/>
                  </a:cubicBezTo>
                  <a:cubicBezTo>
                    <a:pt x="1310431" y="0"/>
                    <a:pt x="1310405" y="0"/>
                    <a:pt x="1310386" y="0"/>
                  </a:cubicBezTo>
                  <a:close/>
                  <a:moveTo>
                    <a:pt x="732536" y="0"/>
                  </a:moveTo>
                  <a:cubicBezTo>
                    <a:pt x="710724" y="0"/>
                    <a:pt x="693039" y="17662"/>
                    <a:pt x="693039" y="39446"/>
                  </a:cubicBezTo>
                  <a:cubicBezTo>
                    <a:pt x="693039" y="39465"/>
                    <a:pt x="693039" y="39491"/>
                    <a:pt x="693039" y="39509"/>
                  </a:cubicBezTo>
                  <a:lnTo>
                    <a:pt x="693039" y="593532"/>
                  </a:lnTo>
                  <a:cubicBezTo>
                    <a:pt x="693039" y="615316"/>
                    <a:pt x="710724" y="632978"/>
                    <a:pt x="732536" y="632978"/>
                  </a:cubicBezTo>
                  <a:cubicBezTo>
                    <a:pt x="754349" y="632978"/>
                    <a:pt x="772033" y="615316"/>
                    <a:pt x="772033" y="593532"/>
                  </a:cubicBezTo>
                  <a:lnTo>
                    <a:pt x="772033" y="39509"/>
                  </a:lnTo>
                  <a:cubicBezTo>
                    <a:pt x="772072" y="17821"/>
                    <a:pt x="754571" y="171"/>
                    <a:pt x="732854" y="0"/>
                  </a:cubicBezTo>
                  <a:close/>
                  <a:moveTo>
                    <a:pt x="1079056" y="0"/>
                  </a:moveTo>
                  <a:cubicBezTo>
                    <a:pt x="1057244" y="0"/>
                    <a:pt x="1039559" y="17662"/>
                    <a:pt x="1039559" y="39446"/>
                  </a:cubicBezTo>
                  <a:cubicBezTo>
                    <a:pt x="1039559" y="39465"/>
                    <a:pt x="1039559" y="39491"/>
                    <a:pt x="1039559" y="39509"/>
                  </a:cubicBezTo>
                  <a:lnTo>
                    <a:pt x="1039559" y="411141"/>
                  </a:lnTo>
                  <a:cubicBezTo>
                    <a:pt x="1039559" y="432925"/>
                    <a:pt x="1057244" y="450587"/>
                    <a:pt x="1079056" y="450587"/>
                  </a:cubicBezTo>
                  <a:cubicBezTo>
                    <a:pt x="1100868" y="450587"/>
                    <a:pt x="1118553" y="432925"/>
                    <a:pt x="1118553" y="411141"/>
                  </a:cubicBezTo>
                  <a:lnTo>
                    <a:pt x="1118553" y="39509"/>
                  </a:lnTo>
                  <a:cubicBezTo>
                    <a:pt x="1118591" y="17821"/>
                    <a:pt x="1101090" y="171"/>
                    <a:pt x="1079373" y="0"/>
                  </a:cubicBezTo>
                  <a:close/>
                  <a:moveTo>
                    <a:pt x="963549" y="0"/>
                  </a:moveTo>
                  <a:lnTo>
                    <a:pt x="963549" y="0"/>
                  </a:lnTo>
                  <a:cubicBezTo>
                    <a:pt x="941737" y="0"/>
                    <a:pt x="924052" y="17662"/>
                    <a:pt x="924052" y="39446"/>
                  </a:cubicBezTo>
                  <a:cubicBezTo>
                    <a:pt x="924052" y="39465"/>
                    <a:pt x="924052" y="39491"/>
                    <a:pt x="924052" y="39509"/>
                  </a:cubicBezTo>
                  <a:lnTo>
                    <a:pt x="924052" y="524913"/>
                  </a:lnTo>
                  <a:cubicBezTo>
                    <a:pt x="924014" y="546697"/>
                    <a:pt x="941674" y="564391"/>
                    <a:pt x="963486" y="564423"/>
                  </a:cubicBezTo>
                  <a:cubicBezTo>
                    <a:pt x="963594" y="564423"/>
                    <a:pt x="963695" y="564423"/>
                    <a:pt x="963803" y="564423"/>
                  </a:cubicBezTo>
                  <a:lnTo>
                    <a:pt x="963803" y="564423"/>
                  </a:lnTo>
                  <a:cubicBezTo>
                    <a:pt x="985615" y="564423"/>
                    <a:pt x="1003300" y="546761"/>
                    <a:pt x="1003300" y="524977"/>
                  </a:cubicBezTo>
                  <a:cubicBezTo>
                    <a:pt x="1003300" y="524957"/>
                    <a:pt x="1003300" y="524932"/>
                    <a:pt x="1003300" y="524913"/>
                  </a:cubicBezTo>
                  <a:lnTo>
                    <a:pt x="1003300" y="39509"/>
                  </a:lnTo>
                  <a:cubicBezTo>
                    <a:pt x="1003332" y="17725"/>
                    <a:pt x="985679" y="38"/>
                    <a:pt x="963867" y="0"/>
                  </a:cubicBezTo>
                  <a:cubicBezTo>
                    <a:pt x="963848" y="0"/>
                    <a:pt x="963822" y="0"/>
                    <a:pt x="963803" y="0"/>
                  </a:cubicBezTo>
                  <a:close/>
                </a:path>
              </a:pathLst>
            </a:custGeom>
            <a:solidFill>
              <a:srgbClr val="33E7FF">
                <a:alpha val="597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0" y="1968308"/>
              <a:ext cx="9144000" cy="2220131"/>
            </a:xfrm>
            <a:custGeom>
              <a:avLst/>
              <a:gdLst/>
              <a:ahLst/>
              <a:cxnLst/>
              <a:rect l="l" t="t" r="r" b="b"/>
              <a:pathLst>
                <a:path w="12192000" h="2960175" extrusionOk="0">
                  <a:moveTo>
                    <a:pt x="0" y="333390"/>
                  </a:moveTo>
                  <a:cubicBezTo>
                    <a:pt x="514350" y="333390"/>
                    <a:pt x="699072" y="1437375"/>
                    <a:pt x="1490980" y="1437375"/>
                  </a:cubicBezTo>
                  <a:cubicBezTo>
                    <a:pt x="2642870" y="1437375"/>
                    <a:pt x="2642870" y="0"/>
                    <a:pt x="3794697" y="0"/>
                  </a:cubicBezTo>
                  <a:cubicBezTo>
                    <a:pt x="4946523" y="0"/>
                    <a:pt x="4946650" y="2960175"/>
                    <a:pt x="6098413" y="2960175"/>
                  </a:cubicBezTo>
                  <a:cubicBezTo>
                    <a:pt x="7250176" y="2960175"/>
                    <a:pt x="7250303" y="571082"/>
                    <a:pt x="8402130" y="571082"/>
                  </a:cubicBezTo>
                  <a:cubicBezTo>
                    <a:pt x="9553956" y="571082"/>
                    <a:pt x="9490519" y="2769920"/>
                    <a:pt x="10642600" y="2769920"/>
                  </a:cubicBezTo>
                  <a:cubicBezTo>
                    <a:pt x="11588052" y="2769920"/>
                    <a:pt x="11586337" y="903964"/>
                    <a:pt x="12192000" y="23515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" name="Google Shape;35;p2"/>
          <p:cNvGrpSpPr/>
          <p:nvPr/>
        </p:nvGrpSpPr>
        <p:grpSpPr>
          <a:xfrm>
            <a:off x="135816" y="3771307"/>
            <a:ext cx="8869535" cy="2764460"/>
            <a:chOff x="135815" y="2828480"/>
            <a:chExt cx="8869535" cy="2073345"/>
          </a:xfrm>
        </p:grpSpPr>
        <p:sp>
          <p:nvSpPr>
            <p:cNvPr id="36" name="Google Shape;36;p2"/>
            <p:cNvSpPr/>
            <p:nvPr/>
          </p:nvSpPr>
          <p:spPr>
            <a:xfrm>
              <a:off x="2005925" y="39565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20790" y="4086477"/>
              <a:ext cx="58200" cy="58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2102225" y="43266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268650" y="44016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2719290" y="4420677"/>
              <a:ext cx="58200" cy="58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777500" y="458978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258675" y="42303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669290" y="4656377"/>
              <a:ext cx="58200" cy="58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015700" y="33500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4283275" y="41843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085040" y="4656377"/>
              <a:ext cx="58200" cy="58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570650" y="44979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225425" y="32537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5755090" y="4451427"/>
              <a:ext cx="58200" cy="58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3005325" y="34748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5505625" y="48055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109815" y="4420677"/>
              <a:ext cx="58200" cy="58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682275" y="421608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909050" y="46373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8733490" y="4280652"/>
              <a:ext cx="58200" cy="58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7280975" y="282848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7446290" y="3072952"/>
              <a:ext cx="58200" cy="58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6143240" y="3416627"/>
              <a:ext cx="58200" cy="58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5363775" y="34748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8526265" y="4733627"/>
              <a:ext cx="58200" cy="58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35815" y="3975577"/>
              <a:ext cx="58200" cy="58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509690" y="3508127"/>
              <a:ext cx="58200" cy="58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11"/>
          <p:cNvSpPr txBox="1">
            <a:spLocks noGrp="1"/>
          </p:cNvSpPr>
          <p:nvPr>
            <p:ph type="sldNum" idx="12"/>
          </p:nvPr>
        </p:nvSpPr>
        <p:spPr>
          <a:xfrm>
            <a:off x="4297650" y="5885065"/>
            <a:ext cx="548700" cy="97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1C6B1FF4-2EDC-445C-9EFF-D1E61B63E92E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gradFill>
          <a:gsLst>
            <a:gs pos="0">
              <a:schemeClr val="dk1"/>
            </a:gs>
            <a:gs pos="49000">
              <a:schemeClr val="dk2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3"/>
          <p:cNvGrpSpPr/>
          <p:nvPr/>
        </p:nvGrpSpPr>
        <p:grpSpPr>
          <a:xfrm>
            <a:off x="0" y="3195965"/>
            <a:ext cx="9144000" cy="3284484"/>
            <a:chOff x="0" y="1786473"/>
            <a:chExt cx="9144000" cy="2463363"/>
          </a:xfrm>
        </p:grpSpPr>
        <p:sp>
          <p:nvSpPr>
            <p:cNvPr id="65" name="Google Shape;65;p3"/>
            <p:cNvSpPr/>
            <p:nvPr/>
          </p:nvSpPr>
          <p:spPr>
            <a:xfrm>
              <a:off x="387953" y="3203434"/>
              <a:ext cx="1506902" cy="1046402"/>
            </a:xfrm>
            <a:custGeom>
              <a:avLst/>
              <a:gdLst/>
              <a:ahLst/>
              <a:cxnLst/>
              <a:rect l="l" t="t" r="r" b="b"/>
              <a:pathLst>
                <a:path w="2009203" h="1395202" extrusionOk="0">
                  <a:moveTo>
                    <a:pt x="1005142" y="1395202"/>
                  </a:moveTo>
                  <a:cubicBezTo>
                    <a:pt x="1434656" y="1395202"/>
                    <a:pt x="1742377" y="650418"/>
                    <a:pt x="2009204" y="0"/>
                  </a:cubicBezTo>
                  <a:lnTo>
                    <a:pt x="0" y="0"/>
                  </a:lnTo>
                  <a:cubicBezTo>
                    <a:pt x="310706" y="521742"/>
                    <a:pt x="470408" y="1395202"/>
                    <a:pt x="1005142" y="1395202"/>
                  </a:cubicBezTo>
                  <a:close/>
                </a:path>
              </a:pathLst>
            </a:custGeom>
            <a:gradFill>
              <a:gsLst>
                <a:gs pos="0">
                  <a:srgbClr val="FF826C"/>
                </a:gs>
                <a:gs pos="100000">
                  <a:srgbClr val="FF3E45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455961" y="3203339"/>
              <a:ext cx="1387697" cy="1027233"/>
            </a:xfrm>
            <a:custGeom>
              <a:avLst/>
              <a:gdLst/>
              <a:ahLst/>
              <a:cxnLst/>
              <a:rect l="l" t="t" r="r" b="b"/>
              <a:pathLst>
                <a:path w="1850262" h="1369644" extrusionOk="0">
                  <a:moveTo>
                    <a:pt x="750570" y="896291"/>
                  </a:moveTo>
                  <a:cubicBezTo>
                    <a:pt x="720268" y="896291"/>
                    <a:pt x="695706" y="920821"/>
                    <a:pt x="695706" y="951084"/>
                  </a:cubicBezTo>
                  <a:cubicBezTo>
                    <a:pt x="695706" y="981347"/>
                    <a:pt x="720268" y="1005877"/>
                    <a:pt x="750570" y="1005877"/>
                  </a:cubicBezTo>
                  <a:cubicBezTo>
                    <a:pt x="780872" y="1005877"/>
                    <a:pt x="805434" y="981347"/>
                    <a:pt x="805434" y="951084"/>
                  </a:cubicBezTo>
                  <a:cubicBezTo>
                    <a:pt x="805434" y="920821"/>
                    <a:pt x="780872" y="896291"/>
                    <a:pt x="750570" y="896291"/>
                  </a:cubicBezTo>
                  <a:close/>
                  <a:moveTo>
                    <a:pt x="750570" y="1261643"/>
                  </a:moveTo>
                  <a:cubicBezTo>
                    <a:pt x="720268" y="1261643"/>
                    <a:pt x="695706" y="1286173"/>
                    <a:pt x="695706" y="1316437"/>
                  </a:cubicBezTo>
                  <a:cubicBezTo>
                    <a:pt x="695700" y="1325842"/>
                    <a:pt x="698151" y="1335088"/>
                    <a:pt x="702818" y="1343263"/>
                  </a:cubicBezTo>
                  <a:cubicBezTo>
                    <a:pt x="722274" y="1353473"/>
                    <a:pt x="742436" y="1362294"/>
                    <a:pt x="763143" y="1369645"/>
                  </a:cubicBezTo>
                  <a:cubicBezTo>
                    <a:pt x="792499" y="1362288"/>
                    <a:pt x="810324" y="1332558"/>
                    <a:pt x="802964" y="1303239"/>
                  </a:cubicBezTo>
                  <a:cubicBezTo>
                    <a:pt x="796906" y="1279128"/>
                    <a:pt x="775335" y="1262119"/>
                    <a:pt x="750443" y="1261833"/>
                  </a:cubicBezTo>
                  <a:close/>
                  <a:moveTo>
                    <a:pt x="527939" y="127"/>
                  </a:moveTo>
                  <a:cubicBezTo>
                    <a:pt x="507054" y="22050"/>
                    <a:pt x="507924" y="56734"/>
                    <a:pt x="529876" y="77592"/>
                  </a:cubicBezTo>
                  <a:cubicBezTo>
                    <a:pt x="551828" y="98450"/>
                    <a:pt x="586556" y="97582"/>
                    <a:pt x="607441" y="75658"/>
                  </a:cubicBezTo>
                  <a:cubicBezTo>
                    <a:pt x="627590" y="54502"/>
                    <a:pt x="627590" y="21283"/>
                    <a:pt x="607441" y="127"/>
                  </a:cubicBezTo>
                  <a:close/>
                  <a:moveTo>
                    <a:pt x="567690" y="348357"/>
                  </a:moveTo>
                  <a:cubicBezTo>
                    <a:pt x="537388" y="348357"/>
                    <a:pt x="512826" y="372887"/>
                    <a:pt x="512826" y="403150"/>
                  </a:cubicBezTo>
                  <a:cubicBezTo>
                    <a:pt x="512731" y="405008"/>
                    <a:pt x="512731" y="406873"/>
                    <a:pt x="512826" y="408731"/>
                  </a:cubicBezTo>
                  <a:cubicBezTo>
                    <a:pt x="515912" y="438835"/>
                    <a:pt x="542855" y="460740"/>
                    <a:pt x="572999" y="457652"/>
                  </a:cubicBezTo>
                  <a:cubicBezTo>
                    <a:pt x="598875" y="455007"/>
                    <a:pt x="619328" y="434574"/>
                    <a:pt x="621983" y="408731"/>
                  </a:cubicBezTo>
                  <a:cubicBezTo>
                    <a:pt x="622186" y="406879"/>
                    <a:pt x="622294" y="405014"/>
                    <a:pt x="622300" y="403150"/>
                  </a:cubicBezTo>
                  <a:cubicBezTo>
                    <a:pt x="622300" y="372988"/>
                    <a:pt x="597891" y="348496"/>
                    <a:pt x="567690" y="348357"/>
                  </a:cubicBezTo>
                  <a:close/>
                  <a:moveTo>
                    <a:pt x="750570" y="165712"/>
                  </a:moveTo>
                  <a:cubicBezTo>
                    <a:pt x="720268" y="165712"/>
                    <a:pt x="695706" y="190242"/>
                    <a:pt x="695706" y="220505"/>
                  </a:cubicBezTo>
                  <a:cubicBezTo>
                    <a:pt x="695706" y="250769"/>
                    <a:pt x="720268" y="275299"/>
                    <a:pt x="750570" y="275299"/>
                  </a:cubicBezTo>
                  <a:cubicBezTo>
                    <a:pt x="780872" y="275299"/>
                    <a:pt x="805434" y="250769"/>
                    <a:pt x="805434" y="220505"/>
                  </a:cubicBezTo>
                  <a:cubicBezTo>
                    <a:pt x="805434" y="220486"/>
                    <a:pt x="805434" y="220461"/>
                    <a:pt x="805434" y="220442"/>
                  </a:cubicBezTo>
                  <a:cubicBezTo>
                    <a:pt x="805472" y="190179"/>
                    <a:pt x="780936" y="165623"/>
                    <a:pt x="750634" y="165585"/>
                  </a:cubicBezTo>
                  <a:cubicBezTo>
                    <a:pt x="750615" y="165585"/>
                    <a:pt x="750589" y="165585"/>
                    <a:pt x="750570" y="165585"/>
                  </a:cubicBezTo>
                  <a:close/>
                  <a:moveTo>
                    <a:pt x="933450" y="1078935"/>
                  </a:moveTo>
                  <a:cubicBezTo>
                    <a:pt x="931583" y="1078942"/>
                    <a:pt x="929716" y="1079049"/>
                    <a:pt x="927862" y="1079252"/>
                  </a:cubicBezTo>
                  <a:cubicBezTo>
                    <a:pt x="899884" y="1082112"/>
                    <a:pt x="878605" y="1105641"/>
                    <a:pt x="878586" y="1133729"/>
                  </a:cubicBezTo>
                  <a:cubicBezTo>
                    <a:pt x="878491" y="1135587"/>
                    <a:pt x="878491" y="1137451"/>
                    <a:pt x="878586" y="1139309"/>
                  </a:cubicBezTo>
                  <a:cubicBezTo>
                    <a:pt x="881272" y="1165159"/>
                    <a:pt x="901725" y="1185586"/>
                    <a:pt x="927608" y="1188268"/>
                  </a:cubicBezTo>
                  <a:cubicBezTo>
                    <a:pt x="929462" y="1188471"/>
                    <a:pt x="931329" y="1188579"/>
                    <a:pt x="933196" y="1188585"/>
                  </a:cubicBezTo>
                  <a:cubicBezTo>
                    <a:pt x="961333" y="1188535"/>
                    <a:pt x="984879" y="1167264"/>
                    <a:pt x="987743" y="1139309"/>
                  </a:cubicBezTo>
                  <a:cubicBezTo>
                    <a:pt x="987838" y="1137451"/>
                    <a:pt x="987838" y="1135587"/>
                    <a:pt x="987743" y="1133729"/>
                  </a:cubicBezTo>
                  <a:cubicBezTo>
                    <a:pt x="987812" y="1103637"/>
                    <a:pt x="963574" y="1079119"/>
                    <a:pt x="933450" y="1078808"/>
                  </a:cubicBezTo>
                  <a:close/>
                  <a:moveTo>
                    <a:pt x="750570" y="531001"/>
                  </a:moveTo>
                  <a:cubicBezTo>
                    <a:pt x="720268" y="531001"/>
                    <a:pt x="695706" y="555531"/>
                    <a:pt x="695706" y="585795"/>
                  </a:cubicBezTo>
                  <a:cubicBezTo>
                    <a:pt x="695706" y="616058"/>
                    <a:pt x="720268" y="640588"/>
                    <a:pt x="750570" y="640588"/>
                  </a:cubicBezTo>
                  <a:cubicBezTo>
                    <a:pt x="780872" y="640588"/>
                    <a:pt x="805434" y="616058"/>
                    <a:pt x="805434" y="585795"/>
                  </a:cubicBezTo>
                  <a:cubicBezTo>
                    <a:pt x="805434" y="555531"/>
                    <a:pt x="780872" y="531001"/>
                    <a:pt x="750570" y="531001"/>
                  </a:cubicBezTo>
                  <a:close/>
                  <a:moveTo>
                    <a:pt x="567690" y="713646"/>
                  </a:moveTo>
                  <a:cubicBezTo>
                    <a:pt x="537388" y="713646"/>
                    <a:pt x="512826" y="738176"/>
                    <a:pt x="512826" y="768439"/>
                  </a:cubicBezTo>
                  <a:cubicBezTo>
                    <a:pt x="512826" y="798702"/>
                    <a:pt x="537388" y="823233"/>
                    <a:pt x="567690" y="823233"/>
                  </a:cubicBezTo>
                  <a:cubicBezTo>
                    <a:pt x="597992" y="823233"/>
                    <a:pt x="622554" y="798702"/>
                    <a:pt x="622554" y="768439"/>
                  </a:cubicBezTo>
                  <a:cubicBezTo>
                    <a:pt x="622554" y="738176"/>
                    <a:pt x="597992" y="713646"/>
                    <a:pt x="567690" y="713646"/>
                  </a:cubicBezTo>
                  <a:close/>
                  <a:moveTo>
                    <a:pt x="384810" y="896291"/>
                  </a:moveTo>
                  <a:cubicBezTo>
                    <a:pt x="367494" y="896291"/>
                    <a:pt x="351193" y="904478"/>
                    <a:pt x="340868" y="918360"/>
                  </a:cubicBezTo>
                  <a:cubicBezTo>
                    <a:pt x="356699" y="948376"/>
                    <a:pt x="372872" y="977466"/>
                    <a:pt x="389382" y="1005624"/>
                  </a:cubicBezTo>
                  <a:cubicBezTo>
                    <a:pt x="419583" y="1003639"/>
                    <a:pt x="442455" y="977580"/>
                    <a:pt x="440461" y="947418"/>
                  </a:cubicBezTo>
                  <a:cubicBezTo>
                    <a:pt x="438544" y="918271"/>
                    <a:pt x="414052" y="895770"/>
                    <a:pt x="384810" y="896291"/>
                  </a:cubicBezTo>
                  <a:close/>
                  <a:moveTo>
                    <a:pt x="201930" y="348357"/>
                  </a:moveTo>
                  <a:cubicBezTo>
                    <a:pt x="171628" y="348357"/>
                    <a:pt x="147066" y="372887"/>
                    <a:pt x="147066" y="403150"/>
                  </a:cubicBezTo>
                  <a:cubicBezTo>
                    <a:pt x="146971" y="405008"/>
                    <a:pt x="146971" y="406873"/>
                    <a:pt x="147066" y="408731"/>
                  </a:cubicBezTo>
                  <a:cubicBezTo>
                    <a:pt x="150152" y="438835"/>
                    <a:pt x="177095" y="460740"/>
                    <a:pt x="207239" y="457652"/>
                  </a:cubicBezTo>
                  <a:cubicBezTo>
                    <a:pt x="233115" y="455007"/>
                    <a:pt x="253568" y="434574"/>
                    <a:pt x="256222" y="408731"/>
                  </a:cubicBezTo>
                  <a:cubicBezTo>
                    <a:pt x="256426" y="406879"/>
                    <a:pt x="256534" y="405014"/>
                    <a:pt x="256540" y="403150"/>
                  </a:cubicBezTo>
                  <a:cubicBezTo>
                    <a:pt x="256540" y="372988"/>
                    <a:pt x="232131" y="348496"/>
                    <a:pt x="201930" y="348357"/>
                  </a:cubicBezTo>
                  <a:close/>
                  <a:moveTo>
                    <a:pt x="19050" y="165585"/>
                  </a:moveTo>
                  <a:cubicBezTo>
                    <a:pt x="12548" y="165591"/>
                    <a:pt x="6098" y="166752"/>
                    <a:pt x="0" y="169010"/>
                  </a:cubicBezTo>
                  <a:cubicBezTo>
                    <a:pt x="15791" y="201226"/>
                    <a:pt x="31350" y="234077"/>
                    <a:pt x="46672" y="267562"/>
                  </a:cubicBezTo>
                  <a:cubicBezTo>
                    <a:pt x="72803" y="252303"/>
                    <a:pt x="81597" y="218787"/>
                    <a:pt x="66319" y="192690"/>
                  </a:cubicBezTo>
                  <a:cubicBezTo>
                    <a:pt x="56496" y="175916"/>
                    <a:pt x="38506" y="165598"/>
                    <a:pt x="19050" y="165585"/>
                  </a:cubicBezTo>
                  <a:close/>
                  <a:moveTo>
                    <a:pt x="162179" y="0"/>
                  </a:moveTo>
                  <a:cubicBezTo>
                    <a:pt x="141294" y="21924"/>
                    <a:pt x="142164" y="56607"/>
                    <a:pt x="164116" y="77465"/>
                  </a:cubicBezTo>
                  <a:cubicBezTo>
                    <a:pt x="186068" y="98324"/>
                    <a:pt x="220796" y="97455"/>
                    <a:pt x="241681" y="75531"/>
                  </a:cubicBezTo>
                  <a:cubicBezTo>
                    <a:pt x="261830" y="54375"/>
                    <a:pt x="261830" y="21156"/>
                    <a:pt x="241681" y="0"/>
                  </a:cubicBezTo>
                  <a:close/>
                  <a:moveTo>
                    <a:pt x="567690" y="1078808"/>
                  </a:moveTo>
                  <a:cubicBezTo>
                    <a:pt x="537388" y="1078808"/>
                    <a:pt x="512826" y="1103339"/>
                    <a:pt x="512826" y="1133602"/>
                  </a:cubicBezTo>
                  <a:cubicBezTo>
                    <a:pt x="512731" y="1135460"/>
                    <a:pt x="512731" y="1137324"/>
                    <a:pt x="512826" y="1139182"/>
                  </a:cubicBezTo>
                  <a:cubicBezTo>
                    <a:pt x="515912" y="1169287"/>
                    <a:pt x="542855" y="1191192"/>
                    <a:pt x="572999" y="1188103"/>
                  </a:cubicBezTo>
                  <a:cubicBezTo>
                    <a:pt x="598875" y="1185459"/>
                    <a:pt x="619328" y="1165026"/>
                    <a:pt x="621983" y="1139182"/>
                  </a:cubicBezTo>
                  <a:cubicBezTo>
                    <a:pt x="622186" y="1137331"/>
                    <a:pt x="622294" y="1135466"/>
                    <a:pt x="622300" y="1133602"/>
                  </a:cubicBezTo>
                  <a:cubicBezTo>
                    <a:pt x="622300" y="1103440"/>
                    <a:pt x="597891" y="1078948"/>
                    <a:pt x="567690" y="1078808"/>
                  </a:cubicBezTo>
                  <a:close/>
                  <a:moveTo>
                    <a:pt x="384810" y="165585"/>
                  </a:moveTo>
                  <a:cubicBezTo>
                    <a:pt x="354508" y="165585"/>
                    <a:pt x="329946" y="190115"/>
                    <a:pt x="329946" y="220379"/>
                  </a:cubicBezTo>
                  <a:cubicBezTo>
                    <a:pt x="329946" y="250642"/>
                    <a:pt x="354508" y="275172"/>
                    <a:pt x="384810" y="275172"/>
                  </a:cubicBezTo>
                  <a:cubicBezTo>
                    <a:pt x="415112" y="275172"/>
                    <a:pt x="439674" y="250642"/>
                    <a:pt x="439674" y="220379"/>
                  </a:cubicBezTo>
                  <a:cubicBezTo>
                    <a:pt x="439674" y="220359"/>
                    <a:pt x="439674" y="220334"/>
                    <a:pt x="439674" y="220315"/>
                  </a:cubicBezTo>
                  <a:cubicBezTo>
                    <a:pt x="439674" y="190090"/>
                    <a:pt x="415138" y="165585"/>
                    <a:pt x="384874" y="165585"/>
                  </a:cubicBezTo>
                  <a:cubicBezTo>
                    <a:pt x="384854" y="165585"/>
                    <a:pt x="384829" y="165585"/>
                    <a:pt x="384810" y="165585"/>
                  </a:cubicBezTo>
                  <a:close/>
                  <a:moveTo>
                    <a:pt x="933450" y="713519"/>
                  </a:moveTo>
                  <a:cubicBezTo>
                    <a:pt x="931590" y="713424"/>
                    <a:pt x="929723" y="713424"/>
                    <a:pt x="927862" y="713519"/>
                  </a:cubicBezTo>
                  <a:cubicBezTo>
                    <a:pt x="897700" y="716772"/>
                    <a:pt x="875894" y="743827"/>
                    <a:pt x="879151" y="773950"/>
                  </a:cubicBezTo>
                  <a:cubicBezTo>
                    <a:pt x="881920" y="799584"/>
                    <a:pt x="902195" y="819827"/>
                    <a:pt x="927862" y="822599"/>
                  </a:cubicBezTo>
                  <a:cubicBezTo>
                    <a:pt x="929704" y="822599"/>
                    <a:pt x="931545" y="822599"/>
                    <a:pt x="933450" y="822599"/>
                  </a:cubicBezTo>
                  <a:cubicBezTo>
                    <a:pt x="963752" y="822599"/>
                    <a:pt x="988314" y="798068"/>
                    <a:pt x="988314" y="767805"/>
                  </a:cubicBezTo>
                  <a:cubicBezTo>
                    <a:pt x="988314" y="737542"/>
                    <a:pt x="963752" y="713012"/>
                    <a:pt x="933450" y="713012"/>
                  </a:cubicBezTo>
                  <a:close/>
                  <a:moveTo>
                    <a:pt x="384810" y="530874"/>
                  </a:moveTo>
                  <a:cubicBezTo>
                    <a:pt x="354508" y="530874"/>
                    <a:pt x="329946" y="555404"/>
                    <a:pt x="329946" y="585668"/>
                  </a:cubicBezTo>
                  <a:cubicBezTo>
                    <a:pt x="329946" y="615931"/>
                    <a:pt x="354508" y="640461"/>
                    <a:pt x="384810" y="640461"/>
                  </a:cubicBezTo>
                  <a:cubicBezTo>
                    <a:pt x="415112" y="640461"/>
                    <a:pt x="439674" y="615931"/>
                    <a:pt x="439674" y="585668"/>
                  </a:cubicBezTo>
                  <a:cubicBezTo>
                    <a:pt x="439604" y="555455"/>
                    <a:pt x="415061" y="531001"/>
                    <a:pt x="384810" y="531001"/>
                  </a:cubicBezTo>
                  <a:close/>
                  <a:moveTo>
                    <a:pt x="1847850" y="165585"/>
                  </a:moveTo>
                  <a:cubicBezTo>
                    <a:pt x="1817586" y="165420"/>
                    <a:pt x="1792916" y="189786"/>
                    <a:pt x="1792745" y="220011"/>
                  </a:cubicBezTo>
                  <a:cubicBezTo>
                    <a:pt x="1792662" y="235485"/>
                    <a:pt x="1799139" y="250274"/>
                    <a:pt x="1810576" y="260712"/>
                  </a:cubicBezTo>
                  <a:cubicBezTo>
                    <a:pt x="1823911" y="229048"/>
                    <a:pt x="1837138" y="197440"/>
                    <a:pt x="1850263" y="165902"/>
                  </a:cubicBezTo>
                  <a:close/>
                  <a:moveTo>
                    <a:pt x="1427226" y="951084"/>
                  </a:moveTo>
                  <a:cubicBezTo>
                    <a:pt x="1427232" y="966767"/>
                    <a:pt x="1433982" y="981690"/>
                    <a:pt x="1445768" y="992052"/>
                  </a:cubicBezTo>
                  <a:cubicBezTo>
                    <a:pt x="1464818" y="962563"/>
                    <a:pt x="1483868" y="931868"/>
                    <a:pt x="1502346" y="900222"/>
                  </a:cubicBezTo>
                  <a:cubicBezTo>
                    <a:pt x="1474292" y="888978"/>
                    <a:pt x="1442422" y="902582"/>
                    <a:pt x="1431163" y="930600"/>
                  </a:cubicBezTo>
                  <a:cubicBezTo>
                    <a:pt x="1428560" y="937075"/>
                    <a:pt x="1427226" y="943981"/>
                    <a:pt x="1427226" y="950957"/>
                  </a:cubicBezTo>
                  <a:close/>
                  <a:moveTo>
                    <a:pt x="1482090" y="531001"/>
                  </a:moveTo>
                  <a:cubicBezTo>
                    <a:pt x="1451788" y="531001"/>
                    <a:pt x="1427226" y="555531"/>
                    <a:pt x="1427226" y="585795"/>
                  </a:cubicBezTo>
                  <a:cubicBezTo>
                    <a:pt x="1427226" y="616058"/>
                    <a:pt x="1451788" y="640588"/>
                    <a:pt x="1482090" y="640588"/>
                  </a:cubicBezTo>
                  <a:cubicBezTo>
                    <a:pt x="1512392" y="640588"/>
                    <a:pt x="1536954" y="616058"/>
                    <a:pt x="1536954" y="585795"/>
                  </a:cubicBezTo>
                  <a:cubicBezTo>
                    <a:pt x="1536954" y="555531"/>
                    <a:pt x="1512392" y="531001"/>
                    <a:pt x="1482090" y="531001"/>
                  </a:cubicBezTo>
                  <a:close/>
                  <a:moveTo>
                    <a:pt x="1259459" y="127"/>
                  </a:moveTo>
                  <a:cubicBezTo>
                    <a:pt x="1238574" y="22050"/>
                    <a:pt x="1239444" y="56734"/>
                    <a:pt x="1261396" y="77592"/>
                  </a:cubicBezTo>
                  <a:cubicBezTo>
                    <a:pt x="1283348" y="98450"/>
                    <a:pt x="1318076" y="97582"/>
                    <a:pt x="1338961" y="75658"/>
                  </a:cubicBezTo>
                  <a:cubicBezTo>
                    <a:pt x="1359110" y="54502"/>
                    <a:pt x="1359110" y="21283"/>
                    <a:pt x="1338961" y="127"/>
                  </a:cubicBezTo>
                  <a:close/>
                  <a:moveTo>
                    <a:pt x="1482090" y="165585"/>
                  </a:moveTo>
                  <a:cubicBezTo>
                    <a:pt x="1451788" y="165585"/>
                    <a:pt x="1427226" y="190115"/>
                    <a:pt x="1427226" y="220379"/>
                  </a:cubicBezTo>
                  <a:cubicBezTo>
                    <a:pt x="1427226" y="250642"/>
                    <a:pt x="1451788" y="275172"/>
                    <a:pt x="1482090" y="275172"/>
                  </a:cubicBezTo>
                  <a:cubicBezTo>
                    <a:pt x="1512392" y="275172"/>
                    <a:pt x="1536954" y="250642"/>
                    <a:pt x="1536954" y="220379"/>
                  </a:cubicBezTo>
                  <a:cubicBezTo>
                    <a:pt x="1536954" y="220359"/>
                    <a:pt x="1536954" y="220334"/>
                    <a:pt x="1536954" y="220315"/>
                  </a:cubicBezTo>
                  <a:cubicBezTo>
                    <a:pt x="1536922" y="190077"/>
                    <a:pt x="1512367" y="165585"/>
                    <a:pt x="1482090" y="165585"/>
                  </a:cubicBezTo>
                  <a:close/>
                  <a:moveTo>
                    <a:pt x="1625219" y="0"/>
                  </a:moveTo>
                  <a:cubicBezTo>
                    <a:pt x="1604334" y="21924"/>
                    <a:pt x="1605204" y="56607"/>
                    <a:pt x="1627156" y="77465"/>
                  </a:cubicBezTo>
                  <a:cubicBezTo>
                    <a:pt x="1649108" y="98324"/>
                    <a:pt x="1683836" y="97455"/>
                    <a:pt x="1704721" y="75531"/>
                  </a:cubicBezTo>
                  <a:cubicBezTo>
                    <a:pt x="1724870" y="54375"/>
                    <a:pt x="1724870" y="21156"/>
                    <a:pt x="1704721" y="0"/>
                  </a:cubicBezTo>
                  <a:close/>
                  <a:moveTo>
                    <a:pt x="1299210" y="348230"/>
                  </a:moveTo>
                  <a:cubicBezTo>
                    <a:pt x="1268908" y="348230"/>
                    <a:pt x="1244346" y="372760"/>
                    <a:pt x="1244346" y="403023"/>
                  </a:cubicBezTo>
                  <a:cubicBezTo>
                    <a:pt x="1244251" y="404881"/>
                    <a:pt x="1244251" y="406746"/>
                    <a:pt x="1244346" y="408604"/>
                  </a:cubicBezTo>
                  <a:cubicBezTo>
                    <a:pt x="1247604" y="438728"/>
                    <a:pt x="1274693" y="460505"/>
                    <a:pt x="1304855" y="457252"/>
                  </a:cubicBezTo>
                  <a:cubicBezTo>
                    <a:pt x="1330522" y="454487"/>
                    <a:pt x="1350791" y="434238"/>
                    <a:pt x="1353566" y="408604"/>
                  </a:cubicBezTo>
                  <a:cubicBezTo>
                    <a:pt x="1353566" y="406765"/>
                    <a:pt x="1353566" y="404926"/>
                    <a:pt x="1353566" y="403023"/>
                  </a:cubicBezTo>
                  <a:cubicBezTo>
                    <a:pt x="1353496" y="373007"/>
                    <a:pt x="1329265" y="348636"/>
                    <a:pt x="1299210" y="348357"/>
                  </a:cubicBezTo>
                  <a:close/>
                  <a:moveTo>
                    <a:pt x="1664970" y="348230"/>
                  </a:moveTo>
                  <a:cubicBezTo>
                    <a:pt x="1634668" y="348230"/>
                    <a:pt x="1610106" y="372760"/>
                    <a:pt x="1610106" y="403023"/>
                  </a:cubicBezTo>
                  <a:cubicBezTo>
                    <a:pt x="1610106" y="404926"/>
                    <a:pt x="1610106" y="406765"/>
                    <a:pt x="1610106" y="408604"/>
                  </a:cubicBezTo>
                  <a:cubicBezTo>
                    <a:pt x="1613192" y="438708"/>
                    <a:pt x="1640135" y="460613"/>
                    <a:pt x="1670279" y="457525"/>
                  </a:cubicBezTo>
                  <a:cubicBezTo>
                    <a:pt x="1696155" y="454880"/>
                    <a:pt x="1716608" y="434447"/>
                    <a:pt x="1719263" y="408604"/>
                  </a:cubicBezTo>
                  <a:cubicBezTo>
                    <a:pt x="1719466" y="406752"/>
                    <a:pt x="1719574" y="404888"/>
                    <a:pt x="1719580" y="403023"/>
                  </a:cubicBezTo>
                  <a:cubicBezTo>
                    <a:pt x="1719510" y="372912"/>
                    <a:pt x="1695120" y="348496"/>
                    <a:pt x="1664970" y="348357"/>
                  </a:cubicBezTo>
                  <a:close/>
                  <a:moveTo>
                    <a:pt x="1299210" y="713519"/>
                  </a:moveTo>
                  <a:cubicBezTo>
                    <a:pt x="1268908" y="713519"/>
                    <a:pt x="1244346" y="738049"/>
                    <a:pt x="1244346" y="768312"/>
                  </a:cubicBezTo>
                  <a:cubicBezTo>
                    <a:pt x="1244346" y="798576"/>
                    <a:pt x="1268908" y="823106"/>
                    <a:pt x="1299210" y="823106"/>
                  </a:cubicBezTo>
                  <a:cubicBezTo>
                    <a:pt x="1329512" y="823106"/>
                    <a:pt x="1354074" y="798576"/>
                    <a:pt x="1354074" y="768312"/>
                  </a:cubicBezTo>
                  <a:cubicBezTo>
                    <a:pt x="1354004" y="738100"/>
                    <a:pt x="1329462" y="713646"/>
                    <a:pt x="1299210" y="713646"/>
                  </a:cubicBezTo>
                  <a:close/>
                  <a:moveTo>
                    <a:pt x="1116330" y="1261516"/>
                  </a:moveTo>
                  <a:cubicBezTo>
                    <a:pt x="1086066" y="1261478"/>
                    <a:pt x="1061498" y="1285951"/>
                    <a:pt x="1061466" y="1316183"/>
                  </a:cubicBezTo>
                  <a:cubicBezTo>
                    <a:pt x="1061447" y="1331936"/>
                    <a:pt x="1068229" y="1346934"/>
                    <a:pt x="1080071" y="1357342"/>
                  </a:cubicBezTo>
                  <a:cubicBezTo>
                    <a:pt x="1111701" y="1342628"/>
                    <a:pt x="1141838" y="1324897"/>
                    <a:pt x="1170051" y="1304387"/>
                  </a:cubicBezTo>
                  <a:cubicBezTo>
                    <a:pt x="1164438" y="1279293"/>
                    <a:pt x="1142073" y="1261504"/>
                    <a:pt x="1116330" y="1261643"/>
                  </a:cubicBezTo>
                  <a:close/>
                  <a:moveTo>
                    <a:pt x="933450" y="348293"/>
                  </a:moveTo>
                  <a:cubicBezTo>
                    <a:pt x="931590" y="348198"/>
                    <a:pt x="929723" y="348198"/>
                    <a:pt x="927862" y="348293"/>
                  </a:cubicBezTo>
                  <a:cubicBezTo>
                    <a:pt x="899859" y="351160"/>
                    <a:pt x="878567" y="374719"/>
                    <a:pt x="878586" y="402833"/>
                  </a:cubicBezTo>
                  <a:cubicBezTo>
                    <a:pt x="878491" y="404691"/>
                    <a:pt x="878491" y="406556"/>
                    <a:pt x="878586" y="408414"/>
                  </a:cubicBezTo>
                  <a:cubicBezTo>
                    <a:pt x="881297" y="434250"/>
                    <a:pt x="901738" y="454665"/>
                    <a:pt x="927608" y="457373"/>
                  </a:cubicBezTo>
                  <a:cubicBezTo>
                    <a:pt x="929469" y="457468"/>
                    <a:pt x="931335" y="457468"/>
                    <a:pt x="933196" y="457373"/>
                  </a:cubicBezTo>
                  <a:cubicBezTo>
                    <a:pt x="961320" y="457353"/>
                    <a:pt x="984879" y="436102"/>
                    <a:pt x="987743" y="408160"/>
                  </a:cubicBezTo>
                  <a:cubicBezTo>
                    <a:pt x="987838" y="406302"/>
                    <a:pt x="987838" y="404437"/>
                    <a:pt x="987743" y="402579"/>
                  </a:cubicBezTo>
                  <a:cubicBezTo>
                    <a:pt x="987431" y="372760"/>
                    <a:pt x="963308" y="348667"/>
                    <a:pt x="933450" y="348357"/>
                  </a:cubicBezTo>
                  <a:close/>
                  <a:moveTo>
                    <a:pt x="1116330" y="896227"/>
                  </a:moveTo>
                  <a:cubicBezTo>
                    <a:pt x="1086028" y="896227"/>
                    <a:pt x="1061466" y="920757"/>
                    <a:pt x="1061466" y="951021"/>
                  </a:cubicBezTo>
                  <a:cubicBezTo>
                    <a:pt x="1061466" y="981284"/>
                    <a:pt x="1086028" y="1005814"/>
                    <a:pt x="1116330" y="1005814"/>
                  </a:cubicBezTo>
                  <a:cubicBezTo>
                    <a:pt x="1146632" y="1005814"/>
                    <a:pt x="1171194" y="981284"/>
                    <a:pt x="1171194" y="951021"/>
                  </a:cubicBezTo>
                  <a:cubicBezTo>
                    <a:pt x="1171156" y="920783"/>
                    <a:pt x="1146607" y="896291"/>
                    <a:pt x="1116330" y="896291"/>
                  </a:cubicBezTo>
                  <a:close/>
                  <a:moveTo>
                    <a:pt x="893636" y="127"/>
                  </a:moveTo>
                  <a:cubicBezTo>
                    <a:pt x="872788" y="22088"/>
                    <a:pt x="873709" y="56766"/>
                    <a:pt x="895699" y="77586"/>
                  </a:cubicBezTo>
                  <a:cubicBezTo>
                    <a:pt x="904494" y="85919"/>
                    <a:pt x="915803" y="91107"/>
                    <a:pt x="927862" y="92337"/>
                  </a:cubicBezTo>
                  <a:cubicBezTo>
                    <a:pt x="929716" y="92540"/>
                    <a:pt x="931583" y="92648"/>
                    <a:pt x="933450" y="92654"/>
                  </a:cubicBezTo>
                  <a:cubicBezTo>
                    <a:pt x="963752" y="92635"/>
                    <a:pt x="988301" y="68092"/>
                    <a:pt x="988282" y="37829"/>
                  </a:cubicBezTo>
                  <a:cubicBezTo>
                    <a:pt x="988276" y="23794"/>
                    <a:pt x="982878" y="10299"/>
                    <a:pt x="973201" y="127"/>
                  </a:cubicBezTo>
                  <a:close/>
                  <a:moveTo>
                    <a:pt x="1299210" y="1078808"/>
                  </a:moveTo>
                  <a:cubicBezTo>
                    <a:pt x="1268908" y="1078808"/>
                    <a:pt x="1244346" y="1103339"/>
                    <a:pt x="1244346" y="1133602"/>
                  </a:cubicBezTo>
                  <a:cubicBezTo>
                    <a:pt x="1244251" y="1135460"/>
                    <a:pt x="1244251" y="1137324"/>
                    <a:pt x="1244346" y="1139182"/>
                  </a:cubicBezTo>
                  <a:cubicBezTo>
                    <a:pt x="1247140" y="1166345"/>
                    <a:pt x="1269536" y="1187304"/>
                    <a:pt x="1296861" y="1188332"/>
                  </a:cubicBezTo>
                  <a:cubicBezTo>
                    <a:pt x="1315739" y="1167575"/>
                    <a:pt x="1334326" y="1145569"/>
                    <a:pt x="1352614" y="1122313"/>
                  </a:cubicBezTo>
                  <a:cubicBezTo>
                    <a:pt x="1347311" y="1097048"/>
                    <a:pt x="1325055" y="1078916"/>
                    <a:pt x="1299210" y="1078808"/>
                  </a:cubicBezTo>
                  <a:close/>
                  <a:moveTo>
                    <a:pt x="1116330" y="530874"/>
                  </a:moveTo>
                  <a:cubicBezTo>
                    <a:pt x="1086028" y="530874"/>
                    <a:pt x="1061466" y="555404"/>
                    <a:pt x="1061466" y="585668"/>
                  </a:cubicBezTo>
                  <a:cubicBezTo>
                    <a:pt x="1061466" y="615931"/>
                    <a:pt x="1086028" y="640461"/>
                    <a:pt x="1116330" y="640461"/>
                  </a:cubicBezTo>
                  <a:cubicBezTo>
                    <a:pt x="1146632" y="640461"/>
                    <a:pt x="1171194" y="615931"/>
                    <a:pt x="1171194" y="585668"/>
                  </a:cubicBezTo>
                  <a:cubicBezTo>
                    <a:pt x="1171124" y="555455"/>
                    <a:pt x="1146581" y="531001"/>
                    <a:pt x="1116330" y="531001"/>
                  </a:cubicBezTo>
                  <a:close/>
                  <a:moveTo>
                    <a:pt x="1116330" y="165585"/>
                  </a:moveTo>
                  <a:cubicBezTo>
                    <a:pt x="1086028" y="165585"/>
                    <a:pt x="1061466" y="190115"/>
                    <a:pt x="1061466" y="220379"/>
                  </a:cubicBezTo>
                  <a:cubicBezTo>
                    <a:pt x="1061466" y="250642"/>
                    <a:pt x="1086028" y="275172"/>
                    <a:pt x="1116330" y="275172"/>
                  </a:cubicBezTo>
                  <a:cubicBezTo>
                    <a:pt x="1146632" y="275172"/>
                    <a:pt x="1171194" y="250642"/>
                    <a:pt x="1171194" y="220379"/>
                  </a:cubicBezTo>
                  <a:cubicBezTo>
                    <a:pt x="1171194" y="220359"/>
                    <a:pt x="1171194" y="220334"/>
                    <a:pt x="1171194" y="220315"/>
                  </a:cubicBezTo>
                  <a:cubicBezTo>
                    <a:pt x="1171156" y="190077"/>
                    <a:pt x="1146607" y="165585"/>
                    <a:pt x="1116330" y="165585"/>
                  </a:cubicBezTo>
                  <a:close/>
                </a:path>
              </a:pathLst>
            </a:custGeom>
            <a:solidFill>
              <a:srgbClr val="04152C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464296" y="3203434"/>
              <a:ext cx="852487" cy="485578"/>
            </a:xfrm>
            <a:custGeom>
              <a:avLst/>
              <a:gdLst/>
              <a:ahLst/>
              <a:cxnLst/>
              <a:rect l="l" t="t" r="r" b="b"/>
              <a:pathLst>
                <a:path w="1136649" h="647437" extrusionOk="0">
                  <a:moveTo>
                    <a:pt x="632968" y="647437"/>
                  </a:moveTo>
                  <a:cubicBezTo>
                    <a:pt x="884492" y="647437"/>
                    <a:pt x="1023684" y="362626"/>
                    <a:pt x="1136650" y="0"/>
                  </a:cubicBezTo>
                  <a:lnTo>
                    <a:pt x="0" y="0"/>
                  </a:lnTo>
                  <a:cubicBezTo>
                    <a:pt x="142494" y="321467"/>
                    <a:pt x="282067" y="647437"/>
                    <a:pt x="632968" y="647437"/>
                  </a:cubicBezTo>
                  <a:close/>
                </a:path>
              </a:pathLst>
            </a:custGeom>
            <a:solidFill>
              <a:srgbClr val="002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1894904" y="2489983"/>
              <a:ext cx="963930" cy="713456"/>
            </a:xfrm>
            <a:custGeom>
              <a:avLst/>
              <a:gdLst/>
              <a:ahLst/>
              <a:cxnLst/>
              <a:rect l="l" t="t" r="r" b="b"/>
              <a:pathLst>
                <a:path w="1285240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285240" y="951274"/>
                  </a:lnTo>
                  <a:cubicBezTo>
                    <a:pt x="1028509" y="509883"/>
                    <a:pt x="837755" y="0"/>
                    <a:pt x="584200" y="0"/>
                  </a:cubicBezTo>
                  <a:close/>
                </a:path>
              </a:pathLst>
            </a:custGeom>
            <a:solidFill>
              <a:srgbClr val="83288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1316783" y="2071853"/>
              <a:ext cx="1372123" cy="1131588"/>
            </a:xfrm>
            <a:custGeom>
              <a:avLst/>
              <a:gdLst/>
              <a:ahLst/>
              <a:cxnLst/>
              <a:rect l="l" t="t" r="r" b="b"/>
              <a:pathLst>
                <a:path w="1829498" h="1508784" extrusionOk="0">
                  <a:moveTo>
                    <a:pt x="815658" y="0"/>
                  </a:moveTo>
                  <a:cubicBezTo>
                    <a:pt x="315468" y="0"/>
                    <a:pt x="197866" y="873714"/>
                    <a:pt x="0" y="1508784"/>
                  </a:cubicBezTo>
                  <a:lnTo>
                    <a:pt x="1829498" y="1508784"/>
                  </a:lnTo>
                  <a:cubicBezTo>
                    <a:pt x="1541526" y="928000"/>
                    <a:pt x="1355789" y="0"/>
                    <a:pt x="815658" y="0"/>
                  </a:cubicBezTo>
                  <a:close/>
                </a:path>
              </a:pathLst>
            </a:custGeom>
            <a:solidFill>
              <a:srgbClr val="FFA22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2688907" y="3203434"/>
              <a:ext cx="785813" cy="342887"/>
            </a:xfrm>
            <a:custGeom>
              <a:avLst/>
              <a:gdLst/>
              <a:ahLst/>
              <a:cxnLst/>
              <a:rect l="l" t="t" r="r" b="b"/>
              <a:pathLst>
                <a:path w="1047750" h="457182" extrusionOk="0">
                  <a:moveTo>
                    <a:pt x="500190" y="457182"/>
                  </a:moveTo>
                  <a:cubicBezTo>
                    <a:pt x="745744" y="457182"/>
                    <a:pt x="914019" y="257605"/>
                    <a:pt x="1047750" y="0"/>
                  </a:cubicBezTo>
                  <a:lnTo>
                    <a:pt x="0" y="0"/>
                  </a:lnTo>
                  <a:cubicBezTo>
                    <a:pt x="131191" y="264645"/>
                    <a:pt x="283528" y="457182"/>
                    <a:pt x="500190" y="457182"/>
                  </a:cubicBezTo>
                  <a:close/>
                </a:path>
              </a:pathLst>
            </a:custGeom>
            <a:gradFill>
              <a:gsLst>
                <a:gs pos="0">
                  <a:srgbClr val="A54FA6"/>
                </a:gs>
                <a:gs pos="100000">
                  <a:srgbClr val="F702A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6347555" y="3203434"/>
              <a:ext cx="987313" cy="485530"/>
            </a:xfrm>
            <a:custGeom>
              <a:avLst/>
              <a:gdLst/>
              <a:ahLst/>
              <a:cxnLst/>
              <a:rect l="l" t="t" r="r" b="b"/>
              <a:pathLst>
                <a:path w="1316418" h="647373" extrusionOk="0">
                  <a:moveTo>
                    <a:pt x="475298" y="345376"/>
                  </a:moveTo>
                  <a:cubicBezTo>
                    <a:pt x="465201" y="345376"/>
                    <a:pt x="457010" y="353551"/>
                    <a:pt x="457010" y="363640"/>
                  </a:cubicBezTo>
                  <a:cubicBezTo>
                    <a:pt x="457010" y="373730"/>
                    <a:pt x="465201" y="381905"/>
                    <a:pt x="475298" y="381905"/>
                  </a:cubicBezTo>
                  <a:cubicBezTo>
                    <a:pt x="485394" y="381905"/>
                    <a:pt x="493586" y="373730"/>
                    <a:pt x="493586" y="363640"/>
                  </a:cubicBezTo>
                  <a:cubicBezTo>
                    <a:pt x="493586" y="353551"/>
                    <a:pt x="485394" y="345376"/>
                    <a:pt x="475298" y="345376"/>
                  </a:cubicBezTo>
                  <a:close/>
                  <a:moveTo>
                    <a:pt x="475298" y="436698"/>
                  </a:moveTo>
                  <a:cubicBezTo>
                    <a:pt x="465201" y="436698"/>
                    <a:pt x="457010" y="444873"/>
                    <a:pt x="457010" y="454963"/>
                  </a:cubicBezTo>
                  <a:cubicBezTo>
                    <a:pt x="457010" y="465053"/>
                    <a:pt x="465201" y="473227"/>
                    <a:pt x="475298" y="473227"/>
                  </a:cubicBezTo>
                  <a:cubicBezTo>
                    <a:pt x="485394" y="473227"/>
                    <a:pt x="493586" y="465053"/>
                    <a:pt x="493586" y="454963"/>
                  </a:cubicBezTo>
                  <a:cubicBezTo>
                    <a:pt x="493586" y="444873"/>
                    <a:pt x="485394" y="436698"/>
                    <a:pt x="475298" y="436698"/>
                  </a:cubicBezTo>
                  <a:close/>
                  <a:moveTo>
                    <a:pt x="475298" y="528021"/>
                  </a:moveTo>
                  <a:cubicBezTo>
                    <a:pt x="465138" y="527983"/>
                    <a:pt x="456947" y="536164"/>
                    <a:pt x="456883" y="546285"/>
                  </a:cubicBezTo>
                  <a:cubicBezTo>
                    <a:pt x="456819" y="556407"/>
                    <a:pt x="465011" y="564638"/>
                    <a:pt x="475171" y="564676"/>
                  </a:cubicBezTo>
                  <a:cubicBezTo>
                    <a:pt x="485331" y="564714"/>
                    <a:pt x="493523" y="556533"/>
                    <a:pt x="493586" y="546412"/>
                  </a:cubicBezTo>
                  <a:cubicBezTo>
                    <a:pt x="493586" y="546367"/>
                    <a:pt x="493586" y="546330"/>
                    <a:pt x="493586" y="546285"/>
                  </a:cubicBezTo>
                  <a:cubicBezTo>
                    <a:pt x="493586" y="536195"/>
                    <a:pt x="485394" y="528021"/>
                    <a:pt x="475298" y="528021"/>
                  </a:cubicBezTo>
                  <a:close/>
                  <a:moveTo>
                    <a:pt x="429578" y="25748"/>
                  </a:moveTo>
                  <a:cubicBezTo>
                    <a:pt x="419481" y="25748"/>
                    <a:pt x="411290" y="33922"/>
                    <a:pt x="411290" y="44012"/>
                  </a:cubicBezTo>
                  <a:cubicBezTo>
                    <a:pt x="411290" y="54102"/>
                    <a:pt x="419481" y="62277"/>
                    <a:pt x="429578" y="62277"/>
                  </a:cubicBezTo>
                  <a:cubicBezTo>
                    <a:pt x="439675" y="62277"/>
                    <a:pt x="447866" y="54102"/>
                    <a:pt x="447866" y="44012"/>
                  </a:cubicBezTo>
                  <a:cubicBezTo>
                    <a:pt x="447739" y="33998"/>
                    <a:pt x="439611" y="25938"/>
                    <a:pt x="429578" y="25938"/>
                  </a:cubicBezTo>
                  <a:close/>
                  <a:moveTo>
                    <a:pt x="475298" y="162731"/>
                  </a:moveTo>
                  <a:cubicBezTo>
                    <a:pt x="465201" y="162731"/>
                    <a:pt x="457010" y="170906"/>
                    <a:pt x="457010" y="180996"/>
                  </a:cubicBezTo>
                  <a:cubicBezTo>
                    <a:pt x="457010" y="191086"/>
                    <a:pt x="465201" y="199260"/>
                    <a:pt x="475298" y="199260"/>
                  </a:cubicBezTo>
                  <a:cubicBezTo>
                    <a:pt x="485394" y="199260"/>
                    <a:pt x="493586" y="191086"/>
                    <a:pt x="493586" y="180996"/>
                  </a:cubicBezTo>
                  <a:cubicBezTo>
                    <a:pt x="493586" y="170906"/>
                    <a:pt x="485394" y="162731"/>
                    <a:pt x="475298" y="162731"/>
                  </a:cubicBezTo>
                  <a:close/>
                  <a:moveTo>
                    <a:pt x="521018" y="573682"/>
                  </a:moveTo>
                  <a:cubicBezTo>
                    <a:pt x="510922" y="573682"/>
                    <a:pt x="502730" y="581856"/>
                    <a:pt x="502730" y="591946"/>
                  </a:cubicBezTo>
                  <a:cubicBezTo>
                    <a:pt x="502730" y="591946"/>
                    <a:pt x="502730" y="591946"/>
                    <a:pt x="502730" y="592263"/>
                  </a:cubicBezTo>
                  <a:cubicBezTo>
                    <a:pt x="512826" y="596747"/>
                    <a:pt x="523113" y="600971"/>
                    <a:pt x="533591" y="604947"/>
                  </a:cubicBezTo>
                  <a:cubicBezTo>
                    <a:pt x="541020" y="598123"/>
                    <a:pt x="541528" y="586568"/>
                    <a:pt x="534670" y="579142"/>
                  </a:cubicBezTo>
                  <a:cubicBezTo>
                    <a:pt x="531114" y="575293"/>
                    <a:pt x="526098" y="573143"/>
                    <a:pt x="520891" y="573238"/>
                  </a:cubicBezTo>
                  <a:close/>
                  <a:moveTo>
                    <a:pt x="475298" y="254054"/>
                  </a:moveTo>
                  <a:cubicBezTo>
                    <a:pt x="465201" y="254054"/>
                    <a:pt x="457010" y="262228"/>
                    <a:pt x="457010" y="272318"/>
                  </a:cubicBezTo>
                  <a:cubicBezTo>
                    <a:pt x="457010" y="282408"/>
                    <a:pt x="465201" y="290583"/>
                    <a:pt x="475298" y="290583"/>
                  </a:cubicBezTo>
                  <a:cubicBezTo>
                    <a:pt x="485394" y="290583"/>
                    <a:pt x="493586" y="282408"/>
                    <a:pt x="493586" y="272318"/>
                  </a:cubicBezTo>
                  <a:cubicBezTo>
                    <a:pt x="493459" y="262304"/>
                    <a:pt x="485331" y="254244"/>
                    <a:pt x="475298" y="254244"/>
                  </a:cubicBezTo>
                  <a:close/>
                  <a:moveTo>
                    <a:pt x="475298" y="71409"/>
                  </a:moveTo>
                  <a:cubicBezTo>
                    <a:pt x="465201" y="71409"/>
                    <a:pt x="457010" y="79584"/>
                    <a:pt x="457010" y="89673"/>
                  </a:cubicBezTo>
                  <a:cubicBezTo>
                    <a:pt x="457010" y="99763"/>
                    <a:pt x="465201" y="107938"/>
                    <a:pt x="475298" y="107938"/>
                  </a:cubicBezTo>
                  <a:cubicBezTo>
                    <a:pt x="485394" y="107938"/>
                    <a:pt x="493586" y="99763"/>
                    <a:pt x="493586" y="89673"/>
                  </a:cubicBezTo>
                  <a:cubicBezTo>
                    <a:pt x="493586" y="79584"/>
                    <a:pt x="485394" y="71409"/>
                    <a:pt x="475298" y="71409"/>
                  </a:cubicBezTo>
                  <a:close/>
                  <a:moveTo>
                    <a:pt x="521018" y="482359"/>
                  </a:moveTo>
                  <a:cubicBezTo>
                    <a:pt x="510922" y="482359"/>
                    <a:pt x="502730" y="490534"/>
                    <a:pt x="502730" y="500624"/>
                  </a:cubicBezTo>
                  <a:cubicBezTo>
                    <a:pt x="502730" y="510714"/>
                    <a:pt x="510922" y="518888"/>
                    <a:pt x="521018" y="518888"/>
                  </a:cubicBezTo>
                  <a:cubicBezTo>
                    <a:pt x="531114" y="518888"/>
                    <a:pt x="539306" y="510714"/>
                    <a:pt x="539306" y="500624"/>
                  </a:cubicBezTo>
                  <a:cubicBezTo>
                    <a:pt x="539179" y="490610"/>
                    <a:pt x="531051" y="482550"/>
                    <a:pt x="521018" y="482550"/>
                  </a:cubicBezTo>
                  <a:close/>
                  <a:moveTo>
                    <a:pt x="383858" y="162731"/>
                  </a:moveTo>
                  <a:cubicBezTo>
                    <a:pt x="373762" y="162731"/>
                    <a:pt x="365570" y="170906"/>
                    <a:pt x="365570" y="180996"/>
                  </a:cubicBezTo>
                  <a:cubicBezTo>
                    <a:pt x="365570" y="191086"/>
                    <a:pt x="373762" y="199260"/>
                    <a:pt x="383858" y="199260"/>
                  </a:cubicBezTo>
                  <a:cubicBezTo>
                    <a:pt x="393954" y="199260"/>
                    <a:pt x="402146" y="191086"/>
                    <a:pt x="402146" y="180996"/>
                  </a:cubicBezTo>
                  <a:cubicBezTo>
                    <a:pt x="402146" y="170906"/>
                    <a:pt x="393954" y="162731"/>
                    <a:pt x="383858" y="162731"/>
                  </a:cubicBezTo>
                  <a:close/>
                  <a:moveTo>
                    <a:pt x="383858" y="254054"/>
                  </a:moveTo>
                  <a:cubicBezTo>
                    <a:pt x="373762" y="254054"/>
                    <a:pt x="365570" y="262228"/>
                    <a:pt x="365570" y="272318"/>
                  </a:cubicBezTo>
                  <a:cubicBezTo>
                    <a:pt x="365570" y="282408"/>
                    <a:pt x="373762" y="290583"/>
                    <a:pt x="383858" y="290583"/>
                  </a:cubicBezTo>
                  <a:cubicBezTo>
                    <a:pt x="393954" y="290583"/>
                    <a:pt x="402146" y="282408"/>
                    <a:pt x="402146" y="272318"/>
                  </a:cubicBezTo>
                  <a:cubicBezTo>
                    <a:pt x="402019" y="262304"/>
                    <a:pt x="393891" y="254244"/>
                    <a:pt x="383858" y="254244"/>
                  </a:cubicBezTo>
                  <a:close/>
                  <a:moveTo>
                    <a:pt x="383858" y="71409"/>
                  </a:moveTo>
                  <a:cubicBezTo>
                    <a:pt x="373762" y="71409"/>
                    <a:pt x="365570" y="79584"/>
                    <a:pt x="365570" y="89673"/>
                  </a:cubicBezTo>
                  <a:cubicBezTo>
                    <a:pt x="365570" y="99763"/>
                    <a:pt x="373762" y="107938"/>
                    <a:pt x="383858" y="107938"/>
                  </a:cubicBezTo>
                  <a:cubicBezTo>
                    <a:pt x="393954" y="107938"/>
                    <a:pt x="402146" y="99763"/>
                    <a:pt x="402146" y="89673"/>
                  </a:cubicBezTo>
                  <a:cubicBezTo>
                    <a:pt x="402146" y="79584"/>
                    <a:pt x="393954" y="71409"/>
                    <a:pt x="383858" y="71409"/>
                  </a:cubicBezTo>
                  <a:close/>
                  <a:moveTo>
                    <a:pt x="383858" y="345376"/>
                  </a:moveTo>
                  <a:cubicBezTo>
                    <a:pt x="373762" y="345376"/>
                    <a:pt x="365570" y="353551"/>
                    <a:pt x="365570" y="363640"/>
                  </a:cubicBezTo>
                  <a:cubicBezTo>
                    <a:pt x="365570" y="373730"/>
                    <a:pt x="373762" y="381905"/>
                    <a:pt x="383858" y="381905"/>
                  </a:cubicBezTo>
                  <a:cubicBezTo>
                    <a:pt x="393954" y="381905"/>
                    <a:pt x="402146" y="373730"/>
                    <a:pt x="402146" y="363640"/>
                  </a:cubicBezTo>
                  <a:cubicBezTo>
                    <a:pt x="402146" y="353551"/>
                    <a:pt x="393954" y="345376"/>
                    <a:pt x="383858" y="345376"/>
                  </a:cubicBezTo>
                  <a:close/>
                  <a:moveTo>
                    <a:pt x="429578" y="208392"/>
                  </a:moveTo>
                  <a:cubicBezTo>
                    <a:pt x="419481" y="208392"/>
                    <a:pt x="411290" y="216567"/>
                    <a:pt x="411290" y="226657"/>
                  </a:cubicBezTo>
                  <a:cubicBezTo>
                    <a:pt x="411290" y="236747"/>
                    <a:pt x="419481" y="244921"/>
                    <a:pt x="429578" y="244921"/>
                  </a:cubicBezTo>
                  <a:cubicBezTo>
                    <a:pt x="439675" y="244921"/>
                    <a:pt x="447866" y="236747"/>
                    <a:pt x="447866" y="226657"/>
                  </a:cubicBezTo>
                  <a:cubicBezTo>
                    <a:pt x="447866" y="216567"/>
                    <a:pt x="439675" y="208392"/>
                    <a:pt x="429578" y="208392"/>
                  </a:cubicBezTo>
                  <a:close/>
                  <a:moveTo>
                    <a:pt x="429578" y="117070"/>
                  </a:moveTo>
                  <a:cubicBezTo>
                    <a:pt x="419481" y="117070"/>
                    <a:pt x="411290" y="125245"/>
                    <a:pt x="411290" y="135335"/>
                  </a:cubicBezTo>
                  <a:cubicBezTo>
                    <a:pt x="411290" y="145424"/>
                    <a:pt x="419481" y="153599"/>
                    <a:pt x="429578" y="153599"/>
                  </a:cubicBezTo>
                  <a:cubicBezTo>
                    <a:pt x="439675" y="153599"/>
                    <a:pt x="447866" y="145424"/>
                    <a:pt x="447866" y="135335"/>
                  </a:cubicBezTo>
                  <a:cubicBezTo>
                    <a:pt x="447866" y="125245"/>
                    <a:pt x="439675" y="117070"/>
                    <a:pt x="429578" y="117070"/>
                  </a:cubicBezTo>
                  <a:close/>
                  <a:moveTo>
                    <a:pt x="429578" y="299715"/>
                  </a:moveTo>
                  <a:cubicBezTo>
                    <a:pt x="419481" y="299715"/>
                    <a:pt x="411290" y="307890"/>
                    <a:pt x="411290" y="317979"/>
                  </a:cubicBezTo>
                  <a:cubicBezTo>
                    <a:pt x="411290" y="328069"/>
                    <a:pt x="419481" y="336244"/>
                    <a:pt x="429578" y="336244"/>
                  </a:cubicBezTo>
                  <a:cubicBezTo>
                    <a:pt x="439675" y="336244"/>
                    <a:pt x="447866" y="328069"/>
                    <a:pt x="447866" y="317979"/>
                  </a:cubicBezTo>
                  <a:cubicBezTo>
                    <a:pt x="447866" y="307890"/>
                    <a:pt x="439675" y="299715"/>
                    <a:pt x="429578" y="299715"/>
                  </a:cubicBezTo>
                  <a:close/>
                  <a:moveTo>
                    <a:pt x="429578" y="482359"/>
                  </a:moveTo>
                  <a:cubicBezTo>
                    <a:pt x="419481" y="482359"/>
                    <a:pt x="411290" y="490534"/>
                    <a:pt x="411290" y="500624"/>
                  </a:cubicBezTo>
                  <a:cubicBezTo>
                    <a:pt x="411290" y="510714"/>
                    <a:pt x="419481" y="518888"/>
                    <a:pt x="429578" y="518888"/>
                  </a:cubicBezTo>
                  <a:cubicBezTo>
                    <a:pt x="439675" y="518888"/>
                    <a:pt x="447866" y="510714"/>
                    <a:pt x="447866" y="500624"/>
                  </a:cubicBezTo>
                  <a:cubicBezTo>
                    <a:pt x="447739" y="490610"/>
                    <a:pt x="439611" y="482550"/>
                    <a:pt x="429578" y="482550"/>
                  </a:cubicBezTo>
                  <a:close/>
                  <a:moveTo>
                    <a:pt x="429578" y="391037"/>
                  </a:moveTo>
                  <a:cubicBezTo>
                    <a:pt x="419481" y="391037"/>
                    <a:pt x="411290" y="399212"/>
                    <a:pt x="411290" y="409302"/>
                  </a:cubicBezTo>
                  <a:cubicBezTo>
                    <a:pt x="411290" y="419391"/>
                    <a:pt x="419481" y="427566"/>
                    <a:pt x="429578" y="427566"/>
                  </a:cubicBezTo>
                  <a:cubicBezTo>
                    <a:pt x="439675" y="427566"/>
                    <a:pt x="447866" y="419391"/>
                    <a:pt x="447866" y="409302"/>
                  </a:cubicBezTo>
                  <a:cubicBezTo>
                    <a:pt x="447866" y="399212"/>
                    <a:pt x="439675" y="391037"/>
                    <a:pt x="429578" y="391037"/>
                  </a:cubicBezTo>
                  <a:close/>
                  <a:moveTo>
                    <a:pt x="566738" y="71409"/>
                  </a:moveTo>
                  <a:cubicBezTo>
                    <a:pt x="556641" y="71409"/>
                    <a:pt x="548450" y="79584"/>
                    <a:pt x="548450" y="89673"/>
                  </a:cubicBezTo>
                  <a:cubicBezTo>
                    <a:pt x="548450" y="99763"/>
                    <a:pt x="556641" y="107938"/>
                    <a:pt x="566738" y="107938"/>
                  </a:cubicBezTo>
                  <a:cubicBezTo>
                    <a:pt x="576835" y="107938"/>
                    <a:pt x="585026" y="99763"/>
                    <a:pt x="585026" y="89673"/>
                  </a:cubicBezTo>
                  <a:cubicBezTo>
                    <a:pt x="585026" y="79584"/>
                    <a:pt x="576835" y="71409"/>
                    <a:pt x="566738" y="71409"/>
                  </a:cubicBezTo>
                  <a:close/>
                  <a:moveTo>
                    <a:pt x="612458" y="391037"/>
                  </a:moveTo>
                  <a:cubicBezTo>
                    <a:pt x="602362" y="391037"/>
                    <a:pt x="594170" y="399212"/>
                    <a:pt x="594170" y="409302"/>
                  </a:cubicBezTo>
                  <a:cubicBezTo>
                    <a:pt x="594170" y="419391"/>
                    <a:pt x="602362" y="427566"/>
                    <a:pt x="612458" y="427566"/>
                  </a:cubicBezTo>
                  <a:cubicBezTo>
                    <a:pt x="622554" y="427566"/>
                    <a:pt x="630746" y="419391"/>
                    <a:pt x="630746" y="409302"/>
                  </a:cubicBezTo>
                  <a:cubicBezTo>
                    <a:pt x="630746" y="399212"/>
                    <a:pt x="622554" y="391037"/>
                    <a:pt x="612458" y="391037"/>
                  </a:cubicBezTo>
                  <a:close/>
                  <a:moveTo>
                    <a:pt x="612458" y="299715"/>
                  </a:moveTo>
                  <a:cubicBezTo>
                    <a:pt x="602362" y="299715"/>
                    <a:pt x="594170" y="307890"/>
                    <a:pt x="594170" y="317979"/>
                  </a:cubicBezTo>
                  <a:cubicBezTo>
                    <a:pt x="594170" y="328069"/>
                    <a:pt x="602362" y="336244"/>
                    <a:pt x="612458" y="336244"/>
                  </a:cubicBezTo>
                  <a:cubicBezTo>
                    <a:pt x="622554" y="336244"/>
                    <a:pt x="630746" y="328069"/>
                    <a:pt x="630746" y="317979"/>
                  </a:cubicBezTo>
                  <a:cubicBezTo>
                    <a:pt x="630746" y="307890"/>
                    <a:pt x="622554" y="299715"/>
                    <a:pt x="612458" y="299715"/>
                  </a:cubicBezTo>
                  <a:close/>
                  <a:moveTo>
                    <a:pt x="612458" y="482359"/>
                  </a:moveTo>
                  <a:cubicBezTo>
                    <a:pt x="602362" y="482359"/>
                    <a:pt x="594170" y="490534"/>
                    <a:pt x="594170" y="500624"/>
                  </a:cubicBezTo>
                  <a:cubicBezTo>
                    <a:pt x="594170" y="510714"/>
                    <a:pt x="602362" y="518888"/>
                    <a:pt x="612458" y="518888"/>
                  </a:cubicBezTo>
                  <a:cubicBezTo>
                    <a:pt x="622554" y="518888"/>
                    <a:pt x="630746" y="510714"/>
                    <a:pt x="630746" y="500624"/>
                  </a:cubicBezTo>
                  <a:cubicBezTo>
                    <a:pt x="630619" y="490610"/>
                    <a:pt x="622491" y="482550"/>
                    <a:pt x="612458" y="482550"/>
                  </a:cubicBezTo>
                  <a:close/>
                  <a:moveTo>
                    <a:pt x="521018" y="391037"/>
                  </a:moveTo>
                  <a:cubicBezTo>
                    <a:pt x="510922" y="391037"/>
                    <a:pt x="502730" y="399212"/>
                    <a:pt x="502730" y="409302"/>
                  </a:cubicBezTo>
                  <a:cubicBezTo>
                    <a:pt x="502730" y="419391"/>
                    <a:pt x="510922" y="427566"/>
                    <a:pt x="521018" y="427566"/>
                  </a:cubicBezTo>
                  <a:cubicBezTo>
                    <a:pt x="531114" y="427566"/>
                    <a:pt x="539306" y="419391"/>
                    <a:pt x="539306" y="409302"/>
                  </a:cubicBezTo>
                  <a:cubicBezTo>
                    <a:pt x="539306" y="399212"/>
                    <a:pt x="531114" y="391037"/>
                    <a:pt x="521018" y="391037"/>
                  </a:cubicBezTo>
                  <a:close/>
                  <a:moveTo>
                    <a:pt x="612458" y="25748"/>
                  </a:moveTo>
                  <a:cubicBezTo>
                    <a:pt x="602362" y="25748"/>
                    <a:pt x="594170" y="33922"/>
                    <a:pt x="594170" y="44012"/>
                  </a:cubicBezTo>
                  <a:cubicBezTo>
                    <a:pt x="594170" y="54102"/>
                    <a:pt x="602362" y="62277"/>
                    <a:pt x="612458" y="62277"/>
                  </a:cubicBezTo>
                  <a:cubicBezTo>
                    <a:pt x="622554" y="62277"/>
                    <a:pt x="630746" y="54102"/>
                    <a:pt x="630746" y="44012"/>
                  </a:cubicBezTo>
                  <a:cubicBezTo>
                    <a:pt x="630619" y="33998"/>
                    <a:pt x="622491" y="25938"/>
                    <a:pt x="612458" y="25938"/>
                  </a:cubicBezTo>
                  <a:close/>
                  <a:moveTo>
                    <a:pt x="658178" y="619343"/>
                  </a:moveTo>
                  <a:cubicBezTo>
                    <a:pt x="648970" y="619381"/>
                    <a:pt x="641224" y="626293"/>
                    <a:pt x="640144" y="635451"/>
                  </a:cubicBezTo>
                  <a:cubicBezTo>
                    <a:pt x="651891" y="637734"/>
                    <a:pt x="663829" y="639700"/>
                    <a:pt x="676085" y="641349"/>
                  </a:cubicBezTo>
                  <a:cubicBezTo>
                    <a:pt x="678180" y="631475"/>
                    <a:pt x="671830" y="621797"/>
                    <a:pt x="661925" y="619730"/>
                  </a:cubicBezTo>
                  <a:cubicBezTo>
                    <a:pt x="660718" y="619470"/>
                    <a:pt x="659448" y="619343"/>
                    <a:pt x="658178" y="619343"/>
                  </a:cubicBezTo>
                  <a:close/>
                  <a:moveTo>
                    <a:pt x="383858" y="436698"/>
                  </a:moveTo>
                  <a:cubicBezTo>
                    <a:pt x="373762" y="436698"/>
                    <a:pt x="365570" y="444873"/>
                    <a:pt x="365570" y="454963"/>
                  </a:cubicBezTo>
                  <a:cubicBezTo>
                    <a:pt x="365570" y="465053"/>
                    <a:pt x="373762" y="473227"/>
                    <a:pt x="383858" y="473227"/>
                  </a:cubicBezTo>
                  <a:cubicBezTo>
                    <a:pt x="393954" y="473227"/>
                    <a:pt x="402146" y="465053"/>
                    <a:pt x="402146" y="454963"/>
                  </a:cubicBezTo>
                  <a:cubicBezTo>
                    <a:pt x="402146" y="444873"/>
                    <a:pt x="393954" y="436698"/>
                    <a:pt x="383858" y="436698"/>
                  </a:cubicBezTo>
                  <a:close/>
                  <a:moveTo>
                    <a:pt x="612458" y="208392"/>
                  </a:moveTo>
                  <a:cubicBezTo>
                    <a:pt x="602362" y="208392"/>
                    <a:pt x="594170" y="216567"/>
                    <a:pt x="594170" y="226657"/>
                  </a:cubicBezTo>
                  <a:cubicBezTo>
                    <a:pt x="594170" y="236747"/>
                    <a:pt x="602362" y="244921"/>
                    <a:pt x="612458" y="244921"/>
                  </a:cubicBezTo>
                  <a:cubicBezTo>
                    <a:pt x="622554" y="244921"/>
                    <a:pt x="630746" y="236747"/>
                    <a:pt x="630746" y="226657"/>
                  </a:cubicBezTo>
                  <a:cubicBezTo>
                    <a:pt x="630746" y="216567"/>
                    <a:pt x="622554" y="208392"/>
                    <a:pt x="612458" y="208392"/>
                  </a:cubicBezTo>
                  <a:close/>
                  <a:moveTo>
                    <a:pt x="612458" y="117070"/>
                  </a:moveTo>
                  <a:cubicBezTo>
                    <a:pt x="602362" y="117070"/>
                    <a:pt x="594170" y="125245"/>
                    <a:pt x="594170" y="135335"/>
                  </a:cubicBezTo>
                  <a:cubicBezTo>
                    <a:pt x="594170" y="145424"/>
                    <a:pt x="602362" y="153599"/>
                    <a:pt x="612458" y="153599"/>
                  </a:cubicBezTo>
                  <a:cubicBezTo>
                    <a:pt x="622554" y="153599"/>
                    <a:pt x="630746" y="145424"/>
                    <a:pt x="630746" y="135335"/>
                  </a:cubicBezTo>
                  <a:cubicBezTo>
                    <a:pt x="630746" y="125245"/>
                    <a:pt x="622554" y="117070"/>
                    <a:pt x="612458" y="117070"/>
                  </a:cubicBezTo>
                  <a:close/>
                  <a:moveTo>
                    <a:pt x="612458" y="573682"/>
                  </a:moveTo>
                  <a:cubicBezTo>
                    <a:pt x="602362" y="573682"/>
                    <a:pt x="594170" y="581856"/>
                    <a:pt x="594170" y="591946"/>
                  </a:cubicBezTo>
                  <a:cubicBezTo>
                    <a:pt x="594170" y="602036"/>
                    <a:pt x="602362" y="610211"/>
                    <a:pt x="612458" y="610211"/>
                  </a:cubicBezTo>
                  <a:cubicBezTo>
                    <a:pt x="622554" y="610211"/>
                    <a:pt x="630746" y="602036"/>
                    <a:pt x="630746" y="591946"/>
                  </a:cubicBezTo>
                  <a:cubicBezTo>
                    <a:pt x="630746" y="581856"/>
                    <a:pt x="622554" y="573682"/>
                    <a:pt x="612458" y="573682"/>
                  </a:cubicBezTo>
                  <a:close/>
                  <a:moveTo>
                    <a:pt x="521018" y="25748"/>
                  </a:moveTo>
                  <a:cubicBezTo>
                    <a:pt x="510922" y="25748"/>
                    <a:pt x="502730" y="33922"/>
                    <a:pt x="502730" y="44012"/>
                  </a:cubicBezTo>
                  <a:cubicBezTo>
                    <a:pt x="502730" y="54102"/>
                    <a:pt x="510922" y="62277"/>
                    <a:pt x="521018" y="62277"/>
                  </a:cubicBezTo>
                  <a:cubicBezTo>
                    <a:pt x="531114" y="62277"/>
                    <a:pt x="539306" y="54102"/>
                    <a:pt x="539306" y="44012"/>
                  </a:cubicBezTo>
                  <a:cubicBezTo>
                    <a:pt x="539179" y="33998"/>
                    <a:pt x="531051" y="25938"/>
                    <a:pt x="521018" y="25938"/>
                  </a:cubicBezTo>
                  <a:close/>
                  <a:moveTo>
                    <a:pt x="521018" y="117070"/>
                  </a:moveTo>
                  <a:cubicBezTo>
                    <a:pt x="510922" y="117070"/>
                    <a:pt x="502730" y="125245"/>
                    <a:pt x="502730" y="135335"/>
                  </a:cubicBezTo>
                  <a:cubicBezTo>
                    <a:pt x="502730" y="145424"/>
                    <a:pt x="510922" y="153599"/>
                    <a:pt x="521018" y="153599"/>
                  </a:cubicBezTo>
                  <a:cubicBezTo>
                    <a:pt x="531114" y="153599"/>
                    <a:pt x="539306" y="145424"/>
                    <a:pt x="539306" y="135335"/>
                  </a:cubicBezTo>
                  <a:cubicBezTo>
                    <a:pt x="539306" y="125245"/>
                    <a:pt x="531114" y="117070"/>
                    <a:pt x="521018" y="117070"/>
                  </a:cubicBezTo>
                  <a:close/>
                  <a:moveTo>
                    <a:pt x="521018" y="208392"/>
                  </a:moveTo>
                  <a:cubicBezTo>
                    <a:pt x="510922" y="208392"/>
                    <a:pt x="502730" y="216567"/>
                    <a:pt x="502730" y="226657"/>
                  </a:cubicBezTo>
                  <a:cubicBezTo>
                    <a:pt x="502730" y="236747"/>
                    <a:pt x="510922" y="244921"/>
                    <a:pt x="521018" y="244921"/>
                  </a:cubicBezTo>
                  <a:cubicBezTo>
                    <a:pt x="531114" y="244921"/>
                    <a:pt x="539306" y="236747"/>
                    <a:pt x="539306" y="226657"/>
                  </a:cubicBezTo>
                  <a:cubicBezTo>
                    <a:pt x="539306" y="216567"/>
                    <a:pt x="531114" y="208392"/>
                    <a:pt x="521018" y="208392"/>
                  </a:cubicBezTo>
                  <a:close/>
                  <a:moveTo>
                    <a:pt x="521018" y="299715"/>
                  </a:moveTo>
                  <a:cubicBezTo>
                    <a:pt x="510922" y="299715"/>
                    <a:pt x="502730" y="307890"/>
                    <a:pt x="502730" y="317979"/>
                  </a:cubicBezTo>
                  <a:cubicBezTo>
                    <a:pt x="502730" y="328069"/>
                    <a:pt x="510922" y="336244"/>
                    <a:pt x="521018" y="336244"/>
                  </a:cubicBezTo>
                  <a:cubicBezTo>
                    <a:pt x="531114" y="336244"/>
                    <a:pt x="539306" y="328069"/>
                    <a:pt x="539306" y="317979"/>
                  </a:cubicBezTo>
                  <a:cubicBezTo>
                    <a:pt x="539306" y="307890"/>
                    <a:pt x="531114" y="299715"/>
                    <a:pt x="521018" y="299715"/>
                  </a:cubicBezTo>
                  <a:close/>
                  <a:moveTo>
                    <a:pt x="566738" y="162731"/>
                  </a:moveTo>
                  <a:cubicBezTo>
                    <a:pt x="556641" y="162731"/>
                    <a:pt x="548450" y="170906"/>
                    <a:pt x="548450" y="180996"/>
                  </a:cubicBezTo>
                  <a:cubicBezTo>
                    <a:pt x="548450" y="191086"/>
                    <a:pt x="556641" y="199260"/>
                    <a:pt x="566738" y="199260"/>
                  </a:cubicBezTo>
                  <a:cubicBezTo>
                    <a:pt x="576835" y="199260"/>
                    <a:pt x="585026" y="191086"/>
                    <a:pt x="585026" y="180996"/>
                  </a:cubicBezTo>
                  <a:cubicBezTo>
                    <a:pt x="585026" y="170906"/>
                    <a:pt x="576835" y="162731"/>
                    <a:pt x="566738" y="162731"/>
                  </a:cubicBezTo>
                  <a:close/>
                  <a:moveTo>
                    <a:pt x="566738" y="528021"/>
                  </a:moveTo>
                  <a:cubicBezTo>
                    <a:pt x="556578" y="527983"/>
                    <a:pt x="548387" y="536164"/>
                    <a:pt x="548323" y="546285"/>
                  </a:cubicBezTo>
                  <a:cubicBezTo>
                    <a:pt x="548260" y="556407"/>
                    <a:pt x="556451" y="564638"/>
                    <a:pt x="566611" y="564676"/>
                  </a:cubicBezTo>
                  <a:cubicBezTo>
                    <a:pt x="576771" y="564714"/>
                    <a:pt x="584962" y="556533"/>
                    <a:pt x="585026" y="546412"/>
                  </a:cubicBezTo>
                  <a:cubicBezTo>
                    <a:pt x="585026" y="546367"/>
                    <a:pt x="585026" y="546330"/>
                    <a:pt x="585026" y="546285"/>
                  </a:cubicBezTo>
                  <a:cubicBezTo>
                    <a:pt x="585026" y="536195"/>
                    <a:pt x="576835" y="528021"/>
                    <a:pt x="566738" y="528021"/>
                  </a:cubicBezTo>
                  <a:close/>
                  <a:moveTo>
                    <a:pt x="566738" y="254054"/>
                  </a:moveTo>
                  <a:cubicBezTo>
                    <a:pt x="556641" y="254054"/>
                    <a:pt x="548450" y="262228"/>
                    <a:pt x="548450" y="272318"/>
                  </a:cubicBezTo>
                  <a:cubicBezTo>
                    <a:pt x="548450" y="282408"/>
                    <a:pt x="556641" y="290583"/>
                    <a:pt x="566738" y="290583"/>
                  </a:cubicBezTo>
                  <a:cubicBezTo>
                    <a:pt x="576835" y="290583"/>
                    <a:pt x="585026" y="282408"/>
                    <a:pt x="585026" y="272318"/>
                  </a:cubicBezTo>
                  <a:cubicBezTo>
                    <a:pt x="584899" y="262304"/>
                    <a:pt x="576771" y="254244"/>
                    <a:pt x="566738" y="254244"/>
                  </a:cubicBezTo>
                  <a:close/>
                  <a:moveTo>
                    <a:pt x="566738" y="345376"/>
                  </a:moveTo>
                  <a:cubicBezTo>
                    <a:pt x="556641" y="345376"/>
                    <a:pt x="548450" y="353551"/>
                    <a:pt x="548450" y="363640"/>
                  </a:cubicBezTo>
                  <a:cubicBezTo>
                    <a:pt x="548450" y="373730"/>
                    <a:pt x="556641" y="381905"/>
                    <a:pt x="566738" y="381905"/>
                  </a:cubicBezTo>
                  <a:cubicBezTo>
                    <a:pt x="576835" y="381905"/>
                    <a:pt x="585026" y="373730"/>
                    <a:pt x="585026" y="363640"/>
                  </a:cubicBezTo>
                  <a:cubicBezTo>
                    <a:pt x="585026" y="353551"/>
                    <a:pt x="576835" y="345376"/>
                    <a:pt x="566738" y="345376"/>
                  </a:cubicBezTo>
                  <a:close/>
                  <a:moveTo>
                    <a:pt x="566738" y="436698"/>
                  </a:moveTo>
                  <a:cubicBezTo>
                    <a:pt x="556641" y="436698"/>
                    <a:pt x="548450" y="444873"/>
                    <a:pt x="548450" y="454963"/>
                  </a:cubicBezTo>
                  <a:cubicBezTo>
                    <a:pt x="548450" y="465053"/>
                    <a:pt x="556641" y="473227"/>
                    <a:pt x="566738" y="473227"/>
                  </a:cubicBezTo>
                  <a:cubicBezTo>
                    <a:pt x="576835" y="473227"/>
                    <a:pt x="585026" y="465053"/>
                    <a:pt x="585026" y="454963"/>
                  </a:cubicBezTo>
                  <a:cubicBezTo>
                    <a:pt x="585026" y="444873"/>
                    <a:pt x="576835" y="436698"/>
                    <a:pt x="566738" y="436698"/>
                  </a:cubicBezTo>
                  <a:close/>
                  <a:moveTo>
                    <a:pt x="338138" y="299715"/>
                  </a:moveTo>
                  <a:cubicBezTo>
                    <a:pt x="328041" y="299715"/>
                    <a:pt x="319849" y="307890"/>
                    <a:pt x="319849" y="317979"/>
                  </a:cubicBezTo>
                  <a:cubicBezTo>
                    <a:pt x="319849" y="328069"/>
                    <a:pt x="328041" y="336244"/>
                    <a:pt x="338138" y="336244"/>
                  </a:cubicBezTo>
                  <a:cubicBezTo>
                    <a:pt x="348235" y="336244"/>
                    <a:pt x="356426" y="328069"/>
                    <a:pt x="356426" y="317979"/>
                  </a:cubicBezTo>
                  <a:cubicBezTo>
                    <a:pt x="356426" y="307890"/>
                    <a:pt x="348235" y="299715"/>
                    <a:pt x="338138" y="299715"/>
                  </a:cubicBezTo>
                  <a:close/>
                  <a:moveTo>
                    <a:pt x="292418" y="16616"/>
                  </a:moveTo>
                  <a:cubicBezTo>
                    <a:pt x="301879" y="16590"/>
                    <a:pt x="309753" y="9392"/>
                    <a:pt x="310579" y="0"/>
                  </a:cubicBezTo>
                  <a:lnTo>
                    <a:pt x="274193" y="0"/>
                  </a:lnTo>
                  <a:cubicBezTo>
                    <a:pt x="275019" y="9443"/>
                    <a:pt x="282956" y="16679"/>
                    <a:pt x="292418" y="16616"/>
                  </a:cubicBezTo>
                  <a:close/>
                  <a:moveTo>
                    <a:pt x="200978" y="16616"/>
                  </a:moveTo>
                  <a:cubicBezTo>
                    <a:pt x="210439" y="16590"/>
                    <a:pt x="218313" y="9392"/>
                    <a:pt x="219139" y="0"/>
                  </a:cubicBezTo>
                  <a:lnTo>
                    <a:pt x="182880" y="0"/>
                  </a:lnTo>
                  <a:cubicBezTo>
                    <a:pt x="183642" y="9392"/>
                    <a:pt x="191516" y="16616"/>
                    <a:pt x="200978" y="16616"/>
                  </a:cubicBezTo>
                  <a:close/>
                  <a:moveTo>
                    <a:pt x="109538" y="16616"/>
                  </a:moveTo>
                  <a:cubicBezTo>
                    <a:pt x="119000" y="16590"/>
                    <a:pt x="126874" y="9392"/>
                    <a:pt x="127699" y="0"/>
                  </a:cubicBezTo>
                  <a:lnTo>
                    <a:pt x="91440" y="0"/>
                  </a:lnTo>
                  <a:cubicBezTo>
                    <a:pt x="92266" y="9380"/>
                    <a:pt x="100140" y="16584"/>
                    <a:pt x="109538" y="16616"/>
                  </a:cubicBezTo>
                  <a:close/>
                  <a:moveTo>
                    <a:pt x="383858" y="16616"/>
                  </a:moveTo>
                  <a:cubicBezTo>
                    <a:pt x="393319" y="16590"/>
                    <a:pt x="401193" y="9392"/>
                    <a:pt x="402019" y="0"/>
                  </a:cubicBezTo>
                  <a:lnTo>
                    <a:pt x="365761" y="0"/>
                  </a:lnTo>
                  <a:cubicBezTo>
                    <a:pt x="366523" y="9392"/>
                    <a:pt x="374397" y="16616"/>
                    <a:pt x="383858" y="16616"/>
                  </a:cubicBezTo>
                  <a:close/>
                  <a:moveTo>
                    <a:pt x="63818" y="25748"/>
                  </a:moveTo>
                  <a:cubicBezTo>
                    <a:pt x="53722" y="25748"/>
                    <a:pt x="45530" y="33922"/>
                    <a:pt x="45530" y="44012"/>
                  </a:cubicBezTo>
                  <a:cubicBezTo>
                    <a:pt x="45530" y="54102"/>
                    <a:pt x="53722" y="62277"/>
                    <a:pt x="63818" y="62277"/>
                  </a:cubicBezTo>
                  <a:cubicBezTo>
                    <a:pt x="73914" y="62277"/>
                    <a:pt x="82106" y="54102"/>
                    <a:pt x="82106" y="44012"/>
                  </a:cubicBezTo>
                  <a:cubicBezTo>
                    <a:pt x="81979" y="33998"/>
                    <a:pt x="73851" y="25938"/>
                    <a:pt x="63818" y="25938"/>
                  </a:cubicBezTo>
                  <a:close/>
                  <a:moveTo>
                    <a:pt x="63818" y="117070"/>
                  </a:moveTo>
                  <a:cubicBezTo>
                    <a:pt x="57341" y="117121"/>
                    <a:pt x="51436" y="120539"/>
                    <a:pt x="48133" y="126076"/>
                  </a:cubicBezTo>
                  <a:lnTo>
                    <a:pt x="65913" y="153409"/>
                  </a:lnTo>
                  <a:cubicBezTo>
                    <a:pt x="75947" y="152699"/>
                    <a:pt x="83503" y="143991"/>
                    <a:pt x="82804" y="133965"/>
                  </a:cubicBezTo>
                  <a:cubicBezTo>
                    <a:pt x="82106" y="124129"/>
                    <a:pt x="73661" y="116633"/>
                    <a:pt x="63818" y="117070"/>
                  </a:cubicBezTo>
                  <a:close/>
                  <a:moveTo>
                    <a:pt x="475298" y="16616"/>
                  </a:moveTo>
                  <a:cubicBezTo>
                    <a:pt x="484760" y="16590"/>
                    <a:pt x="492634" y="9392"/>
                    <a:pt x="493459" y="0"/>
                  </a:cubicBezTo>
                  <a:lnTo>
                    <a:pt x="457200" y="0"/>
                  </a:lnTo>
                  <a:cubicBezTo>
                    <a:pt x="457962" y="9392"/>
                    <a:pt x="465837" y="16616"/>
                    <a:pt x="475298" y="16616"/>
                  </a:cubicBezTo>
                  <a:close/>
                  <a:moveTo>
                    <a:pt x="18098" y="71409"/>
                  </a:moveTo>
                  <a:cubicBezTo>
                    <a:pt x="16511" y="71447"/>
                    <a:pt x="14923" y="71682"/>
                    <a:pt x="13399" y="72107"/>
                  </a:cubicBezTo>
                  <a:cubicBezTo>
                    <a:pt x="19749" y="81746"/>
                    <a:pt x="26099" y="91513"/>
                    <a:pt x="32449" y="101279"/>
                  </a:cubicBezTo>
                  <a:cubicBezTo>
                    <a:pt x="35179" y="98038"/>
                    <a:pt x="36703" y="93922"/>
                    <a:pt x="36703" y="89673"/>
                  </a:cubicBezTo>
                  <a:cubicBezTo>
                    <a:pt x="36703" y="79584"/>
                    <a:pt x="28512" y="71409"/>
                    <a:pt x="18415" y="71409"/>
                  </a:cubicBezTo>
                  <a:cubicBezTo>
                    <a:pt x="18288" y="71409"/>
                    <a:pt x="18224" y="71409"/>
                    <a:pt x="18098" y="71409"/>
                  </a:cubicBezTo>
                  <a:close/>
                  <a:moveTo>
                    <a:pt x="36259" y="0"/>
                  </a:moveTo>
                  <a:lnTo>
                    <a:pt x="0" y="0"/>
                  </a:lnTo>
                  <a:cubicBezTo>
                    <a:pt x="1016" y="10001"/>
                    <a:pt x="9970" y="17275"/>
                    <a:pt x="20003" y="16248"/>
                  </a:cubicBezTo>
                  <a:cubicBezTo>
                    <a:pt x="28575" y="15366"/>
                    <a:pt x="35370" y="8580"/>
                    <a:pt x="36259" y="0"/>
                  </a:cubicBezTo>
                  <a:close/>
                  <a:moveTo>
                    <a:pt x="1115378" y="16616"/>
                  </a:moveTo>
                  <a:cubicBezTo>
                    <a:pt x="1124839" y="16616"/>
                    <a:pt x="1132713" y="9392"/>
                    <a:pt x="1133475" y="0"/>
                  </a:cubicBezTo>
                  <a:lnTo>
                    <a:pt x="1097280" y="0"/>
                  </a:lnTo>
                  <a:cubicBezTo>
                    <a:pt x="1098042" y="9392"/>
                    <a:pt x="1105916" y="16616"/>
                    <a:pt x="1115378" y="16616"/>
                  </a:cubicBezTo>
                  <a:close/>
                  <a:moveTo>
                    <a:pt x="1023938" y="16616"/>
                  </a:moveTo>
                  <a:cubicBezTo>
                    <a:pt x="1033400" y="16616"/>
                    <a:pt x="1041274" y="9392"/>
                    <a:pt x="1042036" y="0"/>
                  </a:cubicBezTo>
                  <a:lnTo>
                    <a:pt x="1005840" y="0"/>
                  </a:lnTo>
                  <a:cubicBezTo>
                    <a:pt x="1006602" y="9392"/>
                    <a:pt x="1014476" y="16616"/>
                    <a:pt x="1023938" y="16616"/>
                  </a:cubicBezTo>
                  <a:close/>
                  <a:moveTo>
                    <a:pt x="932498" y="16616"/>
                  </a:moveTo>
                  <a:cubicBezTo>
                    <a:pt x="941960" y="16616"/>
                    <a:pt x="949834" y="9392"/>
                    <a:pt x="950595" y="0"/>
                  </a:cubicBezTo>
                  <a:lnTo>
                    <a:pt x="914400" y="0"/>
                  </a:lnTo>
                  <a:cubicBezTo>
                    <a:pt x="915162" y="9392"/>
                    <a:pt x="923037" y="16616"/>
                    <a:pt x="932498" y="16616"/>
                  </a:cubicBezTo>
                  <a:close/>
                  <a:moveTo>
                    <a:pt x="109538" y="162478"/>
                  </a:moveTo>
                  <a:cubicBezTo>
                    <a:pt x="99441" y="162478"/>
                    <a:pt x="91249" y="170652"/>
                    <a:pt x="91249" y="180742"/>
                  </a:cubicBezTo>
                  <a:cubicBezTo>
                    <a:pt x="91249" y="190832"/>
                    <a:pt x="99441" y="199007"/>
                    <a:pt x="109538" y="199007"/>
                  </a:cubicBezTo>
                  <a:cubicBezTo>
                    <a:pt x="119635" y="199007"/>
                    <a:pt x="127826" y="190832"/>
                    <a:pt x="127826" y="180742"/>
                  </a:cubicBezTo>
                  <a:cubicBezTo>
                    <a:pt x="127699" y="170754"/>
                    <a:pt x="119571" y="162731"/>
                    <a:pt x="109538" y="162731"/>
                  </a:cubicBezTo>
                  <a:close/>
                  <a:moveTo>
                    <a:pt x="566738" y="16616"/>
                  </a:moveTo>
                  <a:cubicBezTo>
                    <a:pt x="576200" y="16590"/>
                    <a:pt x="584074" y="9392"/>
                    <a:pt x="584899" y="0"/>
                  </a:cubicBezTo>
                  <a:lnTo>
                    <a:pt x="548640" y="0"/>
                  </a:lnTo>
                  <a:cubicBezTo>
                    <a:pt x="549402" y="9392"/>
                    <a:pt x="557276" y="16616"/>
                    <a:pt x="566738" y="16616"/>
                  </a:cubicBezTo>
                  <a:close/>
                  <a:moveTo>
                    <a:pt x="1206818" y="16616"/>
                  </a:moveTo>
                  <a:cubicBezTo>
                    <a:pt x="1216279" y="16616"/>
                    <a:pt x="1224153" y="9392"/>
                    <a:pt x="1224915" y="0"/>
                  </a:cubicBezTo>
                  <a:lnTo>
                    <a:pt x="1188593" y="0"/>
                  </a:lnTo>
                  <a:cubicBezTo>
                    <a:pt x="1189419" y="9443"/>
                    <a:pt x="1197356" y="16679"/>
                    <a:pt x="1206818" y="16616"/>
                  </a:cubicBezTo>
                  <a:close/>
                  <a:moveTo>
                    <a:pt x="841058" y="16616"/>
                  </a:moveTo>
                  <a:cubicBezTo>
                    <a:pt x="850519" y="16616"/>
                    <a:pt x="858393" y="9392"/>
                    <a:pt x="859155" y="0"/>
                  </a:cubicBezTo>
                  <a:lnTo>
                    <a:pt x="822961" y="0"/>
                  </a:lnTo>
                  <a:cubicBezTo>
                    <a:pt x="823723" y="9392"/>
                    <a:pt x="831597" y="16616"/>
                    <a:pt x="841058" y="16616"/>
                  </a:cubicBezTo>
                  <a:close/>
                  <a:moveTo>
                    <a:pt x="658178" y="16616"/>
                  </a:moveTo>
                  <a:cubicBezTo>
                    <a:pt x="667639" y="16590"/>
                    <a:pt x="675513" y="9392"/>
                    <a:pt x="676339" y="0"/>
                  </a:cubicBezTo>
                  <a:lnTo>
                    <a:pt x="640080" y="0"/>
                  </a:lnTo>
                  <a:cubicBezTo>
                    <a:pt x="640842" y="9392"/>
                    <a:pt x="648716" y="16616"/>
                    <a:pt x="658178" y="16616"/>
                  </a:cubicBezTo>
                  <a:close/>
                  <a:moveTo>
                    <a:pt x="749618" y="16616"/>
                  </a:moveTo>
                  <a:cubicBezTo>
                    <a:pt x="759079" y="16616"/>
                    <a:pt x="766953" y="9392"/>
                    <a:pt x="767715" y="0"/>
                  </a:cubicBezTo>
                  <a:lnTo>
                    <a:pt x="731393" y="0"/>
                  </a:lnTo>
                  <a:cubicBezTo>
                    <a:pt x="732219" y="9443"/>
                    <a:pt x="740156" y="16679"/>
                    <a:pt x="749618" y="16616"/>
                  </a:cubicBezTo>
                  <a:close/>
                  <a:moveTo>
                    <a:pt x="200978" y="71409"/>
                  </a:moveTo>
                  <a:cubicBezTo>
                    <a:pt x="190881" y="71409"/>
                    <a:pt x="182690" y="79584"/>
                    <a:pt x="182690" y="89673"/>
                  </a:cubicBezTo>
                  <a:cubicBezTo>
                    <a:pt x="182690" y="99763"/>
                    <a:pt x="190881" y="107938"/>
                    <a:pt x="200978" y="107938"/>
                  </a:cubicBezTo>
                  <a:cubicBezTo>
                    <a:pt x="211075" y="107938"/>
                    <a:pt x="219266" y="99763"/>
                    <a:pt x="219266" y="89673"/>
                  </a:cubicBezTo>
                  <a:cubicBezTo>
                    <a:pt x="219266" y="79584"/>
                    <a:pt x="211075" y="71409"/>
                    <a:pt x="200978" y="71409"/>
                  </a:cubicBezTo>
                  <a:close/>
                  <a:moveTo>
                    <a:pt x="292418" y="162731"/>
                  </a:moveTo>
                  <a:cubicBezTo>
                    <a:pt x="282322" y="162731"/>
                    <a:pt x="274130" y="170906"/>
                    <a:pt x="274130" y="180996"/>
                  </a:cubicBezTo>
                  <a:cubicBezTo>
                    <a:pt x="274130" y="191086"/>
                    <a:pt x="282322" y="199260"/>
                    <a:pt x="292418" y="199260"/>
                  </a:cubicBezTo>
                  <a:cubicBezTo>
                    <a:pt x="302514" y="199260"/>
                    <a:pt x="310706" y="191086"/>
                    <a:pt x="310706" y="180996"/>
                  </a:cubicBezTo>
                  <a:cubicBezTo>
                    <a:pt x="310706" y="170906"/>
                    <a:pt x="302514" y="162731"/>
                    <a:pt x="292418" y="162731"/>
                  </a:cubicBezTo>
                  <a:close/>
                  <a:moveTo>
                    <a:pt x="292418" y="71409"/>
                  </a:moveTo>
                  <a:cubicBezTo>
                    <a:pt x="282322" y="71409"/>
                    <a:pt x="274130" y="79584"/>
                    <a:pt x="274130" y="89673"/>
                  </a:cubicBezTo>
                  <a:cubicBezTo>
                    <a:pt x="274130" y="99763"/>
                    <a:pt x="282322" y="107938"/>
                    <a:pt x="292418" y="107938"/>
                  </a:cubicBezTo>
                  <a:cubicBezTo>
                    <a:pt x="302514" y="107938"/>
                    <a:pt x="310706" y="99763"/>
                    <a:pt x="310706" y="89673"/>
                  </a:cubicBezTo>
                  <a:cubicBezTo>
                    <a:pt x="310706" y="79584"/>
                    <a:pt x="302514" y="71409"/>
                    <a:pt x="292418" y="71409"/>
                  </a:cubicBezTo>
                  <a:close/>
                  <a:moveTo>
                    <a:pt x="292418" y="254054"/>
                  </a:moveTo>
                  <a:cubicBezTo>
                    <a:pt x="282322" y="254054"/>
                    <a:pt x="274130" y="262228"/>
                    <a:pt x="274130" y="272318"/>
                  </a:cubicBezTo>
                  <a:cubicBezTo>
                    <a:pt x="274130" y="282408"/>
                    <a:pt x="282322" y="290583"/>
                    <a:pt x="292418" y="290583"/>
                  </a:cubicBezTo>
                  <a:cubicBezTo>
                    <a:pt x="302514" y="290583"/>
                    <a:pt x="310706" y="282408"/>
                    <a:pt x="310706" y="272318"/>
                  </a:cubicBezTo>
                  <a:cubicBezTo>
                    <a:pt x="310579" y="262304"/>
                    <a:pt x="302451" y="254244"/>
                    <a:pt x="292418" y="254244"/>
                  </a:cubicBezTo>
                  <a:close/>
                  <a:moveTo>
                    <a:pt x="292418" y="345376"/>
                  </a:moveTo>
                  <a:cubicBezTo>
                    <a:pt x="282322" y="345376"/>
                    <a:pt x="274130" y="353551"/>
                    <a:pt x="274130" y="363640"/>
                  </a:cubicBezTo>
                  <a:cubicBezTo>
                    <a:pt x="274130" y="373730"/>
                    <a:pt x="282322" y="381905"/>
                    <a:pt x="292418" y="381905"/>
                  </a:cubicBezTo>
                  <a:cubicBezTo>
                    <a:pt x="302514" y="381905"/>
                    <a:pt x="310706" y="373730"/>
                    <a:pt x="310706" y="363640"/>
                  </a:cubicBezTo>
                  <a:cubicBezTo>
                    <a:pt x="310706" y="353551"/>
                    <a:pt x="302514" y="345376"/>
                    <a:pt x="292418" y="345376"/>
                  </a:cubicBezTo>
                  <a:close/>
                  <a:moveTo>
                    <a:pt x="338138" y="208392"/>
                  </a:moveTo>
                  <a:cubicBezTo>
                    <a:pt x="328041" y="208392"/>
                    <a:pt x="319849" y="216567"/>
                    <a:pt x="319849" y="226657"/>
                  </a:cubicBezTo>
                  <a:cubicBezTo>
                    <a:pt x="319849" y="236747"/>
                    <a:pt x="328041" y="244921"/>
                    <a:pt x="338138" y="244921"/>
                  </a:cubicBezTo>
                  <a:cubicBezTo>
                    <a:pt x="348235" y="244921"/>
                    <a:pt x="356426" y="236747"/>
                    <a:pt x="356426" y="226657"/>
                  </a:cubicBezTo>
                  <a:cubicBezTo>
                    <a:pt x="356426" y="216567"/>
                    <a:pt x="348235" y="208392"/>
                    <a:pt x="338138" y="208392"/>
                  </a:cubicBezTo>
                  <a:close/>
                  <a:moveTo>
                    <a:pt x="109538" y="71409"/>
                  </a:moveTo>
                  <a:cubicBezTo>
                    <a:pt x="99441" y="71409"/>
                    <a:pt x="91249" y="79584"/>
                    <a:pt x="91249" y="89673"/>
                  </a:cubicBezTo>
                  <a:cubicBezTo>
                    <a:pt x="91249" y="99763"/>
                    <a:pt x="99441" y="107938"/>
                    <a:pt x="109538" y="107938"/>
                  </a:cubicBezTo>
                  <a:cubicBezTo>
                    <a:pt x="119635" y="107938"/>
                    <a:pt x="127826" y="99763"/>
                    <a:pt x="127826" y="89673"/>
                  </a:cubicBezTo>
                  <a:cubicBezTo>
                    <a:pt x="127826" y="79584"/>
                    <a:pt x="119635" y="71409"/>
                    <a:pt x="109538" y="71409"/>
                  </a:cubicBezTo>
                  <a:close/>
                  <a:moveTo>
                    <a:pt x="246698" y="25748"/>
                  </a:moveTo>
                  <a:cubicBezTo>
                    <a:pt x="236601" y="25748"/>
                    <a:pt x="228410" y="33922"/>
                    <a:pt x="228410" y="44012"/>
                  </a:cubicBezTo>
                  <a:cubicBezTo>
                    <a:pt x="228410" y="54102"/>
                    <a:pt x="236601" y="62277"/>
                    <a:pt x="246698" y="62277"/>
                  </a:cubicBezTo>
                  <a:cubicBezTo>
                    <a:pt x="256794" y="62277"/>
                    <a:pt x="264986" y="54102"/>
                    <a:pt x="264986" y="44012"/>
                  </a:cubicBezTo>
                  <a:cubicBezTo>
                    <a:pt x="264859" y="33998"/>
                    <a:pt x="256731" y="25938"/>
                    <a:pt x="246698" y="25938"/>
                  </a:cubicBezTo>
                  <a:close/>
                  <a:moveTo>
                    <a:pt x="338138" y="117070"/>
                  </a:moveTo>
                  <a:cubicBezTo>
                    <a:pt x="328041" y="117070"/>
                    <a:pt x="319849" y="125245"/>
                    <a:pt x="319849" y="135335"/>
                  </a:cubicBezTo>
                  <a:cubicBezTo>
                    <a:pt x="319849" y="145424"/>
                    <a:pt x="328041" y="153599"/>
                    <a:pt x="338138" y="153599"/>
                  </a:cubicBezTo>
                  <a:cubicBezTo>
                    <a:pt x="348235" y="153599"/>
                    <a:pt x="356426" y="145424"/>
                    <a:pt x="356426" y="135335"/>
                  </a:cubicBezTo>
                  <a:cubicBezTo>
                    <a:pt x="356426" y="125245"/>
                    <a:pt x="348235" y="117070"/>
                    <a:pt x="338138" y="117070"/>
                  </a:cubicBezTo>
                  <a:close/>
                  <a:moveTo>
                    <a:pt x="658178" y="528021"/>
                  </a:moveTo>
                  <a:cubicBezTo>
                    <a:pt x="648018" y="527983"/>
                    <a:pt x="639826" y="536164"/>
                    <a:pt x="639763" y="546285"/>
                  </a:cubicBezTo>
                  <a:cubicBezTo>
                    <a:pt x="639700" y="556407"/>
                    <a:pt x="647891" y="564638"/>
                    <a:pt x="658051" y="564676"/>
                  </a:cubicBezTo>
                  <a:cubicBezTo>
                    <a:pt x="668211" y="564714"/>
                    <a:pt x="676402" y="556533"/>
                    <a:pt x="676466" y="546412"/>
                  </a:cubicBezTo>
                  <a:cubicBezTo>
                    <a:pt x="676466" y="546367"/>
                    <a:pt x="676466" y="546330"/>
                    <a:pt x="676466" y="546285"/>
                  </a:cubicBezTo>
                  <a:cubicBezTo>
                    <a:pt x="676466" y="536195"/>
                    <a:pt x="668275" y="528021"/>
                    <a:pt x="658178" y="528021"/>
                  </a:cubicBezTo>
                  <a:close/>
                  <a:moveTo>
                    <a:pt x="338138" y="391037"/>
                  </a:moveTo>
                  <a:cubicBezTo>
                    <a:pt x="328041" y="391037"/>
                    <a:pt x="319849" y="399212"/>
                    <a:pt x="319849" y="409302"/>
                  </a:cubicBezTo>
                  <a:cubicBezTo>
                    <a:pt x="319849" y="419391"/>
                    <a:pt x="328041" y="427566"/>
                    <a:pt x="338138" y="427566"/>
                  </a:cubicBezTo>
                  <a:cubicBezTo>
                    <a:pt x="348235" y="427566"/>
                    <a:pt x="356426" y="419391"/>
                    <a:pt x="356426" y="409302"/>
                  </a:cubicBezTo>
                  <a:cubicBezTo>
                    <a:pt x="356426" y="399212"/>
                    <a:pt x="348235" y="391037"/>
                    <a:pt x="338138" y="391037"/>
                  </a:cubicBezTo>
                  <a:close/>
                  <a:moveTo>
                    <a:pt x="155258" y="25748"/>
                  </a:moveTo>
                  <a:cubicBezTo>
                    <a:pt x="145162" y="25748"/>
                    <a:pt x="136970" y="33922"/>
                    <a:pt x="136970" y="44012"/>
                  </a:cubicBezTo>
                  <a:cubicBezTo>
                    <a:pt x="136970" y="54102"/>
                    <a:pt x="145162" y="62277"/>
                    <a:pt x="155258" y="62277"/>
                  </a:cubicBezTo>
                  <a:cubicBezTo>
                    <a:pt x="165354" y="62277"/>
                    <a:pt x="173546" y="54102"/>
                    <a:pt x="173546" y="44012"/>
                  </a:cubicBezTo>
                  <a:cubicBezTo>
                    <a:pt x="173419" y="33998"/>
                    <a:pt x="165291" y="25938"/>
                    <a:pt x="155258" y="25938"/>
                  </a:cubicBezTo>
                  <a:close/>
                  <a:moveTo>
                    <a:pt x="155258" y="117070"/>
                  </a:moveTo>
                  <a:cubicBezTo>
                    <a:pt x="145162" y="117070"/>
                    <a:pt x="136970" y="125245"/>
                    <a:pt x="136970" y="135335"/>
                  </a:cubicBezTo>
                  <a:cubicBezTo>
                    <a:pt x="136970" y="145424"/>
                    <a:pt x="145162" y="153599"/>
                    <a:pt x="155258" y="153599"/>
                  </a:cubicBezTo>
                  <a:cubicBezTo>
                    <a:pt x="165354" y="153599"/>
                    <a:pt x="173546" y="145424"/>
                    <a:pt x="173546" y="135335"/>
                  </a:cubicBezTo>
                  <a:cubicBezTo>
                    <a:pt x="173546" y="125245"/>
                    <a:pt x="165354" y="117070"/>
                    <a:pt x="155258" y="117070"/>
                  </a:cubicBezTo>
                  <a:close/>
                  <a:moveTo>
                    <a:pt x="200978" y="254054"/>
                  </a:moveTo>
                  <a:cubicBezTo>
                    <a:pt x="190881" y="254054"/>
                    <a:pt x="182690" y="262228"/>
                    <a:pt x="182690" y="272318"/>
                  </a:cubicBezTo>
                  <a:cubicBezTo>
                    <a:pt x="182690" y="282408"/>
                    <a:pt x="190881" y="290583"/>
                    <a:pt x="200978" y="290583"/>
                  </a:cubicBezTo>
                  <a:cubicBezTo>
                    <a:pt x="211075" y="290583"/>
                    <a:pt x="219266" y="282408"/>
                    <a:pt x="219266" y="272318"/>
                  </a:cubicBezTo>
                  <a:cubicBezTo>
                    <a:pt x="219139" y="262304"/>
                    <a:pt x="211011" y="254244"/>
                    <a:pt x="200978" y="254244"/>
                  </a:cubicBezTo>
                  <a:close/>
                  <a:moveTo>
                    <a:pt x="155258" y="208392"/>
                  </a:moveTo>
                  <a:cubicBezTo>
                    <a:pt x="145162" y="208392"/>
                    <a:pt x="136970" y="216567"/>
                    <a:pt x="136970" y="226657"/>
                  </a:cubicBezTo>
                  <a:cubicBezTo>
                    <a:pt x="136970" y="236747"/>
                    <a:pt x="145162" y="244921"/>
                    <a:pt x="155258" y="244921"/>
                  </a:cubicBezTo>
                  <a:cubicBezTo>
                    <a:pt x="165354" y="244921"/>
                    <a:pt x="173546" y="236747"/>
                    <a:pt x="173546" y="226657"/>
                  </a:cubicBezTo>
                  <a:cubicBezTo>
                    <a:pt x="173546" y="216567"/>
                    <a:pt x="165354" y="208392"/>
                    <a:pt x="155258" y="208392"/>
                  </a:cubicBezTo>
                  <a:close/>
                  <a:moveTo>
                    <a:pt x="200978" y="162731"/>
                  </a:moveTo>
                  <a:cubicBezTo>
                    <a:pt x="190881" y="162731"/>
                    <a:pt x="182690" y="170906"/>
                    <a:pt x="182690" y="180996"/>
                  </a:cubicBezTo>
                  <a:cubicBezTo>
                    <a:pt x="182690" y="191086"/>
                    <a:pt x="190881" y="199260"/>
                    <a:pt x="200978" y="199260"/>
                  </a:cubicBezTo>
                  <a:cubicBezTo>
                    <a:pt x="211075" y="199260"/>
                    <a:pt x="219266" y="191086"/>
                    <a:pt x="219266" y="180996"/>
                  </a:cubicBezTo>
                  <a:cubicBezTo>
                    <a:pt x="219266" y="170906"/>
                    <a:pt x="211075" y="162731"/>
                    <a:pt x="200978" y="162731"/>
                  </a:cubicBezTo>
                  <a:close/>
                  <a:moveTo>
                    <a:pt x="246698" y="208392"/>
                  </a:moveTo>
                  <a:cubicBezTo>
                    <a:pt x="236601" y="208392"/>
                    <a:pt x="228410" y="216567"/>
                    <a:pt x="228410" y="226657"/>
                  </a:cubicBezTo>
                  <a:cubicBezTo>
                    <a:pt x="228410" y="236747"/>
                    <a:pt x="236601" y="244921"/>
                    <a:pt x="246698" y="244921"/>
                  </a:cubicBezTo>
                  <a:cubicBezTo>
                    <a:pt x="256794" y="244921"/>
                    <a:pt x="264986" y="236747"/>
                    <a:pt x="264986" y="226657"/>
                  </a:cubicBezTo>
                  <a:cubicBezTo>
                    <a:pt x="264986" y="216567"/>
                    <a:pt x="256794" y="208392"/>
                    <a:pt x="246698" y="208392"/>
                  </a:cubicBezTo>
                  <a:close/>
                  <a:moveTo>
                    <a:pt x="246698" y="299715"/>
                  </a:moveTo>
                  <a:cubicBezTo>
                    <a:pt x="236601" y="299715"/>
                    <a:pt x="228410" y="307890"/>
                    <a:pt x="228410" y="317979"/>
                  </a:cubicBezTo>
                  <a:cubicBezTo>
                    <a:pt x="228410" y="328069"/>
                    <a:pt x="236601" y="336244"/>
                    <a:pt x="246698" y="336244"/>
                  </a:cubicBezTo>
                  <a:cubicBezTo>
                    <a:pt x="256794" y="336244"/>
                    <a:pt x="264986" y="328069"/>
                    <a:pt x="264986" y="317979"/>
                  </a:cubicBezTo>
                  <a:cubicBezTo>
                    <a:pt x="264986" y="307890"/>
                    <a:pt x="256794" y="299715"/>
                    <a:pt x="246698" y="299715"/>
                  </a:cubicBezTo>
                  <a:close/>
                  <a:moveTo>
                    <a:pt x="338138" y="25748"/>
                  </a:moveTo>
                  <a:cubicBezTo>
                    <a:pt x="328041" y="25748"/>
                    <a:pt x="319849" y="33922"/>
                    <a:pt x="319849" y="44012"/>
                  </a:cubicBezTo>
                  <a:cubicBezTo>
                    <a:pt x="319849" y="54102"/>
                    <a:pt x="328041" y="62277"/>
                    <a:pt x="338138" y="62277"/>
                  </a:cubicBezTo>
                  <a:cubicBezTo>
                    <a:pt x="348235" y="62277"/>
                    <a:pt x="356426" y="54102"/>
                    <a:pt x="356426" y="44012"/>
                  </a:cubicBezTo>
                  <a:cubicBezTo>
                    <a:pt x="356299" y="33998"/>
                    <a:pt x="348171" y="25938"/>
                    <a:pt x="338138" y="25938"/>
                  </a:cubicBezTo>
                  <a:close/>
                  <a:moveTo>
                    <a:pt x="246698" y="117070"/>
                  </a:moveTo>
                  <a:cubicBezTo>
                    <a:pt x="236601" y="117070"/>
                    <a:pt x="228410" y="125245"/>
                    <a:pt x="228410" y="135335"/>
                  </a:cubicBezTo>
                  <a:cubicBezTo>
                    <a:pt x="228410" y="145424"/>
                    <a:pt x="236601" y="153599"/>
                    <a:pt x="246698" y="153599"/>
                  </a:cubicBezTo>
                  <a:cubicBezTo>
                    <a:pt x="256794" y="153599"/>
                    <a:pt x="264986" y="145424"/>
                    <a:pt x="264986" y="135335"/>
                  </a:cubicBezTo>
                  <a:cubicBezTo>
                    <a:pt x="264986" y="125245"/>
                    <a:pt x="256794" y="117070"/>
                    <a:pt x="246698" y="117070"/>
                  </a:cubicBezTo>
                  <a:close/>
                  <a:moveTo>
                    <a:pt x="1023938" y="345376"/>
                  </a:moveTo>
                  <a:cubicBezTo>
                    <a:pt x="1013841" y="345376"/>
                    <a:pt x="1005650" y="353551"/>
                    <a:pt x="1005650" y="363640"/>
                  </a:cubicBezTo>
                  <a:cubicBezTo>
                    <a:pt x="1005650" y="373730"/>
                    <a:pt x="1013841" y="381905"/>
                    <a:pt x="1023938" y="381905"/>
                  </a:cubicBezTo>
                  <a:cubicBezTo>
                    <a:pt x="1034035" y="381905"/>
                    <a:pt x="1042226" y="373730"/>
                    <a:pt x="1042226" y="363640"/>
                  </a:cubicBezTo>
                  <a:cubicBezTo>
                    <a:pt x="1042226" y="353551"/>
                    <a:pt x="1034035" y="345376"/>
                    <a:pt x="1023938" y="345376"/>
                  </a:cubicBezTo>
                  <a:close/>
                  <a:moveTo>
                    <a:pt x="978218" y="25748"/>
                  </a:moveTo>
                  <a:cubicBezTo>
                    <a:pt x="968122" y="25748"/>
                    <a:pt x="959930" y="33922"/>
                    <a:pt x="959930" y="44012"/>
                  </a:cubicBezTo>
                  <a:cubicBezTo>
                    <a:pt x="959930" y="54102"/>
                    <a:pt x="968122" y="62277"/>
                    <a:pt x="978218" y="62277"/>
                  </a:cubicBezTo>
                  <a:cubicBezTo>
                    <a:pt x="988314" y="62277"/>
                    <a:pt x="996506" y="54102"/>
                    <a:pt x="996506" y="44012"/>
                  </a:cubicBezTo>
                  <a:cubicBezTo>
                    <a:pt x="996379" y="33998"/>
                    <a:pt x="988251" y="25938"/>
                    <a:pt x="978218" y="25938"/>
                  </a:cubicBezTo>
                  <a:close/>
                  <a:moveTo>
                    <a:pt x="1023938" y="436698"/>
                  </a:moveTo>
                  <a:cubicBezTo>
                    <a:pt x="1013841" y="436698"/>
                    <a:pt x="1005650" y="444873"/>
                    <a:pt x="1005650" y="454963"/>
                  </a:cubicBezTo>
                  <a:cubicBezTo>
                    <a:pt x="1005650" y="465053"/>
                    <a:pt x="1013841" y="473227"/>
                    <a:pt x="1023938" y="473227"/>
                  </a:cubicBezTo>
                  <a:cubicBezTo>
                    <a:pt x="1034035" y="473227"/>
                    <a:pt x="1042226" y="465053"/>
                    <a:pt x="1042226" y="454963"/>
                  </a:cubicBezTo>
                  <a:cubicBezTo>
                    <a:pt x="1042226" y="444873"/>
                    <a:pt x="1034035" y="436698"/>
                    <a:pt x="1023938" y="436698"/>
                  </a:cubicBezTo>
                  <a:close/>
                  <a:moveTo>
                    <a:pt x="978218" y="117070"/>
                  </a:moveTo>
                  <a:cubicBezTo>
                    <a:pt x="968122" y="117070"/>
                    <a:pt x="959930" y="125245"/>
                    <a:pt x="959930" y="135335"/>
                  </a:cubicBezTo>
                  <a:cubicBezTo>
                    <a:pt x="959930" y="145424"/>
                    <a:pt x="968122" y="153599"/>
                    <a:pt x="978218" y="153599"/>
                  </a:cubicBezTo>
                  <a:cubicBezTo>
                    <a:pt x="988314" y="153599"/>
                    <a:pt x="996506" y="145424"/>
                    <a:pt x="996506" y="135335"/>
                  </a:cubicBezTo>
                  <a:cubicBezTo>
                    <a:pt x="996506" y="125245"/>
                    <a:pt x="988314" y="117070"/>
                    <a:pt x="978218" y="117070"/>
                  </a:cubicBezTo>
                  <a:close/>
                  <a:moveTo>
                    <a:pt x="1069658" y="391037"/>
                  </a:moveTo>
                  <a:cubicBezTo>
                    <a:pt x="1059562" y="391037"/>
                    <a:pt x="1051370" y="399212"/>
                    <a:pt x="1051370" y="409302"/>
                  </a:cubicBezTo>
                  <a:cubicBezTo>
                    <a:pt x="1051370" y="419391"/>
                    <a:pt x="1059562" y="427566"/>
                    <a:pt x="1069658" y="427566"/>
                  </a:cubicBezTo>
                  <a:cubicBezTo>
                    <a:pt x="1079754" y="427566"/>
                    <a:pt x="1087946" y="419391"/>
                    <a:pt x="1087946" y="409302"/>
                  </a:cubicBezTo>
                  <a:cubicBezTo>
                    <a:pt x="1087946" y="399212"/>
                    <a:pt x="1079754" y="391037"/>
                    <a:pt x="1069658" y="391037"/>
                  </a:cubicBezTo>
                  <a:close/>
                  <a:moveTo>
                    <a:pt x="1023938" y="254054"/>
                  </a:moveTo>
                  <a:cubicBezTo>
                    <a:pt x="1013841" y="254054"/>
                    <a:pt x="1005650" y="262228"/>
                    <a:pt x="1005650" y="272318"/>
                  </a:cubicBezTo>
                  <a:cubicBezTo>
                    <a:pt x="1005650" y="282408"/>
                    <a:pt x="1013841" y="290583"/>
                    <a:pt x="1023938" y="290583"/>
                  </a:cubicBezTo>
                  <a:cubicBezTo>
                    <a:pt x="1034035" y="290583"/>
                    <a:pt x="1042226" y="282408"/>
                    <a:pt x="1042226" y="272318"/>
                  </a:cubicBezTo>
                  <a:cubicBezTo>
                    <a:pt x="1042099" y="262304"/>
                    <a:pt x="1033971" y="254244"/>
                    <a:pt x="1023938" y="254244"/>
                  </a:cubicBezTo>
                  <a:close/>
                  <a:moveTo>
                    <a:pt x="1023938" y="71409"/>
                  </a:moveTo>
                  <a:cubicBezTo>
                    <a:pt x="1013841" y="71409"/>
                    <a:pt x="1005650" y="79584"/>
                    <a:pt x="1005650" y="89673"/>
                  </a:cubicBezTo>
                  <a:cubicBezTo>
                    <a:pt x="1005650" y="99763"/>
                    <a:pt x="1013841" y="107938"/>
                    <a:pt x="1023938" y="107938"/>
                  </a:cubicBezTo>
                  <a:cubicBezTo>
                    <a:pt x="1034035" y="107938"/>
                    <a:pt x="1042226" y="99763"/>
                    <a:pt x="1042226" y="89673"/>
                  </a:cubicBezTo>
                  <a:cubicBezTo>
                    <a:pt x="1042226" y="79584"/>
                    <a:pt x="1034035" y="71409"/>
                    <a:pt x="1023938" y="71409"/>
                  </a:cubicBezTo>
                  <a:close/>
                  <a:moveTo>
                    <a:pt x="978218" y="208392"/>
                  </a:moveTo>
                  <a:cubicBezTo>
                    <a:pt x="968122" y="208392"/>
                    <a:pt x="959930" y="216567"/>
                    <a:pt x="959930" y="226657"/>
                  </a:cubicBezTo>
                  <a:cubicBezTo>
                    <a:pt x="959930" y="236747"/>
                    <a:pt x="968122" y="244921"/>
                    <a:pt x="978218" y="244921"/>
                  </a:cubicBezTo>
                  <a:cubicBezTo>
                    <a:pt x="988314" y="244921"/>
                    <a:pt x="996506" y="236747"/>
                    <a:pt x="996506" y="226657"/>
                  </a:cubicBezTo>
                  <a:cubicBezTo>
                    <a:pt x="996506" y="216567"/>
                    <a:pt x="988314" y="208392"/>
                    <a:pt x="978218" y="208392"/>
                  </a:cubicBezTo>
                  <a:close/>
                  <a:moveTo>
                    <a:pt x="1023938" y="162731"/>
                  </a:moveTo>
                  <a:cubicBezTo>
                    <a:pt x="1013841" y="162731"/>
                    <a:pt x="1005650" y="170906"/>
                    <a:pt x="1005650" y="180996"/>
                  </a:cubicBezTo>
                  <a:cubicBezTo>
                    <a:pt x="1005650" y="191086"/>
                    <a:pt x="1013841" y="199260"/>
                    <a:pt x="1023938" y="199260"/>
                  </a:cubicBezTo>
                  <a:cubicBezTo>
                    <a:pt x="1034035" y="199260"/>
                    <a:pt x="1042226" y="191086"/>
                    <a:pt x="1042226" y="180996"/>
                  </a:cubicBezTo>
                  <a:cubicBezTo>
                    <a:pt x="1042226" y="170906"/>
                    <a:pt x="1034035" y="162731"/>
                    <a:pt x="1023938" y="162731"/>
                  </a:cubicBezTo>
                  <a:close/>
                  <a:moveTo>
                    <a:pt x="932498" y="528021"/>
                  </a:moveTo>
                  <a:cubicBezTo>
                    <a:pt x="922338" y="527983"/>
                    <a:pt x="914147" y="536164"/>
                    <a:pt x="914083" y="546285"/>
                  </a:cubicBezTo>
                  <a:cubicBezTo>
                    <a:pt x="914019" y="556407"/>
                    <a:pt x="922211" y="564638"/>
                    <a:pt x="932371" y="564676"/>
                  </a:cubicBezTo>
                  <a:cubicBezTo>
                    <a:pt x="942531" y="564714"/>
                    <a:pt x="950723" y="556533"/>
                    <a:pt x="950786" y="546412"/>
                  </a:cubicBezTo>
                  <a:cubicBezTo>
                    <a:pt x="950786" y="546367"/>
                    <a:pt x="950786" y="546330"/>
                    <a:pt x="950786" y="546285"/>
                  </a:cubicBezTo>
                  <a:cubicBezTo>
                    <a:pt x="950786" y="536195"/>
                    <a:pt x="942594" y="528021"/>
                    <a:pt x="932498" y="528021"/>
                  </a:cubicBezTo>
                  <a:close/>
                  <a:moveTo>
                    <a:pt x="932498" y="436698"/>
                  </a:moveTo>
                  <a:cubicBezTo>
                    <a:pt x="922401" y="436698"/>
                    <a:pt x="914210" y="444873"/>
                    <a:pt x="914210" y="454963"/>
                  </a:cubicBezTo>
                  <a:cubicBezTo>
                    <a:pt x="914210" y="465053"/>
                    <a:pt x="922401" y="473227"/>
                    <a:pt x="932498" y="473227"/>
                  </a:cubicBezTo>
                  <a:cubicBezTo>
                    <a:pt x="942594" y="473227"/>
                    <a:pt x="950786" y="465053"/>
                    <a:pt x="950786" y="454963"/>
                  </a:cubicBezTo>
                  <a:cubicBezTo>
                    <a:pt x="950786" y="444873"/>
                    <a:pt x="942594" y="436698"/>
                    <a:pt x="932498" y="436698"/>
                  </a:cubicBezTo>
                  <a:close/>
                  <a:moveTo>
                    <a:pt x="932498" y="345376"/>
                  </a:moveTo>
                  <a:cubicBezTo>
                    <a:pt x="922401" y="345376"/>
                    <a:pt x="914210" y="353551"/>
                    <a:pt x="914210" y="363640"/>
                  </a:cubicBezTo>
                  <a:cubicBezTo>
                    <a:pt x="914210" y="373730"/>
                    <a:pt x="922401" y="381905"/>
                    <a:pt x="932498" y="381905"/>
                  </a:cubicBezTo>
                  <a:cubicBezTo>
                    <a:pt x="942594" y="381905"/>
                    <a:pt x="950786" y="373730"/>
                    <a:pt x="950786" y="363640"/>
                  </a:cubicBezTo>
                  <a:cubicBezTo>
                    <a:pt x="950786" y="353551"/>
                    <a:pt x="942594" y="345376"/>
                    <a:pt x="932498" y="345376"/>
                  </a:cubicBezTo>
                  <a:close/>
                  <a:moveTo>
                    <a:pt x="1069658" y="299715"/>
                  </a:moveTo>
                  <a:cubicBezTo>
                    <a:pt x="1059562" y="299715"/>
                    <a:pt x="1051370" y="307890"/>
                    <a:pt x="1051370" y="317979"/>
                  </a:cubicBezTo>
                  <a:cubicBezTo>
                    <a:pt x="1051370" y="328069"/>
                    <a:pt x="1059562" y="336244"/>
                    <a:pt x="1069658" y="336244"/>
                  </a:cubicBezTo>
                  <a:cubicBezTo>
                    <a:pt x="1079754" y="336244"/>
                    <a:pt x="1087946" y="328069"/>
                    <a:pt x="1087946" y="317979"/>
                  </a:cubicBezTo>
                  <a:cubicBezTo>
                    <a:pt x="1087946" y="307890"/>
                    <a:pt x="1079754" y="299715"/>
                    <a:pt x="1069658" y="299715"/>
                  </a:cubicBezTo>
                  <a:close/>
                  <a:moveTo>
                    <a:pt x="886778" y="25748"/>
                  </a:moveTo>
                  <a:cubicBezTo>
                    <a:pt x="876681" y="25748"/>
                    <a:pt x="868490" y="33922"/>
                    <a:pt x="868490" y="44012"/>
                  </a:cubicBezTo>
                  <a:cubicBezTo>
                    <a:pt x="868490" y="54102"/>
                    <a:pt x="876681" y="62277"/>
                    <a:pt x="886778" y="62277"/>
                  </a:cubicBezTo>
                  <a:cubicBezTo>
                    <a:pt x="896875" y="62277"/>
                    <a:pt x="905066" y="54102"/>
                    <a:pt x="905066" y="44012"/>
                  </a:cubicBezTo>
                  <a:cubicBezTo>
                    <a:pt x="904939" y="33998"/>
                    <a:pt x="896811" y="25938"/>
                    <a:pt x="886778" y="25938"/>
                  </a:cubicBezTo>
                  <a:close/>
                  <a:moveTo>
                    <a:pt x="932498" y="162731"/>
                  </a:moveTo>
                  <a:cubicBezTo>
                    <a:pt x="922401" y="162731"/>
                    <a:pt x="914210" y="170906"/>
                    <a:pt x="914210" y="180996"/>
                  </a:cubicBezTo>
                  <a:cubicBezTo>
                    <a:pt x="914210" y="191086"/>
                    <a:pt x="922401" y="199260"/>
                    <a:pt x="932498" y="199260"/>
                  </a:cubicBezTo>
                  <a:cubicBezTo>
                    <a:pt x="942594" y="199260"/>
                    <a:pt x="950786" y="191086"/>
                    <a:pt x="950786" y="180996"/>
                  </a:cubicBezTo>
                  <a:cubicBezTo>
                    <a:pt x="950786" y="170906"/>
                    <a:pt x="942594" y="162731"/>
                    <a:pt x="932498" y="162731"/>
                  </a:cubicBezTo>
                  <a:close/>
                  <a:moveTo>
                    <a:pt x="978218" y="482359"/>
                  </a:moveTo>
                  <a:cubicBezTo>
                    <a:pt x="968122" y="482359"/>
                    <a:pt x="959930" y="490534"/>
                    <a:pt x="959930" y="500624"/>
                  </a:cubicBezTo>
                  <a:cubicBezTo>
                    <a:pt x="959930" y="510714"/>
                    <a:pt x="968122" y="518888"/>
                    <a:pt x="978218" y="518888"/>
                  </a:cubicBezTo>
                  <a:cubicBezTo>
                    <a:pt x="988314" y="518888"/>
                    <a:pt x="996506" y="510714"/>
                    <a:pt x="996506" y="500624"/>
                  </a:cubicBezTo>
                  <a:cubicBezTo>
                    <a:pt x="996379" y="490610"/>
                    <a:pt x="988251" y="482550"/>
                    <a:pt x="978218" y="482550"/>
                  </a:cubicBezTo>
                  <a:close/>
                  <a:moveTo>
                    <a:pt x="978218" y="299715"/>
                  </a:moveTo>
                  <a:cubicBezTo>
                    <a:pt x="968122" y="299715"/>
                    <a:pt x="959930" y="307890"/>
                    <a:pt x="959930" y="317979"/>
                  </a:cubicBezTo>
                  <a:cubicBezTo>
                    <a:pt x="959930" y="328069"/>
                    <a:pt x="968122" y="336244"/>
                    <a:pt x="978218" y="336244"/>
                  </a:cubicBezTo>
                  <a:cubicBezTo>
                    <a:pt x="988314" y="336244"/>
                    <a:pt x="996506" y="328069"/>
                    <a:pt x="996506" y="317979"/>
                  </a:cubicBezTo>
                  <a:cubicBezTo>
                    <a:pt x="996506" y="307890"/>
                    <a:pt x="988314" y="299715"/>
                    <a:pt x="978218" y="299715"/>
                  </a:cubicBezTo>
                  <a:close/>
                  <a:moveTo>
                    <a:pt x="978218" y="391037"/>
                  </a:moveTo>
                  <a:cubicBezTo>
                    <a:pt x="968122" y="391037"/>
                    <a:pt x="959930" y="399212"/>
                    <a:pt x="959930" y="409302"/>
                  </a:cubicBezTo>
                  <a:cubicBezTo>
                    <a:pt x="959930" y="419391"/>
                    <a:pt x="968122" y="427566"/>
                    <a:pt x="978218" y="427566"/>
                  </a:cubicBezTo>
                  <a:cubicBezTo>
                    <a:pt x="988314" y="427566"/>
                    <a:pt x="996506" y="419391"/>
                    <a:pt x="996506" y="409302"/>
                  </a:cubicBezTo>
                  <a:cubicBezTo>
                    <a:pt x="996506" y="399212"/>
                    <a:pt x="988314" y="391037"/>
                    <a:pt x="978218" y="391037"/>
                  </a:cubicBezTo>
                  <a:close/>
                  <a:moveTo>
                    <a:pt x="932498" y="71409"/>
                  </a:moveTo>
                  <a:cubicBezTo>
                    <a:pt x="922401" y="71409"/>
                    <a:pt x="914210" y="79584"/>
                    <a:pt x="914210" y="89673"/>
                  </a:cubicBezTo>
                  <a:cubicBezTo>
                    <a:pt x="914210" y="99763"/>
                    <a:pt x="922401" y="107938"/>
                    <a:pt x="932498" y="107938"/>
                  </a:cubicBezTo>
                  <a:cubicBezTo>
                    <a:pt x="942594" y="107938"/>
                    <a:pt x="950786" y="99763"/>
                    <a:pt x="950786" y="89673"/>
                  </a:cubicBezTo>
                  <a:cubicBezTo>
                    <a:pt x="950786" y="79584"/>
                    <a:pt x="942594" y="71409"/>
                    <a:pt x="932498" y="71409"/>
                  </a:cubicBezTo>
                  <a:close/>
                  <a:moveTo>
                    <a:pt x="932498" y="254054"/>
                  </a:moveTo>
                  <a:cubicBezTo>
                    <a:pt x="922401" y="254054"/>
                    <a:pt x="914210" y="262228"/>
                    <a:pt x="914210" y="272318"/>
                  </a:cubicBezTo>
                  <a:cubicBezTo>
                    <a:pt x="914210" y="282408"/>
                    <a:pt x="922401" y="290583"/>
                    <a:pt x="932498" y="290583"/>
                  </a:cubicBezTo>
                  <a:cubicBezTo>
                    <a:pt x="942594" y="290583"/>
                    <a:pt x="950786" y="282408"/>
                    <a:pt x="950786" y="272318"/>
                  </a:cubicBezTo>
                  <a:cubicBezTo>
                    <a:pt x="950659" y="262304"/>
                    <a:pt x="942531" y="254244"/>
                    <a:pt x="932498" y="254244"/>
                  </a:cubicBezTo>
                  <a:close/>
                  <a:moveTo>
                    <a:pt x="1206818" y="162731"/>
                  </a:moveTo>
                  <a:cubicBezTo>
                    <a:pt x="1196722" y="162731"/>
                    <a:pt x="1188530" y="170906"/>
                    <a:pt x="1188530" y="180996"/>
                  </a:cubicBezTo>
                  <a:cubicBezTo>
                    <a:pt x="1188530" y="191086"/>
                    <a:pt x="1196722" y="199260"/>
                    <a:pt x="1206818" y="199260"/>
                  </a:cubicBezTo>
                  <a:cubicBezTo>
                    <a:pt x="1216914" y="199260"/>
                    <a:pt x="1225106" y="191086"/>
                    <a:pt x="1225106" y="180996"/>
                  </a:cubicBezTo>
                  <a:cubicBezTo>
                    <a:pt x="1225106" y="170906"/>
                    <a:pt x="1216914" y="162731"/>
                    <a:pt x="1206818" y="162731"/>
                  </a:cubicBezTo>
                  <a:close/>
                  <a:moveTo>
                    <a:pt x="1206818" y="71409"/>
                  </a:moveTo>
                  <a:cubicBezTo>
                    <a:pt x="1196722" y="71409"/>
                    <a:pt x="1188530" y="79584"/>
                    <a:pt x="1188530" y="89673"/>
                  </a:cubicBezTo>
                  <a:cubicBezTo>
                    <a:pt x="1188530" y="99763"/>
                    <a:pt x="1196722" y="107938"/>
                    <a:pt x="1206818" y="107938"/>
                  </a:cubicBezTo>
                  <a:cubicBezTo>
                    <a:pt x="1216914" y="107938"/>
                    <a:pt x="1225106" y="99763"/>
                    <a:pt x="1225106" y="89673"/>
                  </a:cubicBezTo>
                  <a:cubicBezTo>
                    <a:pt x="1225106" y="79584"/>
                    <a:pt x="1216914" y="71409"/>
                    <a:pt x="1206818" y="71409"/>
                  </a:cubicBezTo>
                  <a:close/>
                  <a:moveTo>
                    <a:pt x="1188593" y="272318"/>
                  </a:moveTo>
                  <a:cubicBezTo>
                    <a:pt x="1188593" y="276599"/>
                    <a:pt x="1190117" y="280734"/>
                    <a:pt x="1192912" y="283987"/>
                  </a:cubicBezTo>
                  <a:cubicBezTo>
                    <a:pt x="1198309" y="274221"/>
                    <a:pt x="1203706" y="264327"/>
                    <a:pt x="1209104" y="254307"/>
                  </a:cubicBezTo>
                  <a:cubicBezTo>
                    <a:pt x="1208342" y="254244"/>
                    <a:pt x="1207643" y="254244"/>
                    <a:pt x="1206881" y="254307"/>
                  </a:cubicBezTo>
                  <a:cubicBezTo>
                    <a:pt x="1196849" y="254307"/>
                    <a:pt x="1188721" y="262330"/>
                    <a:pt x="1188593" y="272318"/>
                  </a:cubicBezTo>
                  <a:close/>
                  <a:moveTo>
                    <a:pt x="658241" y="436698"/>
                  </a:moveTo>
                  <a:cubicBezTo>
                    <a:pt x="648145" y="436698"/>
                    <a:pt x="639953" y="444873"/>
                    <a:pt x="639953" y="454963"/>
                  </a:cubicBezTo>
                  <a:cubicBezTo>
                    <a:pt x="639953" y="465053"/>
                    <a:pt x="648145" y="473227"/>
                    <a:pt x="658241" y="473227"/>
                  </a:cubicBezTo>
                  <a:cubicBezTo>
                    <a:pt x="668338" y="473227"/>
                    <a:pt x="676529" y="465053"/>
                    <a:pt x="676529" y="454963"/>
                  </a:cubicBezTo>
                  <a:cubicBezTo>
                    <a:pt x="676529" y="444873"/>
                    <a:pt x="668338" y="436698"/>
                    <a:pt x="658241" y="436698"/>
                  </a:cubicBezTo>
                  <a:cubicBezTo>
                    <a:pt x="658241" y="436698"/>
                    <a:pt x="658178" y="436698"/>
                    <a:pt x="658178" y="436698"/>
                  </a:cubicBezTo>
                  <a:close/>
                  <a:moveTo>
                    <a:pt x="1161162" y="25748"/>
                  </a:moveTo>
                  <a:cubicBezTo>
                    <a:pt x="1151065" y="25748"/>
                    <a:pt x="1142874" y="33922"/>
                    <a:pt x="1142874" y="44012"/>
                  </a:cubicBezTo>
                  <a:cubicBezTo>
                    <a:pt x="1142874" y="54102"/>
                    <a:pt x="1151065" y="62277"/>
                    <a:pt x="1161162" y="62277"/>
                  </a:cubicBezTo>
                  <a:cubicBezTo>
                    <a:pt x="1171258" y="62277"/>
                    <a:pt x="1179450" y="54102"/>
                    <a:pt x="1179450" y="44012"/>
                  </a:cubicBezTo>
                  <a:cubicBezTo>
                    <a:pt x="1179323" y="33973"/>
                    <a:pt x="1171131" y="25900"/>
                    <a:pt x="1161098" y="25938"/>
                  </a:cubicBezTo>
                  <a:close/>
                  <a:moveTo>
                    <a:pt x="1280034" y="89673"/>
                  </a:moveTo>
                  <a:cubicBezTo>
                    <a:pt x="1280034" y="93859"/>
                    <a:pt x="1281494" y="97911"/>
                    <a:pt x="1284161" y="101152"/>
                  </a:cubicBezTo>
                  <a:cubicBezTo>
                    <a:pt x="1288606" y="91322"/>
                    <a:pt x="1293051" y="81493"/>
                    <a:pt x="1297432" y="71536"/>
                  </a:cubicBezTo>
                  <a:cubicBezTo>
                    <a:pt x="1287717" y="71942"/>
                    <a:pt x="1279970" y="79939"/>
                    <a:pt x="1279970" y="89673"/>
                  </a:cubicBezTo>
                  <a:close/>
                  <a:moveTo>
                    <a:pt x="1069722" y="208392"/>
                  </a:moveTo>
                  <a:cubicBezTo>
                    <a:pt x="1059625" y="208392"/>
                    <a:pt x="1051434" y="216567"/>
                    <a:pt x="1051434" y="226657"/>
                  </a:cubicBezTo>
                  <a:cubicBezTo>
                    <a:pt x="1051434" y="236747"/>
                    <a:pt x="1059625" y="244921"/>
                    <a:pt x="1069722" y="244921"/>
                  </a:cubicBezTo>
                  <a:cubicBezTo>
                    <a:pt x="1079818" y="244921"/>
                    <a:pt x="1088010" y="236747"/>
                    <a:pt x="1088010" y="226657"/>
                  </a:cubicBezTo>
                  <a:cubicBezTo>
                    <a:pt x="1088010" y="216567"/>
                    <a:pt x="1079818" y="208392"/>
                    <a:pt x="1069722" y="208392"/>
                  </a:cubicBezTo>
                  <a:cubicBezTo>
                    <a:pt x="1069722" y="208392"/>
                    <a:pt x="1069658" y="208392"/>
                    <a:pt x="1069658" y="208392"/>
                  </a:cubicBezTo>
                  <a:close/>
                  <a:moveTo>
                    <a:pt x="1252601" y="25748"/>
                  </a:moveTo>
                  <a:cubicBezTo>
                    <a:pt x="1242505" y="25748"/>
                    <a:pt x="1234313" y="33922"/>
                    <a:pt x="1234313" y="44012"/>
                  </a:cubicBezTo>
                  <a:cubicBezTo>
                    <a:pt x="1234313" y="54102"/>
                    <a:pt x="1242505" y="62277"/>
                    <a:pt x="1252601" y="62277"/>
                  </a:cubicBezTo>
                  <a:cubicBezTo>
                    <a:pt x="1262698" y="62277"/>
                    <a:pt x="1270889" y="54102"/>
                    <a:pt x="1270889" y="44012"/>
                  </a:cubicBezTo>
                  <a:cubicBezTo>
                    <a:pt x="1270762" y="33973"/>
                    <a:pt x="1262571" y="25900"/>
                    <a:pt x="1252538" y="25938"/>
                  </a:cubicBezTo>
                  <a:close/>
                  <a:moveTo>
                    <a:pt x="1252601" y="117070"/>
                  </a:moveTo>
                  <a:cubicBezTo>
                    <a:pt x="1242505" y="117070"/>
                    <a:pt x="1234313" y="125245"/>
                    <a:pt x="1234313" y="135335"/>
                  </a:cubicBezTo>
                  <a:cubicBezTo>
                    <a:pt x="1234313" y="145424"/>
                    <a:pt x="1242505" y="153599"/>
                    <a:pt x="1252601" y="153599"/>
                  </a:cubicBezTo>
                  <a:cubicBezTo>
                    <a:pt x="1255396" y="153574"/>
                    <a:pt x="1258189" y="152901"/>
                    <a:pt x="1260729" y="151633"/>
                  </a:cubicBezTo>
                  <a:cubicBezTo>
                    <a:pt x="1263904" y="144847"/>
                    <a:pt x="1267079" y="138062"/>
                    <a:pt x="1270318" y="131149"/>
                  </a:cubicBezTo>
                  <a:cubicBezTo>
                    <a:pt x="1268413" y="122879"/>
                    <a:pt x="1261047" y="117032"/>
                    <a:pt x="1252538" y="117070"/>
                  </a:cubicBezTo>
                  <a:close/>
                  <a:moveTo>
                    <a:pt x="1280224" y="0"/>
                  </a:moveTo>
                  <a:cubicBezTo>
                    <a:pt x="1281050" y="9982"/>
                    <a:pt x="1289812" y="17396"/>
                    <a:pt x="1299846" y="16558"/>
                  </a:cubicBezTo>
                  <a:cubicBezTo>
                    <a:pt x="1308672" y="15816"/>
                    <a:pt x="1315657" y="8821"/>
                    <a:pt x="1316419" y="0"/>
                  </a:cubicBezTo>
                  <a:close/>
                  <a:moveTo>
                    <a:pt x="1115124" y="345376"/>
                  </a:moveTo>
                  <a:cubicBezTo>
                    <a:pt x="1105027" y="345376"/>
                    <a:pt x="1096836" y="353551"/>
                    <a:pt x="1096836" y="363640"/>
                  </a:cubicBezTo>
                  <a:cubicBezTo>
                    <a:pt x="1096836" y="373730"/>
                    <a:pt x="1105027" y="381905"/>
                    <a:pt x="1115124" y="381905"/>
                  </a:cubicBezTo>
                  <a:cubicBezTo>
                    <a:pt x="1125221" y="381905"/>
                    <a:pt x="1133412" y="373730"/>
                    <a:pt x="1133412" y="363640"/>
                  </a:cubicBezTo>
                  <a:cubicBezTo>
                    <a:pt x="1133412" y="353652"/>
                    <a:pt x="1125411" y="345515"/>
                    <a:pt x="1115378" y="345376"/>
                  </a:cubicBezTo>
                  <a:close/>
                  <a:moveTo>
                    <a:pt x="1115124" y="254054"/>
                  </a:moveTo>
                  <a:cubicBezTo>
                    <a:pt x="1105027" y="254054"/>
                    <a:pt x="1096836" y="262228"/>
                    <a:pt x="1096836" y="272318"/>
                  </a:cubicBezTo>
                  <a:cubicBezTo>
                    <a:pt x="1096836" y="282408"/>
                    <a:pt x="1105027" y="290583"/>
                    <a:pt x="1115124" y="290583"/>
                  </a:cubicBezTo>
                  <a:cubicBezTo>
                    <a:pt x="1125221" y="290583"/>
                    <a:pt x="1133412" y="282408"/>
                    <a:pt x="1133412" y="272318"/>
                  </a:cubicBezTo>
                  <a:cubicBezTo>
                    <a:pt x="1133285" y="262406"/>
                    <a:pt x="1125284" y="254383"/>
                    <a:pt x="1115378" y="254244"/>
                  </a:cubicBezTo>
                  <a:close/>
                  <a:moveTo>
                    <a:pt x="1069404" y="25748"/>
                  </a:moveTo>
                  <a:cubicBezTo>
                    <a:pt x="1059307" y="25748"/>
                    <a:pt x="1051116" y="33922"/>
                    <a:pt x="1051116" y="44012"/>
                  </a:cubicBezTo>
                  <a:cubicBezTo>
                    <a:pt x="1051116" y="54102"/>
                    <a:pt x="1059307" y="62277"/>
                    <a:pt x="1069404" y="62277"/>
                  </a:cubicBezTo>
                  <a:cubicBezTo>
                    <a:pt x="1079500" y="62277"/>
                    <a:pt x="1087692" y="54102"/>
                    <a:pt x="1087692" y="44012"/>
                  </a:cubicBezTo>
                  <a:cubicBezTo>
                    <a:pt x="1087565" y="34100"/>
                    <a:pt x="1079564" y="26078"/>
                    <a:pt x="1069658" y="25938"/>
                  </a:cubicBezTo>
                  <a:close/>
                  <a:moveTo>
                    <a:pt x="1069404" y="117070"/>
                  </a:moveTo>
                  <a:cubicBezTo>
                    <a:pt x="1059307" y="117070"/>
                    <a:pt x="1051116" y="125245"/>
                    <a:pt x="1051116" y="135335"/>
                  </a:cubicBezTo>
                  <a:cubicBezTo>
                    <a:pt x="1051116" y="145424"/>
                    <a:pt x="1059307" y="153599"/>
                    <a:pt x="1069404" y="153599"/>
                  </a:cubicBezTo>
                  <a:cubicBezTo>
                    <a:pt x="1079500" y="153599"/>
                    <a:pt x="1087692" y="145424"/>
                    <a:pt x="1087692" y="135335"/>
                  </a:cubicBezTo>
                  <a:cubicBezTo>
                    <a:pt x="1087692" y="125346"/>
                    <a:pt x="1079627" y="117210"/>
                    <a:pt x="1069658" y="117070"/>
                  </a:cubicBezTo>
                  <a:close/>
                  <a:moveTo>
                    <a:pt x="1160844" y="299715"/>
                  </a:moveTo>
                  <a:cubicBezTo>
                    <a:pt x="1150748" y="299715"/>
                    <a:pt x="1142556" y="307890"/>
                    <a:pt x="1142556" y="317979"/>
                  </a:cubicBezTo>
                  <a:cubicBezTo>
                    <a:pt x="1142556" y="328069"/>
                    <a:pt x="1150748" y="336244"/>
                    <a:pt x="1160844" y="336244"/>
                  </a:cubicBezTo>
                  <a:lnTo>
                    <a:pt x="1162495" y="336244"/>
                  </a:lnTo>
                  <a:cubicBezTo>
                    <a:pt x="1167512" y="327790"/>
                    <a:pt x="1172528" y="319330"/>
                    <a:pt x="1177544" y="310876"/>
                  </a:cubicBezTo>
                  <a:cubicBezTo>
                    <a:pt x="1174750" y="304255"/>
                    <a:pt x="1168274" y="299892"/>
                    <a:pt x="1161098" y="299715"/>
                  </a:cubicBezTo>
                  <a:close/>
                  <a:moveTo>
                    <a:pt x="1160844" y="208392"/>
                  </a:moveTo>
                  <a:cubicBezTo>
                    <a:pt x="1150748" y="208392"/>
                    <a:pt x="1142556" y="216567"/>
                    <a:pt x="1142556" y="226657"/>
                  </a:cubicBezTo>
                  <a:cubicBezTo>
                    <a:pt x="1142556" y="236747"/>
                    <a:pt x="1150748" y="244921"/>
                    <a:pt x="1160844" y="244921"/>
                  </a:cubicBezTo>
                  <a:cubicBezTo>
                    <a:pt x="1170940" y="244921"/>
                    <a:pt x="1179132" y="236747"/>
                    <a:pt x="1179132" y="226657"/>
                  </a:cubicBezTo>
                  <a:cubicBezTo>
                    <a:pt x="1179132" y="216669"/>
                    <a:pt x="1171067" y="208532"/>
                    <a:pt x="1161098" y="208392"/>
                  </a:cubicBezTo>
                  <a:close/>
                  <a:moveTo>
                    <a:pt x="1115124" y="162731"/>
                  </a:moveTo>
                  <a:cubicBezTo>
                    <a:pt x="1105027" y="162731"/>
                    <a:pt x="1096836" y="170906"/>
                    <a:pt x="1096836" y="180996"/>
                  </a:cubicBezTo>
                  <a:cubicBezTo>
                    <a:pt x="1096836" y="191086"/>
                    <a:pt x="1105027" y="199260"/>
                    <a:pt x="1115124" y="199260"/>
                  </a:cubicBezTo>
                  <a:cubicBezTo>
                    <a:pt x="1125221" y="199260"/>
                    <a:pt x="1133412" y="191086"/>
                    <a:pt x="1133412" y="180996"/>
                  </a:cubicBezTo>
                  <a:cubicBezTo>
                    <a:pt x="1133412" y="171007"/>
                    <a:pt x="1125411" y="162871"/>
                    <a:pt x="1115378" y="162731"/>
                  </a:cubicBezTo>
                  <a:close/>
                  <a:moveTo>
                    <a:pt x="1115124" y="71409"/>
                  </a:moveTo>
                  <a:cubicBezTo>
                    <a:pt x="1105027" y="71409"/>
                    <a:pt x="1096836" y="79584"/>
                    <a:pt x="1096836" y="89673"/>
                  </a:cubicBezTo>
                  <a:cubicBezTo>
                    <a:pt x="1096836" y="99763"/>
                    <a:pt x="1105027" y="107938"/>
                    <a:pt x="1115124" y="107938"/>
                  </a:cubicBezTo>
                  <a:cubicBezTo>
                    <a:pt x="1125221" y="107938"/>
                    <a:pt x="1133412" y="99763"/>
                    <a:pt x="1133412" y="89673"/>
                  </a:cubicBezTo>
                  <a:cubicBezTo>
                    <a:pt x="1133412" y="79685"/>
                    <a:pt x="1125411" y="71548"/>
                    <a:pt x="1115378" y="71409"/>
                  </a:cubicBezTo>
                  <a:close/>
                  <a:moveTo>
                    <a:pt x="1160844" y="117070"/>
                  </a:moveTo>
                  <a:cubicBezTo>
                    <a:pt x="1150748" y="117070"/>
                    <a:pt x="1142556" y="125245"/>
                    <a:pt x="1142556" y="135335"/>
                  </a:cubicBezTo>
                  <a:cubicBezTo>
                    <a:pt x="1142556" y="145424"/>
                    <a:pt x="1150748" y="153599"/>
                    <a:pt x="1160844" y="153599"/>
                  </a:cubicBezTo>
                  <a:cubicBezTo>
                    <a:pt x="1170940" y="153599"/>
                    <a:pt x="1179132" y="145424"/>
                    <a:pt x="1179132" y="135335"/>
                  </a:cubicBezTo>
                  <a:cubicBezTo>
                    <a:pt x="1179132" y="125346"/>
                    <a:pt x="1171067" y="117210"/>
                    <a:pt x="1161098" y="117070"/>
                  </a:cubicBezTo>
                  <a:close/>
                  <a:moveTo>
                    <a:pt x="749364" y="619343"/>
                  </a:moveTo>
                  <a:cubicBezTo>
                    <a:pt x="739267" y="619343"/>
                    <a:pt x="731076" y="627518"/>
                    <a:pt x="731076" y="637607"/>
                  </a:cubicBezTo>
                  <a:cubicBezTo>
                    <a:pt x="731076" y="640747"/>
                    <a:pt x="731965" y="643822"/>
                    <a:pt x="733489" y="646549"/>
                  </a:cubicBezTo>
                  <a:cubicBezTo>
                    <a:pt x="743776" y="647057"/>
                    <a:pt x="754190" y="647310"/>
                    <a:pt x="764794" y="647374"/>
                  </a:cubicBezTo>
                  <a:cubicBezTo>
                    <a:pt x="770192" y="638850"/>
                    <a:pt x="767652" y="627568"/>
                    <a:pt x="759143" y="622171"/>
                  </a:cubicBezTo>
                  <a:cubicBezTo>
                    <a:pt x="756222" y="620326"/>
                    <a:pt x="752793" y="619349"/>
                    <a:pt x="749364" y="619343"/>
                  </a:cubicBezTo>
                  <a:close/>
                  <a:moveTo>
                    <a:pt x="749364" y="436698"/>
                  </a:moveTo>
                  <a:cubicBezTo>
                    <a:pt x="739267" y="436698"/>
                    <a:pt x="731076" y="444873"/>
                    <a:pt x="731076" y="454963"/>
                  </a:cubicBezTo>
                  <a:cubicBezTo>
                    <a:pt x="731076" y="465053"/>
                    <a:pt x="739267" y="473227"/>
                    <a:pt x="749364" y="473227"/>
                  </a:cubicBezTo>
                  <a:cubicBezTo>
                    <a:pt x="759461" y="473227"/>
                    <a:pt x="767652" y="465053"/>
                    <a:pt x="767652" y="454963"/>
                  </a:cubicBezTo>
                  <a:cubicBezTo>
                    <a:pt x="767652" y="444974"/>
                    <a:pt x="759587" y="436838"/>
                    <a:pt x="749618" y="436698"/>
                  </a:cubicBezTo>
                  <a:close/>
                  <a:moveTo>
                    <a:pt x="749364" y="528021"/>
                  </a:moveTo>
                  <a:cubicBezTo>
                    <a:pt x="739204" y="527983"/>
                    <a:pt x="731012" y="536164"/>
                    <a:pt x="730949" y="546285"/>
                  </a:cubicBezTo>
                  <a:cubicBezTo>
                    <a:pt x="730886" y="556407"/>
                    <a:pt x="739077" y="564638"/>
                    <a:pt x="749237" y="564676"/>
                  </a:cubicBezTo>
                  <a:cubicBezTo>
                    <a:pt x="759397" y="564714"/>
                    <a:pt x="767588" y="556533"/>
                    <a:pt x="767652" y="546412"/>
                  </a:cubicBezTo>
                  <a:cubicBezTo>
                    <a:pt x="767652" y="546367"/>
                    <a:pt x="767652" y="546330"/>
                    <a:pt x="767652" y="546285"/>
                  </a:cubicBezTo>
                  <a:cubicBezTo>
                    <a:pt x="767652" y="536297"/>
                    <a:pt x="759587" y="528160"/>
                    <a:pt x="749618" y="528021"/>
                  </a:cubicBezTo>
                  <a:close/>
                  <a:moveTo>
                    <a:pt x="703644" y="25748"/>
                  </a:moveTo>
                  <a:cubicBezTo>
                    <a:pt x="693548" y="25748"/>
                    <a:pt x="685356" y="33922"/>
                    <a:pt x="685356" y="44012"/>
                  </a:cubicBezTo>
                  <a:cubicBezTo>
                    <a:pt x="685356" y="54102"/>
                    <a:pt x="693548" y="62277"/>
                    <a:pt x="703644" y="62277"/>
                  </a:cubicBezTo>
                  <a:cubicBezTo>
                    <a:pt x="713740" y="62277"/>
                    <a:pt x="721932" y="54102"/>
                    <a:pt x="721932" y="44012"/>
                  </a:cubicBezTo>
                  <a:cubicBezTo>
                    <a:pt x="721805" y="34100"/>
                    <a:pt x="713804" y="26078"/>
                    <a:pt x="703898" y="25938"/>
                  </a:cubicBezTo>
                  <a:close/>
                  <a:moveTo>
                    <a:pt x="749364" y="162731"/>
                  </a:moveTo>
                  <a:cubicBezTo>
                    <a:pt x="739267" y="162731"/>
                    <a:pt x="731076" y="170906"/>
                    <a:pt x="731076" y="180996"/>
                  </a:cubicBezTo>
                  <a:cubicBezTo>
                    <a:pt x="731076" y="191086"/>
                    <a:pt x="739267" y="199260"/>
                    <a:pt x="749364" y="199260"/>
                  </a:cubicBezTo>
                  <a:cubicBezTo>
                    <a:pt x="759461" y="199260"/>
                    <a:pt x="767652" y="191086"/>
                    <a:pt x="767652" y="180996"/>
                  </a:cubicBezTo>
                  <a:cubicBezTo>
                    <a:pt x="767652" y="171007"/>
                    <a:pt x="759587" y="162871"/>
                    <a:pt x="749618" y="162731"/>
                  </a:cubicBezTo>
                  <a:close/>
                  <a:moveTo>
                    <a:pt x="749364" y="345376"/>
                  </a:moveTo>
                  <a:cubicBezTo>
                    <a:pt x="739267" y="345376"/>
                    <a:pt x="731076" y="353551"/>
                    <a:pt x="731076" y="363640"/>
                  </a:cubicBezTo>
                  <a:cubicBezTo>
                    <a:pt x="731076" y="373730"/>
                    <a:pt x="739267" y="381905"/>
                    <a:pt x="749364" y="381905"/>
                  </a:cubicBezTo>
                  <a:cubicBezTo>
                    <a:pt x="759461" y="381905"/>
                    <a:pt x="767652" y="373730"/>
                    <a:pt x="767652" y="363640"/>
                  </a:cubicBezTo>
                  <a:cubicBezTo>
                    <a:pt x="767652" y="353652"/>
                    <a:pt x="759587" y="345515"/>
                    <a:pt x="749618" y="345376"/>
                  </a:cubicBezTo>
                  <a:close/>
                  <a:moveTo>
                    <a:pt x="749364" y="71409"/>
                  </a:moveTo>
                  <a:cubicBezTo>
                    <a:pt x="739267" y="71409"/>
                    <a:pt x="731076" y="79584"/>
                    <a:pt x="731076" y="89673"/>
                  </a:cubicBezTo>
                  <a:cubicBezTo>
                    <a:pt x="731076" y="99763"/>
                    <a:pt x="739267" y="107938"/>
                    <a:pt x="749364" y="107938"/>
                  </a:cubicBezTo>
                  <a:cubicBezTo>
                    <a:pt x="759461" y="107938"/>
                    <a:pt x="767652" y="99763"/>
                    <a:pt x="767652" y="89673"/>
                  </a:cubicBezTo>
                  <a:cubicBezTo>
                    <a:pt x="767652" y="79685"/>
                    <a:pt x="759587" y="71548"/>
                    <a:pt x="749618" y="71409"/>
                  </a:cubicBezTo>
                  <a:close/>
                  <a:moveTo>
                    <a:pt x="703644" y="117070"/>
                  </a:moveTo>
                  <a:cubicBezTo>
                    <a:pt x="693548" y="117070"/>
                    <a:pt x="685356" y="125245"/>
                    <a:pt x="685356" y="135335"/>
                  </a:cubicBezTo>
                  <a:cubicBezTo>
                    <a:pt x="685356" y="145424"/>
                    <a:pt x="693548" y="153599"/>
                    <a:pt x="703644" y="153599"/>
                  </a:cubicBezTo>
                  <a:cubicBezTo>
                    <a:pt x="713740" y="153599"/>
                    <a:pt x="721932" y="145424"/>
                    <a:pt x="721932" y="135335"/>
                  </a:cubicBezTo>
                  <a:cubicBezTo>
                    <a:pt x="721932" y="125346"/>
                    <a:pt x="713867" y="117210"/>
                    <a:pt x="703898" y="117070"/>
                  </a:cubicBezTo>
                  <a:close/>
                  <a:moveTo>
                    <a:pt x="749364" y="254054"/>
                  </a:moveTo>
                  <a:cubicBezTo>
                    <a:pt x="739267" y="254054"/>
                    <a:pt x="731076" y="262228"/>
                    <a:pt x="731076" y="272318"/>
                  </a:cubicBezTo>
                  <a:cubicBezTo>
                    <a:pt x="731076" y="282408"/>
                    <a:pt x="739267" y="290583"/>
                    <a:pt x="749364" y="290583"/>
                  </a:cubicBezTo>
                  <a:cubicBezTo>
                    <a:pt x="759461" y="290583"/>
                    <a:pt x="767652" y="282408"/>
                    <a:pt x="767652" y="272318"/>
                  </a:cubicBezTo>
                  <a:cubicBezTo>
                    <a:pt x="767525" y="262406"/>
                    <a:pt x="759524" y="254383"/>
                    <a:pt x="749618" y="254244"/>
                  </a:cubicBezTo>
                  <a:close/>
                  <a:moveTo>
                    <a:pt x="703644" y="482359"/>
                  </a:moveTo>
                  <a:cubicBezTo>
                    <a:pt x="693548" y="482359"/>
                    <a:pt x="685356" y="490534"/>
                    <a:pt x="685356" y="500624"/>
                  </a:cubicBezTo>
                  <a:cubicBezTo>
                    <a:pt x="685356" y="510714"/>
                    <a:pt x="693548" y="518888"/>
                    <a:pt x="703644" y="518888"/>
                  </a:cubicBezTo>
                  <a:cubicBezTo>
                    <a:pt x="713740" y="518888"/>
                    <a:pt x="721932" y="510714"/>
                    <a:pt x="721932" y="500624"/>
                  </a:cubicBezTo>
                  <a:cubicBezTo>
                    <a:pt x="721805" y="490712"/>
                    <a:pt x="713804" y="482689"/>
                    <a:pt x="703898" y="482550"/>
                  </a:cubicBezTo>
                  <a:close/>
                  <a:moveTo>
                    <a:pt x="657924" y="71409"/>
                  </a:moveTo>
                  <a:cubicBezTo>
                    <a:pt x="647827" y="71409"/>
                    <a:pt x="639636" y="79584"/>
                    <a:pt x="639636" y="89673"/>
                  </a:cubicBezTo>
                  <a:cubicBezTo>
                    <a:pt x="639636" y="99763"/>
                    <a:pt x="647827" y="107938"/>
                    <a:pt x="657924" y="107938"/>
                  </a:cubicBezTo>
                  <a:cubicBezTo>
                    <a:pt x="668020" y="107938"/>
                    <a:pt x="676212" y="99763"/>
                    <a:pt x="676212" y="89673"/>
                  </a:cubicBezTo>
                  <a:cubicBezTo>
                    <a:pt x="676212" y="79685"/>
                    <a:pt x="668211" y="71548"/>
                    <a:pt x="658178" y="71409"/>
                  </a:cubicBezTo>
                  <a:close/>
                  <a:moveTo>
                    <a:pt x="886524" y="117070"/>
                  </a:moveTo>
                  <a:cubicBezTo>
                    <a:pt x="876427" y="117070"/>
                    <a:pt x="868236" y="125245"/>
                    <a:pt x="868236" y="135335"/>
                  </a:cubicBezTo>
                  <a:cubicBezTo>
                    <a:pt x="868236" y="145424"/>
                    <a:pt x="876427" y="153599"/>
                    <a:pt x="886524" y="153599"/>
                  </a:cubicBezTo>
                  <a:cubicBezTo>
                    <a:pt x="896620" y="153599"/>
                    <a:pt x="904812" y="145424"/>
                    <a:pt x="904812" y="135335"/>
                  </a:cubicBezTo>
                  <a:cubicBezTo>
                    <a:pt x="904812" y="125346"/>
                    <a:pt x="896811" y="117210"/>
                    <a:pt x="886778" y="117070"/>
                  </a:cubicBezTo>
                  <a:close/>
                  <a:moveTo>
                    <a:pt x="657924" y="162731"/>
                  </a:moveTo>
                  <a:cubicBezTo>
                    <a:pt x="647827" y="162731"/>
                    <a:pt x="639636" y="170906"/>
                    <a:pt x="639636" y="180996"/>
                  </a:cubicBezTo>
                  <a:cubicBezTo>
                    <a:pt x="639636" y="191086"/>
                    <a:pt x="647827" y="199260"/>
                    <a:pt x="657924" y="199260"/>
                  </a:cubicBezTo>
                  <a:cubicBezTo>
                    <a:pt x="668020" y="199260"/>
                    <a:pt x="676212" y="191086"/>
                    <a:pt x="676212" y="180996"/>
                  </a:cubicBezTo>
                  <a:cubicBezTo>
                    <a:pt x="676212" y="171007"/>
                    <a:pt x="668211" y="162871"/>
                    <a:pt x="658178" y="162731"/>
                  </a:cubicBezTo>
                  <a:close/>
                  <a:moveTo>
                    <a:pt x="657924" y="345376"/>
                  </a:moveTo>
                  <a:cubicBezTo>
                    <a:pt x="647827" y="345376"/>
                    <a:pt x="639636" y="353551"/>
                    <a:pt x="639636" y="363640"/>
                  </a:cubicBezTo>
                  <a:cubicBezTo>
                    <a:pt x="639636" y="373730"/>
                    <a:pt x="647827" y="381905"/>
                    <a:pt x="657924" y="381905"/>
                  </a:cubicBezTo>
                  <a:cubicBezTo>
                    <a:pt x="668020" y="381905"/>
                    <a:pt x="676212" y="373730"/>
                    <a:pt x="676212" y="363640"/>
                  </a:cubicBezTo>
                  <a:cubicBezTo>
                    <a:pt x="676212" y="353652"/>
                    <a:pt x="668211" y="345515"/>
                    <a:pt x="658178" y="345376"/>
                  </a:cubicBezTo>
                  <a:close/>
                  <a:moveTo>
                    <a:pt x="703644" y="391037"/>
                  </a:moveTo>
                  <a:cubicBezTo>
                    <a:pt x="693548" y="391037"/>
                    <a:pt x="685356" y="399212"/>
                    <a:pt x="685356" y="409302"/>
                  </a:cubicBezTo>
                  <a:cubicBezTo>
                    <a:pt x="685356" y="419391"/>
                    <a:pt x="693548" y="427566"/>
                    <a:pt x="703644" y="427566"/>
                  </a:cubicBezTo>
                  <a:cubicBezTo>
                    <a:pt x="713740" y="427566"/>
                    <a:pt x="721932" y="419391"/>
                    <a:pt x="721932" y="409302"/>
                  </a:cubicBezTo>
                  <a:cubicBezTo>
                    <a:pt x="721932" y="399313"/>
                    <a:pt x="713867" y="391177"/>
                    <a:pt x="703898" y="391037"/>
                  </a:cubicBezTo>
                  <a:close/>
                  <a:moveTo>
                    <a:pt x="703644" y="573682"/>
                  </a:moveTo>
                  <a:cubicBezTo>
                    <a:pt x="693548" y="573682"/>
                    <a:pt x="685356" y="581856"/>
                    <a:pt x="685356" y="591946"/>
                  </a:cubicBezTo>
                  <a:cubicBezTo>
                    <a:pt x="685356" y="602036"/>
                    <a:pt x="693548" y="610211"/>
                    <a:pt x="703644" y="610211"/>
                  </a:cubicBezTo>
                  <a:cubicBezTo>
                    <a:pt x="713740" y="610211"/>
                    <a:pt x="721932" y="602036"/>
                    <a:pt x="721932" y="591946"/>
                  </a:cubicBezTo>
                  <a:cubicBezTo>
                    <a:pt x="721932" y="581958"/>
                    <a:pt x="713867" y="573821"/>
                    <a:pt x="703898" y="573682"/>
                  </a:cubicBezTo>
                  <a:close/>
                  <a:moveTo>
                    <a:pt x="703644" y="208392"/>
                  </a:moveTo>
                  <a:cubicBezTo>
                    <a:pt x="693548" y="208392"/>
                    <a:pt x="685356" y="216567"/>
                    <a:pt x="685356" y="226657"/>
                  </a:cubicBezTo>
                  <a:cubicBezTo>
                    <a:pt x="685356" y="236747"/>
                    <a:pt x="693548" y="244921"/>
                    <a:pt x="703644" y="244921"/>
                  </a:cubicBezTo>
                  <a:cubicBezTo>
                    <a:pt x="713740" y="244921"/>
                    <a:pt x="721932" y="236747"/>
                    <a:pt x="721932" y="226657"/>
                  </a:cubicBezTo>
                  <a:cubicBezTo>
                    <a:pt x="721932" y="216669"/>
                    <a:pt x="713867" y="208532"/>
                    <a:pt x="703898" y="208392"/>
                  </a:cubicBezTo>
                  <a:close/>
                  <a:moveTo>
                    <a:pt x="703644" y="299715"/>
                  </a:moveTo>
                  <a:cubicBezTo>
                    <a:pt x="693548" y="299715"/>
                    <a:pt x="685356" y="307890"/>
                    <a:pt x="685356" y="317979"/>
                  </a:cubicBezTo>
                  <a:cubicBezTo>
                    <a:pt x="685356" y="328069"/>
                    <a:pt x="693548" y="336244"/>
                    <a:pt x="703644" y="336244"/>
                  </a:cubicBezTo>
                  <a:cubicBezTo>
                    <a:pt x="713740" y="336244"/>
                    <a:pt x="721932" y="328069"/>
                    <a:pt x="721932" y="317979"/>
                  </a:cubicBezTo>
                  <a:cubicBezTo>
                    <a:pt x="721932" y="307991"/>
                    <a:pt x="713867" y="299854"/>
                    <a:pt x="703898" y="299715"/>
                  </a:cubicBezTo>
                  <a:close/>
                  <a:moveTo>
                    <a:pt x="795084" y="573682"/>
                  </a:moveTo>
                  <a:cubicBezTo>
                    <a:pt x="784987" y="573682"/>
                    <a:pt x="776796" y="581856"/>
                    <a:pt x="776796" y="591946"/>
                  </a:cubicBezTo>
                  <a:cubicBezTo>
                    <a:pt x="776796" y="602036"/>
                    <a:pt x="784987" y="610211"/>
                    <a:pt x="795084" y="610211"/>
                  </a:cubicBezTo>
                  <a:cubicBezTo>
                    <a:pt x="805180" y="610211"/>
                    <a:pt x="813372" y="602036"/>
                    <a:pt x="813372" y="591946"/>
                  </a:cubicBezTo>
                  <a:cubicBezTo>
                    <a:pt x="813372" y="581958"/>
                    <a:pt x="805371" y="573821"/>
                    <a:pt x="795338" y="573682"/>
                  </a:cubicBezTo>
                  <a:close/>
                  <a:moveTo>
                    <a:pt x="657924" y="254054"/>
                  </a:moveTo>
                  <a:cubicBezTo>
                    <a:pt x="647827" y="254054"/>
                    <a:pt x="639636" y="262228"/>
                    <a:pt x="639636" y="272318"/>
                  </a:cubicBezTo>
                  <a:cubicBezTo>
                    <a:pt x="639636" y="282408"/>
                    <a:pt x="647827" y="290583"/>
                    <a:pt x="657924" y="290583"/>
                  </a:cubicBezTo>
                  <a:cubicBezTo>
                    <a:pt x="668020" y="290583"/>
                    <a:pt x="676212" y="282408"/>
                    <a:pt x="676212" y="272318"/>
                  </a:cubicBezTo>
                  <a:cubicBezTo>
                    <a:pt x="676085" y="262406"/>
                    <a:pt x="668084" y="254383"/>
                    <a:pt x="658178" y="254244"/>
                  </a:cubicBezTo>
                  <a:close/>
                  <a:moveTo>
                    <a:pt x="840804" y="162731"/>
                  </a:moveTo>
                  <a:cubicBezTo>
                    <a:pt x="830707" y="162731"/>
                    <a:pt x="822516" y="170906"/>
                    <a:pt x="822516" y="180996"/>
                  </a:cubicBezTo>
                  <a:cubicBezTo>
                    <a:pt x="822516" y="191086"/>
                    <a:pt x="830707" y="199260"/>
                    <a:pt x="840804" y="199260"/>
                  </a:cubicBezTo>
                  <a:cubicBezTo>
                    <a:pt x="850900" y="199260"/>
                    <a:pt x="859092" y="191086"/>
                    <a:pt x="859092" y="180996"/>
                  </a:cubicBezTo>
                  <a:cubicBezTo>
                    <a:pt x="859092" y="171007"/>
                    <a:pt x="851027" y="162871"/>
                    <a:pt x="841058" y="162731"/>
                  </a:cubicBezTo>
                  <a:close/>
                  <a:moveTo>
                    <a:pt x="840804" y="71409"/>
                  </a:moveTo>
                  <a:cubicBezTo>
                    <a:pt x="830707" y="71409"/>
                    <a:pt x="822516" y="79584"/>
                    <a:pt x="822516" y="89673"/>
                  </a:cubicBezTo>
                  <a:cubicBezTo>
                    <a:pt x="822516" y="99763"/>
                    <a:pt x="830707" y="107938"/>
                    <a:pt x="840804" y="107938"/>
                  </a:cubicBezTo>
                  <a:cubicBezTo>
                    <a:pt x="850900" y="107938"/>
                    <a:pt x="859092" y="99763"/>
                    <a:pt x="859092" y="89673"/>
                  </a:cubicBezTo>
                  <a:cubicBezTo>
                    <a:pt x="859092" y="79685"/>
                    <a:pt x="851027" y="71548"/>
                    <a:pt x="841058" y="71409"/>
                  </a:cubicBezTo>
                  <a:close/>
                  <a:moveTo>
                    <a:pt x="840804" y="345376"/>
                  </a:moveTo>
                  <a:cubicBezTo>
                    <a:pt x="830707" y="345376"/>
                    <a:pt x="822516" y="353551"/>
                    <a:pt x="822516" y="363640"/>
                  </a:cubicBezTo>
                  <a:cubicBezTo>
                    <a:pt x="822516" y="373730"/>
                    <a:pt x="830707" y="381905"/>
                    <a:pt x="840804" y="381905"/>
                  </a:cubicBezTo>
                  <a:cubicBezTo>
                    <a:pt x="850900" y="381905"/>
                    <a:pt x="859092" y="373730"/>
                    <a:pt x="859092" y="363640"/>
                  </a:cubicBezTo>
                  <a:cubicBezTo>
                    <a:pt x="859092" y="353652"/>
                    <a:pt x="851027" y="345515"/>
                    <a:pt x="841058" y="345376"/>
                  </a:cubicBezTo>
                  <a:close/>
                  <a:moveTo>
                    <a:pt x="886524" y="573682"/>
                  </a:moveTo>
                  <a:cubicBezTo>
                    <a:pt x="876427" y="573682"/>
                    <a:pt x="868236" y="581856"/>
                    <a:pt x="868236" y="591946"/>
                  </a:cubicBezTo>
                  <a:cubicBezTo>
                    <a:pt x="868236" y="602036"/>
                    <a:pt x="876427" y="610211"/>
                    <a:pt x="886524" y="610211"/>
                  </a:cubicBezTo>
                  <a:cubicBezTo>
                    <a:pt x="896620" y="610211"/>
                    <a:pt x="904812" y="602036"/>
                    <a:pt x="904812" y="591946"/>
                  </a:cubicBezTo>
                  <a:cubicBezTo>
                    <a:pt x="904812" y="581958"/>
                    <a:pt x="896811" y="573821"/>
                    <a:pt x="886778" y="573682"/>
                  </a:cubicBezTo>
                  <a:close/>
                  <a:moveTo>
                    <a:pt x="840804" y="254054"/>
                  </a:moveTo>
                  <a:cubicBezTo>
                    <a:pt x="830707" y="254054"/>
                    <a:pt x="822516" y="262228"/>
                    <a:pt x="822516" y="272318"/>
                  </a:cubicBezTo>
                  <a:cubicBezTo>
                    <a:pt x="822516" y="282408"/>
                    <a:pt x="830707" y="290583"/>
                    <a:pt x="840804" y="290583"/>
                  </a:cubicBezTo>
                  <a:cubicBezTo>
                    <a:pt x="850900" y="290583"/>
                    <a:pt x="859092" y="282408"/>
                    <a:pt x="859092" y="272318"/>
                  </a:cubicBezTo>
                  <a:cubicBezTo>
                    <a:pt x="858965" y="262406"/>
                    <a:pt x="850964" y="254383"/>
                    <a:pt x="841058" y="254244"/>
                  </a:cubicBezTo>
                  <a:close/>
                  <a:moveTo>
                    <a:pt x="886524" y="208392"/>
                  </a:moveTo>
                  <a:cubicBezTo>
                    <a:pt x="876427" y="208392"/>
                    <a:pt x="868236" y="216567"/>
                    <a:pt x="868236" y="226657"/>
                  </a:cubicBezTo>
                  <a:cubicBezTo>
                    <a:pt x="868236" y="236747"/>
                    <a:pt x="876427" y="244921"/>
                    <a:pt x="886524" y="244921"/>
                  </a:cubicBezTo>
                  <a:cubicBezTo>
                    <a:pt x="896620" y="244921"/>
                    <a:pt x="904812" y="236747"/>
                    <a:pt x="904812" y="226657"/>
                  </a:cubicBezTo>
                  <a:cubicBezTo>
                    <a:pt x="904812" y="216669"/>
                    <a:pt x="896811" y="208532"/>
                    <a:pt x="886778" y="208392"/>
                  </a:cubicBezTo>
                  <a:close/>
                  <a:moveTo>
                    <a:pt x="886524" y="299715"/>
                  </a:moveTo>
                  <a:cubicBezTo>
                    <a:pt x="876427" y="299715"/>
                    <a:pt x="868236" y="307890"/>
                    <a:pt x="868236" y="317979"/>
                  </a:cubicBezTo>
                  <a:cubicBezTo>
                    <a:pt x="868236" y="328069"/>
                    <a:pt x="876427" y="336244"/>
                    <a:pt x="886524" y="336244"/>
                  </a:cubicBezTo>
                  <a:cubicBezTo>
                    <a:pt x="896620" y="336244"/>
                    <a:pt x="904812" y="328069"/>
                    <a:pt x="904812" y="317979"/>
                  </a:cubicBezTo>
                  <a:cubicBezTo>
                    <a:pt x="904812" y="307991"/>
                    <a:pt x="896811" y="299854"/>
                    <a:pt x="886778" y="299715"/>
                  </a:cubicBezTo>
                  <a:close/>
                  <a:moveTo>
                    <a:pt x="886524" y="391037"/>
                  </a:moveTo>
                  <a:cubicBezTo>
                    <a:pt x="876427" y="391037"/>
                    <a:pt x="868236" y="399212"/>
                    <a:pt x="868236" y="409302"/>
                  </a:cubicBezTo>
                  <a:cubicBezTo>
                    <a:pt x="868236" y="419391"/>
                    <a:pt x="876427" y="427566"/>
                    <a:pt x="886524" y="427566"/>
                  </a:cubicBezTo>
                  <a:cubicBezTo>
                    <a:pt x="896620" y="427566"/>
                    <a:pt x="904812" y="419391"/>
                    <a:pt x="904812" y="409302"/>
                  </a:cubicBezTo>
                  <a:cubicBezTo>
                    <a:pt x="904812" y="399313"/>
                    <a:pt x="896811" y="391177"/>
                    <a:pt x="886778" y="391037"/>
                  </a:cubicBezTo>
                  <a:close/>
                  <a:moveTo>
                    <a:pt x="886524" y="482359"/>
                  </a:moveTo>
                  <a:cubicBezTo>
                    <a:pt x="876427" y="482359"/>
                    <a:pt x="868236" y="490534"/>
                    <a:pt x="868236" y="500624"/>
                  </a:cubicBezTo>
                  <a:cubicBezTo>
                    <a:pt x="868236" y="510714"/>
                    <a:pt x="876427" y="518888"/>
                    <a:pt x="886524" y="518888"/>
                  </a:cubicBezTo>
                  <a:cubicBezTo>
                    <a:pt x="896620" y="518888"/>
                    <a:pt x="904812" y="510714"/>
                    <a:pt x="904812" y="500624"/>
                  </a:cubicBezTo>
                  <a:cubicBezTo>
                    <a:pt x="904685" y="490712"/>
                    <a:pt x="896684" y="482689"/>
                    <a:pt x="886778" y="482550"/>
                  </a:cubicBezTo>
                  <a:close/>
                  <a:moveTo>
                    <a:pt x="795084" y="391037"/>
                  </a:moveTo>
                  <a:cubicBezTo>
                    <a:pt x="784987" y="391037"/>
                    <a:pt x="776796" y="399212"/>
                    <a:pt x="776796" y="409302"/>
                  </a:cubicBezTo>
                  <a:cubicBezTo>
                    <a:pt x="776796" y="419391"/>
                    <a:pt x="784987" y="427566"/>
                    <a:pt x="795084" y="427566"/>
                  </a:cubicBezTo>
                  <a:cubicBezTo>
                    <a:pt x="805180" y="427566"/>
                    <a:pt x="813372" y="419391"/>
                    <a:pt x="813372" y="409302"/>
                  </a:cubicBezTo>
                  <a:cubicBezTo>
                    <a:pt x="813372" y="399313"/>
                    <a:pt x="805371" y="391177"/>
                    <a:pt x="795338" y="391037"/>
                  </a:cubicBezTo>
                  <a:close/>
                  <a:moveTo>
                    <a:pt x="795084" y="299715"/>
                  </a:moveTo>
                  <a:cubicBezTo>
                    <a:pt x="784987" y="299715"/>
                    <a:pt x="776796" y="307890"/>
                    <a:pt x="776796" y="317979"/>
                  </a:cubicBezTo>
                  <a:cubicBezTo>
                    <a:pt x="776796" y="328069"/>
                    <a:pt x="784987" y="336244"/>
                    <a:pt x="795084" y="336244"/>
                  </a:cubicBezTo>
                  <a:cubicBezTo>
                    <a:pt x="805180" y="336244"/>
                    <a:pt x="813372" y="328069"/>
                    <a:pt x="813372" y="317979"/>
                  </a:cubicBezTo>
                  <a:cubicBezTo>
                    <a:pt x="813372" y="307991"/>
                    <a:pt x="805371" y="299854"/>
                    <a:pt x="795338" y="299715"/>
                  </a:cubicBezTo>
                  <a:close/>
                  <a:moveTo>
                    <a:pt x="840804" y="436698"/>
                  </a:moveTo>
                  <a:cubicBezTo>
                    <a:pt x="830707" y="436698"/>
                    <a:pt x="822516" y="444873"/>
                    <a:pt x="822516" y="454963"/>
                  </a:cubicBezTo>
                  <a:cubicBezTo>
                    <a:pt x="822516" y="465053"/>
                    <a:pt x="830707" y="473227"/>
                    <a:pt x="840804" y="473227"/>
                  </a:cubicBezTo>
                  <a:cubicBezTo>
                    <a:pt x="850900" y="473227"/>
                    <a:pt x="859092" y="465053"/>
                    <a:pt x="859092" y="454963"/>
                  </a:cubicBezTo>
                  <a:cubicBezTo>
                    <a:pt x="859092" y="444974"/>
                    <a:pt x="851027" y="436838"/>
                    <a:pt x="841058" y="436698"/>
                  </a:cubicBezTo>
                  <a:close/>
                  <a:moveTo>
                    <a:pt x="795084" y="208392"/>
                  </a:moveTo>
                  <a:cubicBezTo>
                    <a:pt x="784987" y="208392"/>
                    <a:pt x="776796" y="216567"/>
                    <a:pt x="776796" y="226657"/>
                  </a:cubicBezTo>
                  <a:cubicBezTo>
                    <a:pt x="776796" y="236747"/>
                    <a:pt x="784987" y="244921"/>
                    <a:pt x="795084" y="244921"/>
                  </a:cubicBezTo>
                  <a:cubicBezTo>
                    <a:pt x="805180" y="244921"/>
                    <a:pt x="813372" y="236747"/>
                    <a:pt x="813372" y="226657"/>
                  </a:cubicBezTo>
                  <a:cubicBezTo>
                    <a:pt x="813372" y="216669"/>
                    <a:pt x="805371" y="208532"/>
                    <a:pt x="795338" y="208392"/>
                  </a:cubicBezTo>
                  <a:close/>
                  <a:moveTo>
                    <a:pt x="795084" y="482359"/>
                  </a:moveTo>
                  <a:cubicBezTo>
                    <a:pt x="784987" y="482359"/>
                    <a:pt x="776796" y="490534"/>
                    <a:pt x="776796" y="500624"/>
                  </a:cubicBezTo>
                  <a:cubicBezTo>
                    <a:pt x="776796" y="510714"/>
                    <a:pt x="784987" y="518888"/>
                    <a:pt x="795084" y="518888"/>
                  </a:cubicBezTo>
                  <a:cubicBezTo>
                    <a:pt x="805180" y="518888"/>
                    <a:pt x="813372" y="510714"/>
                    <a:pt x="813372" y="500624"/>
                  </a:cubicBezTo>
                  <a:cubicBezTo>
                    <a:pt x="813245" y="490712"/>
                    <a:pt x="805244" y="482689"/>
                    <a:pt x="795338" y="482550"/>
                  </a:cubicBezTo>
                  <a:close/>
                  <a:moveTo>
                    <a:pt x="795084" y="117070"/>
                  </a:moveTo>
                  <a:cubicBezTo>
                    <a:pt x="784987" y="117070"/>
                    <a:pt x="776796" y="125245"/>
                    <a:pt x="776796" y="135335"/>
                  </a:cubicBezTo>
                  <a:cubicBezTo>
                    <a:pt x="776796" y="145424"/>
                    <a:pt x="784987" y="153599"/>
                    <a:pt x="795084" y="153599"/>
                  </a:cubicBezTo>
                  <a:cubicBezTo>
                    <a:pt x="805180" y="153599"/>
                    <a:pt x="813372" y="145424"/>
                    <a:pt x="813372" y="135335"/>
                  </a:cubicBezTo>
                  <a:cubicBezTo>
                    <a:pt x="813372" y="125346"/>
                    <a:pt x="805371" y="117210"/>
                    <a:pt x="795338" y="117070"/>
                  </a:cubicBezTo>
                  <a:close/>
                  <a:moveTo>
                    <a:pt x="840804" y="528021"/>
                  </a:moveTo>
                  <a:cubicBezTo>
                    <a:pt x="830644" y="527983"/>
                    <a:pt x="822452" y="536164"/>
                    <a:pt x="822389" y="546285"/>
                  </a:cubicBezTo>
                  <a:cubicBezTo>
                    <a:pt x="822325" y="556407"/>
                    <a:pt x="830517" y="564638"/>
                    <a:pt x="840677" y="564676"/>
                  </a:cubicBezTo>
                  <a:cubicBezTo>
                    <a:pt x="850837" y="564714"/>
                    <a:pt x="859028" y="556533"/>
                    <a:pt x="859092" y="546412"/>
                  </a:cubicBezTo>
                  <a:cubicBezTo>
                    <a:pt x="859092" y="546367"/>
                    <a:pt x="859092" y="546330"/>
                    <a:pt x="859092" y="546285"/>
                  </a:cubicBezTo>
                  <a:cubicBezTo>
                    <a:pt x="859092" y="536297"/>
                    <a:pt x="851027" y="528160"/>
                    <a:pt x="841058" y="528021"/>
                  </a:cubicBezTo>
                  <a:close/>
                  <a:moveTo>
                    <a:pt x="840804" y="619343"/>
                  </a:moveTo>
                  <a:cubicBezTo>
                    <a:pt x="830707" y="619343"/>
                    <a:pt x="822516" y="627518"/>
                    <a:pt x="822516" y="637607"/>
                  </a:cubicBezTo>
                  <a:cubicBezTo>
                    <a:pt x="822516" y="639148"/>
                    <a:pt x="822770" y="640683"/>
                    <a:pt x="823151" y="642174"/>
                  </a:cubicBezTo>
                  <a:cubicBezTo>
                    <a:pt x="835089" y="639814"/>
                    <a:pt x="846837" y="636701"/>
                    <a:pt x="858393" y="632851"/>
                  </a:cubicBezTo>
                  <a:cubicBezTo>
                    <a:pt x="856298" y="624994"/>
                    <a:pt x="849186" y="619489"/>
                    <a:pt x="841058" y="619343"/>
                  </a:cubicBezTo>
                  <a:close/>
                  <a:moveTo>
                    <a:pt x="795084" y="25748"/>
                  </a:moveTo>
                  <a:cubicBezTo>
                    <a:pt x="784987" y="25748"/>
                    <a:pt x="776796" y="33922"/>
                    <a:pt x="776796" y="44012"/>
                  </a:cubicBezTo>
                  <a:cubicBezTo>
                    <a:pt x="776796" y="54102"/>
                    <a:pt x="784987" y="62277"/>
                    <a:pt x="795084" y="62277"/>
                  </a:cubicBezTo>
                  <a:cubicBezTo>
                    <a:pt x="805180" y="62277"/>
                    <a:pt x="813372" y="54102"/>
                    <a:pt x="813372" y="44012"/>
                  </a:cubicBezTo>
                  <a:cubicBezTo>
                    <a:pt x="813245" y="34100"/>
                    <a:pt x="805244" y="26078"/>
                    <a:pt x="795338" y="25938"/>
                  </a:cubicBezTo>
                  <a:close/>
                </a:path>
              </a:pathLst>
            </a:custGeom>
            <a:solidFill>
              <a:srgbClr val="F0028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4433316" y="3203434"/>
              <a:ext cx="1359026" cy="913651"/>
            </a:xfrm>
            <a:custGeom>
              <a:avLst/>
              <a:gdLst/>
              <a:ahLst/>
              <a:cxnLst/>
              <a:rect l="l" t="t" r="r" b="b"/>
              <a:pathLst>
                <a:path w="1812035" h="1218201" extrusionOk="0">
                  <a:moveTo>
                    <a:pt x="877760" y="1218202"/>
                  </a:moveTo>
                  <a:cubicBezTo>
                    <a:pt x="1373442" y="1218202"/>
                    <a:pt x="1576959" y="444118"/>
                    <a:pt x="1812036" y="0"/>
                  </a:cubicBezTo>
                  <a:lnTo>
                    <a:pt x="0" y="0"/>
                  </a:lnTo>
                  <a:cubicBezTo>
                    <a:pt x="243967" y="601269"/>
                    <a:pt x="522922" y="1218202"/>
                    <a:pt x="877760" y="1218202"/>
                  </a:cubicBezTo>
                  <a:close/>
                </a:path>
              </a:pathLst>
            </a:custGeom>
            <a:gradFill>
              <a:gsLst>
                <a:gs pos="0">
                  <a:srgbClr val="BEF176"/>
                </a:gs>
                <a:gs pos="100000">
                  <a:srgbClr val="17A89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3474719" y="2357234"/>
              <a:ext cx="958596" cy="846206"/>
            </a:xfrm>
            <a:custGeom>
              <a:avLst/>
              <a:gdLst/>
              <a:ahLst/>
              <a:cxnLst/>
              <a:rect l="l" t="t" r="r" b="b"/>
              <a:pathLst>
                <a:path w="1278128" h="1128274" extrusionOk="0">
                  <a:moveTo>
                    <a:pt x="641922" y="0"/>
                  </a:moveTo>
                  <a:cubicBezTo>
                    <a:pt x="371729" y="0"/>
                    <a:pt x="243142" y="659994"/>
                    <a:pt x="0" y="1128275"/>
                  </a:cubicBezTo>
                  <a:lnTo>
                    <a:pt x="1278128" y="1128275"/>
                  </a:lnTo>
                  <a:cubicBezTo>
                    <a:pt x="1046290" y="557066"/>
                    <a:pt x="845947" y="0"/>
                    <a:pt x="641922" y="0"/>
                  </a:cubicBezTo>
                  <a:close/>
                </a:path>
              </a:pathLst>
            </a:custGeom>
            <a:solidFill>
              <a:srgbClr val="FF3D4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5792342" y="2975558"/>
              <a:ext cx="530066" cy="227878"/>
            </a:xfrm>
            <a:custGeom>
              <a:avLst/>
              <a:gdLst/>
              <a:ahLst/>
              <a:cxnLst/>
              <a:rect l="l" t="t" r="r" b="b"/>
              <a:pathLst>
                <a:path w="706755" h="303837" extrusionOk="0">
                  <a:moveTo>
                    <a:pt x="320167" y="0"/>
                  </a:moveTo>
                  <a:cubicBezTo>
                    <a:pt x="194310" y="0"/>
                    <a:pt x="94615" y="125251"/>
                    <a:pt x="0" y="303837"/>
                  </a:cubicBezTo>
                  <a:lnTo>
                    <a:pt x="706755" y="303837"/>
                  </a:lnTo>
                  <a:cubicBezTo>
                    <a:pt x="594932" y="135335"/>
                    <a:pt x="483933" y="0"/>
                    <a:pt x="320167" y="0"/>
                  </a:cubicBezTo>
                  <a:close/>
                </a:path>
              </a:pathLst>
            </a:custGeom>
            <a:solidFill>
              <a:srgbClr val="A54FA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0" y="2737741"/>
              <a:ext cx="464201" cy="465648"/>
            </a:xfrm>
            <a:custGeom>
              <a:avLst/>
              <a:gdLst/>
              <a:ahLst/>
              <a:cxnLst/>
              <a:rect l="l" t="t" r="r" b="b"/>
              <a:pathLst>
                <a:path w="618934" h="620864" extrusionOk="0">
                  <a:moveTo>
                    <a:pt x="0" y="0"/>
                  </a:moveTo>
                  <a:lnTo>
                    <a:pt x="0" y="620865"/>
                  </a:lnTo>
                  <a:lnTo>
                    <a:pt x="618935" y="620865"/>
                  </a:lnTo>
                  <a:cubicBezTo>
                    <a:pt x="480632" y="309101"/>
                    <a:pt x="339535" y="1459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rgbClr val="BEF176"/>
                </a:gs>
                <a:gs pos="100000">
                  <a:srgbClr val="17A89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8765190" y="3203434"/>
              <a:ext cx="378809" cy="485483"/>
            </a:xfrm>
            <a:custGeom>
              <a:avLst/>
              <a:gdLst/>
              <a:ahLst/>
              <a:cxnLst/>
              <a:rect l="l" t="t" r="r" b="b"/>
              <a:pathLst>
                <a:path w="505079" h="647310" extrusionOk="0">
                  <a:moveTo>
                    <a:pt x="0" y="0"/>
                  </a:moveTo>
                  <a:cubicBezTo>
                    <a:pt x="127000" y="368460"/>
                    <a:pt x="278765" y="644013"/>
                    <a:pt x="505079" y="647310"/>
                  </a:cubicBezTo>
                  <a:lnTo>
                    <a:pt x="505079" y="0"/>
                  </a:lnTo>
                  <a:close/>
                </a:path>
              </a:pathLst>
            </a:custGeom>
            <a:gradFill>
              <a:gsLst>
                <a:gs pos="0">
                  <a:srgbClr val="FF826C"/>
                </a:gs>
                <a:gs pos="100000">
                  <a:srgbClr val="FF3E45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1894904" y="2489983"/>
              <a:ext cx="794003" cy="713456"/>
            </a:xfrm>
            <a:custGeom>
              <a:avLst/>
              <a:gdLst/>
              <a:ahLst/>
              <a:cxnLst/>
              <a:rect l="l" t="t" r="r" b="b"/>
              <a:pathLst>
                <a:path w="1058671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058672" y="951274"/>
                  </a:lnTo>
                  <a:cubicBezTo>
                    <a:pt x="920623" y="672805"/>
                    <a:pt x="806005" y="314808"/>
                    <a:pt x="664654" y="17313"/>
                  </a:cubicBezTo>
                  <a:cubicBezTo>
                    <a:pt x="639312" y="6075"/>
                    <a:pt x="611924" y="184"/>
                    <a:pt x="584200" y="0"/>
                  </a:cubicBezTo>
                  <a:close/>
                </a:path>
              </a:pathLst>
            </a:custGeom>
            <a:solidFill>
              <a:srgbClr val="FF800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5288756" y="3203434"/>
              <a:ext cx="940450" cy="428073"/>
            </a:xfrm>
            <a:custGeom>
              <a:avLst/>
              <a:gdLst/>
              <a:ahLst/>
              <a:cxnLst/>
              <a:rect l="l" t="t" r="r" b="b"/>
              <a:pathLst>
                <a:path w="1253934" h="570764" extrusionOk="0">
                  <a:moveTo>
                    <a:pt x="569913" y="570765"/>
                  </a:moveTo>
                  <a:cubicBezTo>
                    <a:pt x="852488" y="570765"/>
                    <a:pt x="1068959" y="318106"/>
                    <a:pt x="1253934" y="0"/>
                  </a:cubicBezTo>
                  <a:lnTo>
                    <a:pt x="0" y="0"/>
                  </a:lnTo>
                  <a:cubicBezTo>
                    <a:pt x="142240" y="325336"/>
                    <a:pt x="312674" y="570765"/>
                    <a:pt x="569913" y="570765"/>
                  </a:cubicBezTo>
                  <a:close/>
                </a:path>
              </a:pathLst>
            </a:custGeom>
            <a:solidFill>
              <a:srgbClr val="7DFF29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8514492" y="2394856"/>
              <a:ext cx="629507" cy="808583"/>
            </a:xfrm>
            <a:custGeom>
              <a:avLst/>
              <a:gdLst/>
              <a:ahLst/>
              <a:cxnLst/>
              <a:rect l="l" t="t" r="r" b="b"/>
              <a:pathLst>
                <a:path w="839343" h="1078110" extrusionOk="0">
                  <a:moveTo>
                    <a:pt x="0" y="1078111"/>
                  </a:moveTo>
                  <a:lnTo>
                    <a:pt x="839343" y="1078111"/>
                  </a:lnTo>
                  <a:lnTo>
                    <a:pt x="839343" y="0"/>
                  </a:lnTo>
                  <a:cubicBezTo>
                    <a:pt x="537274" y="5898"/>
                    <a:pt x="328867" y="647881"/>
                    <a:pt x="0" y="1078111"/>
                  </a:cubicBezTo>
                  <a:close/>
                </a:path>
              </a:pathLst>
            </a:custGeom>
            <a:solidFill>
              <a:srgbClr val="FF964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3876675" y="2014492"/>
              <a:ext cx="1398460" cy="1189045"/>
            </a:xfrm>
            <a:custGeom>
              <a:avLst/>
              <a:gdLst/>
              <a:ahLst/>
              <a:cxnLst/>
              <a:rect l="l" t="t" r="r" b="b"/>
              <a:pathLst>
                <a:path w="1864614" h="1585393" extrusionOk="0">
                  <a:moveTo>
                    <a:pt x="215900" y="962880"/>
                  </a:moveTo>
                  <a:lnTo>
                    <a:pt x="839153" y="1585267"/>
                  </a:lnTo>
                  <a:lnTo>
                    <a:pt x="866648" y="1585267"/>
                  </a:lnTo>
                  <a:lnTo>
                    <a:pt x="223329" y="942523"/>
                  </a:lnTo>
                  <a:close/>
                  <a:moveTo>
                    <a:pt x="194754" y="1023761"/>
                  </a:moveTo>
                  <a:lnTo>
                    <a:pt x="757047" y="1585267"/>
                  </a:lnTo>
                  <a:lnTo>
                    <a:pt x="784542" y="1585267"/>
                  </a:lnTo>
                  <a:lnTo>
                    <a:pt x="201866" y="1003341"/>
                  </a:lnTo>
                  <a:cubicBezTo>
                    <a:pt x="199771" y="1010190"/>
                    <a:pt x="197358" y="1016976"/>
                    <a:pt x="195009" y="1023761"/>
                  </a:cubicBezTo>
                  <a:close/>
                  <a:moveTo>
                    <a:pt x="173990" y="1084833"/>
                  </a:moveTo>
                  <a:lnTo>
                    <a:pt x="675132" y="1585267"/>
                  </a:lnTo>
                  <a:lnTo>
                    <a:pt x="702691" y="1585267"/>
                  </a:lnTo>
                  <a:lnTo>
                    <a:pt x="181039" y="1064349"/>
                  </a:lnTo>
                  <a:close/>
                  <a:moveTo>
                    <a:pt x="259143" y="841751"/>
                  </a:moveTo>
                  <a:lnTo>
                    <a:pt x="1003681" y="1585267"/>
                  </a:lnTo>
                  <a:lnTo>
                    <a:pt x="1031177" y="1585267"/>
                  </a:lnTo>
                  <a:lnTo>
                    <a:pt x="266700" y="821584"/>
                  </a:lnTo>
                  <a:close/>
                  <a:moveTo>
                    <a:pt x="237490" y="902188"/>
                  </a:moveTo>
                  <a:lnTo>
                    <a:pt x="921512" y="1585267"/>
                  </a:lnTo>
                  <a:lnTo>
                    <a:pt x="949071" y="1585267"/>
                  </a:lnTo>
                  <a:lnTo>
                    <a:pt x="244729" y="881895"/>
                  </a:lnTo>
                  <a:close/>
                  <a:moveTo>
                    <a:pt x="303657" y="722207"/>
                  </a:moveTo>
                  <a:lnTo>
                    <a:pt x="1167892" y="1585267"/>
                  </a:lnTo>
                  <a:lnTo>
                    <a:pt x="1195451" y="1585267"/>
                  </a:lnTo>
                  <a:lnTo>
                    <a:pt x="311150" y="702358"/>
                  </a:lnTo>
                  <a:cubicBezTo>
                    <a:pt x="308801" y="708953"/>
                    <a:pt x="306260" y="715549"/>
                    <a:pt x="303657" y="722207"/>
                  </a:cubicBezTo>
                  <a:close/>
                  <a:moveTo>
                    <a:pt x="281178" y="781757"/>
                  </a:moveTo>
                  <a:lnTo>
                    <a:pt x="1085850" y="1585267"/>
                  </a:lnTo>
                  <a:lnTo>
                    <a:pt x="1113346" y="1585267"/>
                  </a:lnTo>
                  <a:lnTo>
                    <a:pt x="288671" y="761717"/>
                  </a:lnTo>
                  <a:cubicBezTo>
                    <a:pt x="286131" y="768376"/>
                    <a:pt x="283654" y="775035"/>
                    <a:pt x="281178" y="781757"/>
                  </a:cubicBezTo>
                  <a:close/>
                  <a:moveTo>
                    <a:pt x="45657" y="1448727"/>
                  </a:moveTo>
                  <a:lnTo>
                    <a:pt x="182372" y="1585267"/>
                  </a:lnTo>
                  <a:lnTo>
                    <a:pt x="209867" y="1585267"/>
                  </a:lnTo>
                  <a:lnTo>
                    <a:pt x="53086" y="1428687"/>
                  </a:lnTo>
                  <a:close/>
                  <a:moveTo>
                    <a:pt x="23051" y="1508150"/>
                  </a:moveTo>
                  <a:lnTo>
                    <a:pt x="100266" y="1585267"/>
                  </a:lnTo>
                  <a:lnTo>
                    <a:pt x="127762" y="1585267"/>
                  </a:lnTo>
                  <a:lnTo>
                    <a:pt x="30671" y="1488300"/>
                  </a:lnTo>
                  <a:close/>
                  <a:moveTo>
                    <a:pt x="67501" y="1388797"/>
                  </a:moveTo>
                  <a:lnTo>
                    <a:pt x="264351" y="1585394"/>
                  </a:lnTo>
                  <a:lnTo>
                    <a:pt x="292100" y="1585394"/>
                  </a:lnTo>
                  <a:lnTo>
                    <a:pt x="75121" y="1368757"/>
                  </a:lnTo>
                  <a:close/>
                  <a:moveTo>
                    <a:pt x="326517" y="663228"/>
                  </a:moveTo>
                  <a:lnTo>
                    <a:pt x="1249807" y="1585267"/>
                  </a:lnTo>
                  <a:lnTo>
                    <a:pt x="1277303" y="1585267"/>
                  </a:lnTo>
                  <a:lnTo>
                    <a:pt x="334709" y="643632"/>
                  </a:lnTo>
                  <a:cubicBezTo>
                    <a:pt x="332041" y="650164"/>
                    <a:pt x="329374" y="656696"/>
                    <a:pt x="326771" y="663228"/>
                  </a:cubicBezTo>
                  <a:close/>
                  <a:moveTo>
                    <a:pt x="153035" y="1145905"/>
                  </a:moveTo>
                  <a:lnTo>
                    <a:pt x="593027" y="1585267"/>
                  </a:lnTo>
                  <a:lnTo>
                    <a:pt x="620522" y="1585267"/>
                  </a:lnTo>
                  <a:lnTo>
                    <a:pt x="160084" y="1125421"/>
                  </a:lnTo>
                  <a:close/>
                  <a:moveTo>
                    <a:pt x="0" y="1566812"/>
                  </a:moveTo>
                  <a:lnTo>
                    <a:pt x="18288" y="1585077"/>
                  </a:lnTo>
                  <a:lnTo>
                    <a:pt x="45847" y="1585077"/>
                  </a:lnTo>
                  <a:lnTo>
                    <a:pt x="7747" y="1547026"/>
                  </a:lnTo>
                  <a:cubicBezTo>
                    <a:pt x="5080" y="1554128"/>
                    <a:pt x="2413" y="1560470"/>
                    <a:pt x="0" y="1566812"/>
                  </a:cubicBezTo>
                  <a:close/>
                  <a:moveTo>
                    <a:pt x="132207" y="1206723"/>
                  </a:moveTo>
                  <a:lnTo>
                    <a:pt x="511111" y="1585077"/>
                  </a:lnTo>
                  <a:lnTo>
                    <a:pt x="538607" y="1585077"/>
                  </a:lnTo>
                  <a:lnTo>
                    <a:pt x="139065" y="1186302"/>
                  </a:lnTo>
                  <a:close/>
                  <a:moveTo>
                    <a:pt x="110998" y="1267605"/>
                  </a:moveTo>
                  <a:lnTo>
                    <a:pt x="428942" y="1585077"/>
                  </a:lnTo>
                  <a:lnTo>
                    <a:pt x="456438" y="1585077"/>
                  </a:lnTo>
                  <a:lnTo>
                    <a:pt x="118110" y="1247184"/>
                  </a:lnTo>
                  <a:cubicBezTo>
                    <a:pt x="115570" y="1254223"/>
                    <a:pt x="113221" y="1261009"/>
                    <a:pt x="110808" y="1267795"/>
                  </a:cubicBezTo>
                  <a:close/>
                  <a:moveTo>
                    <a:pt x="89662" y="1328233"/>
                  </a:moveTo>
                  <a:lnTo>
                    <a:pt x="346837" y="1585077"/>
                  </a:lnTo>
                  <a:lnTo>
                    <a:pt x="374333" y="1585077"/>
                  </a:lnTo>
                  <a:lnTo>
                    <a:pt x="96838" y="1307939"/>
                  </a:lnTo>
                  <a:cubicBezTo>
                    <a:pt x="94234" y="1314915"/>
                    <a:pt x="91884" y="1321701"/>
                    <a:pt x="89472" y="1328423"/>
                  </a:cubicBezTo>
                  <a:close/>
                  <a:moveTo>
                    <a:pt x="1792922" y="1361400"/>
                  </a:moveTo>
                  <a:lnTo>
                    <a:pt x="599122" y="169137"/>
                  </a:lnTo>
                  <a:cubicBezTo>
                    <a:pt x="594868" y="173956"/>
                    <a:pt x="590614" y="178966"/>
                    <a:pt x="586422" y="183976"/>
                  </a:cubicBezTo>
                  <a:lnTo>
                    <a:pt x="1809750" y="1405920"/>
                  </a:lnTo>
                  <a:cubicBezTo>
                    <a:pt x="1804035" y="1391251"/>
                    <a:pt x="1798383" y="1376475"/>
                    <a:pt x="1792732" y="1361591"/>
                  </a:cubicBezTo>
                  <a:close/>
                  <a:moveTo>
                    <a:pt x="1608772" y="849171"/>
                  </a:moveTo>
                  <a:lnTo>
                    <a:pt x="785876" y="27967"/>
                  </a:lnTo>
                  <a:cubicBezTo>
                    <a:pt x="779526" y="30631"/>
                    <a:pt x="773176" y="33421"/>
                    <a:pt x="766826" y="36402"/>
                  </a:cubicBezTo>
                  <a:lnTo>
                    <a:pt x="1624076" y="892549"/>
                  </a:lnTo>
                  <a:close/>
                  <a:moveTo>
                    <a:pt x="1745488" y="1231837"/>
                  </a:moveTo>
                  <a:lnTo>
                    <a:pt x="638873" y="127217"/>
                  </a:lnTo>
                  <a:cubicBezTo>
                    <a:pt x="634238" y="131720"/>
                    <a:pt x="629603" y="136222"/>
                    <a:pt x="625030" y="140915"/>
                  </a:cubicBezTo>
                  <a:lnTo>
                    <a:pt x="1760728" y="1275088"/>
                  </a:lnTo>
                  <a:close/>
                  <a:moveTo>
                    <a:pt x="1700149" y="1104493"/>
                  </a:moveTo>
                  <a:lnTo>
                    <a:pt x="682689" y="89166"/>
                  </a:lnTo>
                  <a:cubicBezTo>
                    <a:pt x="677609" y="93161"/>
                    <a:pt x="672528" y="97347"/>
                    <a:pt x="667512" y="101533"/>
                  </a:cubicBezTo>
                  <a:lnTo>
                    <a:pt x="1714818" y="1147490"/>
                  </a:lnTo>
                  <a:close/>
                  <a:moveTo>
                    <a:pt x="1558734" y="717197"/>
                  </a:moveTo>
                  <a:lnTo>
                    <a:pt x="848423" y="8435"/>
                  </a:lnTo>
                  <a:cubicBezTo>
                    <a:pt x="841058" y="10020"/>
                    <a:pt x="833691" y="11859"/>
                    <a:pt x="826453" y="13952"/>
                  </a:cubicBezTo>
                  <a:lnTo>
                    <a:pt x="1575753" y="762288"/>
                  </a:lnTo>
                  <a:cubicBezTo>
                    <a:pt x="1569974" y="747239"/>
                    <a:pt x="1564132" y="732272"/>
                    <a:pt x="1558354" y="717388"/>
                  </a:cubicBezTo>
                  <a:close/>
                  <a:moveTo>
                    <a:pt x="1655128" y="977593"/>
                  </a:moveTo>
                  <a:lnTo>
                    <a:pt x="731266" y="55491"/>
                  </a:lnTo>
                  <a:cubicBezTo>
                    <a:pt x="725615" y="58852"/>
                    <a:pt x="719963" y="62404"/>
                    <a:pt x="714375" y="66082"/>
                  </a:cubicBezTo>
                  <a:lnTo>
                    <a:pt x="1670050" y="1020337"/>
                  </a:lnTo>
                  <a:cubicBezTo>
                    <a:pt x="1664843" y="1006131"/>
                    <a:pt x="1659827" y="991925"/>
                    <a:pt x="1654746" y="977783"/>
                  </a:cubicBezTo>
                  <a:close/>
                  <a:moveTo>
                    <a:pt x="1289876" y="202621"/>
                  </a:moveTo>
                  <a:lnTo>
                    <a:pt x="1173035" y="85995"/>
                  </a:lnTo>
                  <a:cubicBezTo>
                    <a:pt x="1150029" y="68341"/>
                    <a:pt x="1125385" y="52924"/>
                    <a:pt x="1099439" y="39954"/>
                  </a:cubicBezTo>
                  <a:lnTo>
                    <a:pt x="1356423" y="296544"/>
                  </a:lnTo>
                  <a:cubicBezTo>
                    <a:pt x="1335786" y="264142"/>
                    <a:pt x="1313434" y="232854"/>
                    <a:pt x="1289495" y="202812"/>
                  </a:cubicBezTo>
                  <a:close/>
                  <a:moveTo>
                    <a:pt x="1501457" y="577994"/>
                  </a:moveTo>
                  <a:lnTo>
                    <a:pt x="922147" y="0"/>
                  </a:lnTo>
                  <a:cubicBezTo>
                    <a:pt x="913321" y="0"/>
                    <a:pt x="904558" y="634"/>
                    <a:pt x="895922" y="1332"/>
                  </a:cubicBezTo>
                  <a:lnTo>
                    <a:pt x="1521396" y="625938"/>
                  </a:lnTo>
                  <a:cubicBezTo>
                    <a:pt x="1514666" y="609894"/>
                    <a:pt x="1507934" y="593912"/>
                    <a:pt x="1501077" y="578185"/>
                  </a:cubicBezTo>
                  <a:close/>
                  <a:moveTo>
                    <a:pt x="1428496" y="423127"/>
                  </a:moveTo>
                  <a:lnTo>
                    <a:pt x="1013841" y="9576"/>
                  </a:lnTo>
                  <a:cubicBezTo>
                    <a:pt x="1002792" y="7039"/>
                    <a:pt x="991597" y="4926"/>
                    <a:pt x="980250" y="3234"/>
                  </a:cubicBezTo>
                  <a:lnTo>
                    <a:pt x="1455293" y="477667"/>
                  </a:lnTo>
                  <a:cubicBezTo>
                    <a:pt x="1446340" y="459275"/>
                    <a:pt x="1437322" y="441157"/>
                    <a:pt x="1428115" y="423317"/>
                  </a:cubicBezTo>
                  <a:close/>
                  <a:moveTo>
                    <a:pt x="456057" y="381651"/>
                  </a:moveTo>
                  <a:lnTo>
                    <a:pt x="1661033" y="1585077"/>
                  </a:lnTo>
                  <a:lnTo>
                    <a:pt x="1688592" y="1585077"/>
                  </a:lnTo>
                  <a:lnTo>
                    <a:pt x="465455" y="364084"/>
                  </a:lnTo>
                  <a:cubicBezTo>
                    <a:pt x="462153" y="369982"/>
                    <a:pt x="458915" y="375880"/>
                    <a:pt x="455676" y="381842"/>
                  </a:cubicBezTo>
                  <a:close/>
                  <a:moveTo>
                    <a:pt x="427990" y="435620"/>
                  </a:moveTo>
                  <a:lnTo>
                    <a:pt x="1578928" y="1585077"/>
                  </a:lnTo>
                  <a:lnTo>
                    <a:pt x="1606423" y="1585077"/>
                  </a:lnTo>
                  <a:lnTo>
                    <a:pt x="436880" y="417609"/>
                  </a:lnTo>
                  <a:cubicBezTo>
                    <a:pt x="433769" y="423634"/>
                    <a:pt x="430657" y="429659"/>
                    <a:pt x="427609" y="435810"/>
                  </a:cubicBezTo>
                  <a:close/>
                  <a:moveTo>
                    <a:pt x="1845564" y="1495847"/>
                  </a:moveTo>
                  <a:lnTo>
                    <a:pt x="561911" y="214354"/>
                  </a:lnTo>
                  <a:cubicBezTo>
                    <a:pt x="557975" y="219554"/>
                    <a:pt x="554101" y="224881"/>
                    <a:pt x="550164" y="230145"/>
                  </a:cubicBezTo>
                  <a:lnTo>
                    <a:pt x="1864614" y="1542904"/>
                  </a:lnTo>
                  <a:cubicBezTo>
                    <a:pt x="1858137" y="1527429"/>
                    <a:pt x="1851660" y="1511828"/>
                    <a:pt x="1845183" y="1496037"/>
                  </a:cubicBezTo>
                  <a:close/>
                  <a:moveTo>
                    <a:pt x="375222" y="547553"/>
                  </a:moveTo>
                  <a:lnTo>
                    <a:pt x="1414272" y="1585267"/>
                  </a:lnTo>
                  <a:lnTo>
                    <a:pt x="1441831" y="1585267"/>
                  </a:lnTo>
                  <a:lnTo>
                    <a:pt x="383730" y="528528"/>
                  </a:lnTo>
                  <a:cubicBezTo>
                    <a:pt x="381000" y="534870"/>
                    <a:pt x="378016" y="541148"/>
                    <a:pt x="375222" y="547553"/>
                  </a:cubicBezTo>
                  <a:close/>
                  <a:moveTo>
                    <a:pt x="400622" y="491111"/>
                  </a:moveTo>
                  <a:lnTo>
                    <a:pt x="1496251" y="1585267"/>
                  </a:lnTo>
                  <a:lnTo>
                    <a:pt x="1524000" y="1585267"/>
                  </a:lnTo>
                  <a:lnTo>
                    <a:pt x="409702" y="472466"/>
                  </a:lnTo>
                  <a:close/>
                  <a:moveTo>
                    <a:pt x="516509" y="278723"/>
                  </a:moveTo>
                  <a:lnTo>
                    <a:pt x="1824609" y="1585140"/>
                  </a:lnTo>
                  <a:lnTo>
                    <a:pt x="1852105" y="1585140"/>
                  </a:lnTo>
                  <a:lnTo>
                    <a:pt x="527685" y="262235"/>
                  </a:lnTo>
                  <a:cubicBezTo>
                    <a:pt x="524002" y="267689"/>
                    <a:pt x="520319" y="273079"/>
                    <a:pt x="516699" y="278723"/>
                  </a:cubicBezTo>
                  <a:close/>
                  <a:moveTo>
                    <a:pt x="484759" y="329458"/>
                  </a:moveTo>
                  <a:lnTo>
                    <a:pt x="1742059" y="1585140"/>
                  </a:lnTo>
                  <a:lnTo>
                    <a:pt x="1769555" y="1585140"/>
                  </a:lnTo>
                  <a:lnTo>
                    <a:pt x="495617" y="312208"/>
                  </a:lnTo>
                  <a:cubicBezTo>
                    <a:pt x="492125" y="317916"/>
                    <a:pt x="488950" y="323814"/>
                    <a:pt x="485267" y="329395"/>
                  </a:cubicBezTo>
                  <a:close/>
                  <a:moveTo>
                    <a:pt x="350076" y="605010"/>
                  </a:moveTo>
                  <a:lnTo>
                    <a:pt x="1331659" y="1585330"/>
                  </a:lnTo>
                  <a:lnTo>
                    <a:pt x="1359154" y="1585330"/>
                  </a:lnTo>
                  <a:lnTo>
                    <a:pt x="358775" y="585668"/>
                  </a:lnTo>
                  <a:close/>
                </a:path>
              </a:pathLst>
            </a:custGeom>
            <a:solidFill>
              <a:srgbClr val="AF9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0" y="2918101"/>
              <a:ext cx="387952" cy="285382"/>
            </a:xfrm>
            <a:custGeom>
              <a:avLst/>
              <a:gdLst/>
              <a:ahLst/>
              <a:cxnLst/>
              <a:rect l="l" t="t" r="r" b="b"/>
              <a:pathLst>
                <a:path w="517270" h="380509" extrusionOk="0">
                  <a:moveTo>
                    <a:pt x="0" y="0"/>
                  </a:moveTo>
                  <a:lnTo>
                    <a:pt x="0" y="380510"/>
                  </a:lnTo>
                  <a:lnTo>
                    <a:pt x="517271" y="380510"/>
                  </a:lnTo>
                  <a:cubicBezTo>
                    <a:pt x="385445" y="159053"/>
                    <a:pt x="226378" y="1142"/>
                    <a:pt x="0" y="0"/>
                  </a:cubicBezTo>
                  <a:close/>
                </a:path>
              </a:pathLst>
            </a:custGeom>
            <a:solidFill>
              <a:srgbClr val="029E8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6229207" y="2252166"/>
              <a:ext cx="1366075" cy="951274"/>
            </a:xfrm>
            <a:custGeom>
              <a:avLst/>
              <a:gdLst/>
              <a:ahLst/>
              <a:cxnLst/>
              <a:rect l="l" t="t" r="r" b="b"/>
              <a:pathLst>
                <a:path w="1821434" h="1268365" extrusionOk="0">
                  <a:moveTo>
                    <a:pt x="840804" y="0"/>
                  </a:moveTo>
                  <a:cubicBezTo>
                    <a:pt x="537718" y="0"/>
                    <a:pt x="314134" y="728422"/>
                    <a:pt x="0" y="1268366"/>
                  </a:cubicBezTo>
                  <a:lnTo>
                    <a:pt x="1821435" y="1268366"/>
                  </a:lnTo>
                  <a:cubicBezTo>
                    <a:pt x="1438784" y="781440"/>
                    <a:pt x="1172337" y="0"/>
                    <a:pt x="840804" y="0"/>
                  </a:cubicBezTo>
                  <a:close/>
                </a:path>
              </a:pathLst>
            </a:custGeom>
            <a:gradFill>
              <a:gsLst>
                <a:gs pos="0">
                  <a:srgbClr val="3BE5CC"/>
                </a:gs>
                <a:gs pos="100000">
                  <a:srgbClr val="02719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7343679" y="1786473"/>
              <a:ext cx="1421463" cy="1416970"/>
            </a:xfrm>
            <a:custGeom>
              <a:avLst/>
              <a:gdLst/>
              <a:ahLst/>
              <a:cxnLst/>
              <a:rect l="l" t="t" r="r" b="b"/>
              <a:pathLst>
                <a:path w="1895284" h="1889294" extrusionOk="0">
                  <a:moveTo>
                    <a:pt x="878205" y="1889294"/>
                  </a:moveTo>
                  <a:lnTo>
                    <a:pt x="931735" y="1889294"/>
                  </a:lnTo>
                  <a:lnTo>
                    <a:pt x="931735" y="14333"/>
                  </a:lnTo>
                  <a:cubicBezTo>
                    <a:pt x="913194" y="20420"/>
                    <a:pt x="895286" y="28190"/>
                    <a:pt x="878205" y="37544"/>
                  </a:cubicBezTo>
                  <a:close/>
                  <a:moveTo>
                    <a:pt x="607695" y="1889294"/>
                  </a:moveTo>
                  <a:lnTo>
                    <a:pt x="661226" y="1889294"/>
                  </a:lnTo>
                  <a:lnTo>
                    <a:pt x="661226" y="256971"/>
                  </a:lnTo>
                  <a:cubicBezTo>
                    <a:pt x="643065" y="284241"/>
                    <a:pt x="625221" y="313223"/>
                    <a:pt x="607695" y="343917"/>
                  </a:cubicBezTo>
                  <a:close/>
                  <a:moveTo>
                    <a:pt x="427419" y="1889294"/>
                  </a:moveTo>
                  <a:lnTo>
                    <a:pt x="480885" y="1889294"/>
                  </a:lnTo>
                  <a:lnTo>
                    <a:pt x="480885" y="601903"/>
                  </a:lnTo>
                  <a:cubicBezTo>
                    <a:pt x="462852" y="643505"/>
                    <a:pt x="445009" y="686357"/>
                    <a:pt x="427419" y="730452"/>
                  </a:cubicBezTo>
                  <a:close/>
                  <a:moveTo>
                    <a:pt x="697865" y="1889294"/>
                  </a:moveTo>
                  <a:lnTo>
                    <a:pt x="751396" y="1889294"/>
                  </a:lnTo>
                  <a:lnTo>
                    <a:pt x="751396" y="140281"/>
                  </a:lnTo>
                  <a:cubicBezTo>
                    <a:pt x="733171" y="160068"/>
                    <a:pt x="715328" y="181651"/>
                    <a:pt x="697865" y="205031"/>
                  </a:cubicBezTo>
                  <a:close/>
                  <a:moveTo>
                    <a:pt x="517525" y="1889294"/>
                  </a:moveTo>
                  <a:lnTo>
                    <a:pt x="571056" y="1889294"/>
                  </a:lnTo>
                  <a:lnTo>
                    <a:pt x="571056" y="411141"/>
                  </a:lnTo>
                  <a:cubicBezTo>
                    <a:pt x="552895" y="445894"/>
                    <a:pt x="535115" y="482296"/>
                    <a:pt x="517525" y="520030"/>
                  </a:cubicBezTo>
                  <a:close/>
                  <a:moveTo>
                    <a:pt x="66675" y="1889294"/>
                  </a:moveTo>
                  <a:lnTo>
                    <a:pt x="120206" y="1889294"/>
                  </a:lnTo>
                  <a:lnTo>
                    <a:pt x="120206" y="1579813"/>
                  </a:lnTo>
                  <a:cubicBezTo>
                    <a:pt x="102489" y="1628309"/>
                    <a:pt x="84646" y="1676037"/>
                    <a:pt x="66675" y="1723011"/>
                  </a:cubicBezTo>
                  <a:close/>
                  <a:moveTo>
                    <a:pt x="30035" y="1889294"/>
                  </a:moveTo>
                  <a:lnTo>
                    <a:pt x="30035" y="1816363"/>
                  </a:lnTo>
                  <a:cubicBezTo>
                    <a:pt x="20066" y="1841014"/>
                    <a:pt x="10096" y="1865322"/>
                    <a:pt x="0" y="1889294"/>
                  </a:cubicBezTo>
                  <a:close/>
                  <a:moveTo>
                    <a:pt x="247015" y="1889294"/>
                  </a:moveTo>
                  <a:lnTo>
                    <a:pt x="300482" y="1889294"/>
                  </a:lnTo>
                  <a:lnTo>
                    <a:pt x="300482" y="1069676"/>
                  </a:lnTo>
                  <a:cubicBezTo>
                    <a:pt x="282639" y="1119986"/>
                    <a:pt x="264858" y="1170721"/>
                    <a:pt x="247015" y="1221880"/>
                  </a:cubicBezTo>
                  <a:close/>
                  <a:moveTo>
                    <a:pt x="337185" y="1889294"/>
                  </a:moveTo>
                  <a:lnTo>
                    <a:pt x="390652" y="1889294"/>
                  </a:lnTo>
                  <a:lnTo>
                    <a:pt x="390652" y="823867"/>
                  </a:lnTo>
                  <a:cubicBezTo>
                    <a:pt x="372682" y="870923"/>
                    <a:pt x="354902" y="918823"/>
                    <a:pt x="337185" y="967573"/>
                  </a:cubicBezTo>
                  <a:close/>
                  <a:moveTo>
                    <a:pt x="156845" y="1889294"/>
                  </a:moveTo>
                  <a:lnTo>
                    <a:pt x="210376" y="1889294"/>
                  </a:lnTo>
                  <a:lnTo>
                    <a:pt x="210376" y="1326393"/>
                  </a:lnTo>
                  <a:cubicBezTo>
                    <a:pt x="192532" y="1377128"/>
                    <a:pt x="174689" y="1427691"/>
                    <a:pt x="156845" y="1478090"/>
                  </a:cubicBezTo>
                  <a:close/>
                  <a:moveTo>
                    <a:pt x="787971" y="1889294"/>
                  </a:moveTo>
                  <a:lnTo>
                    <a:pt x="841502" y="1889294"/>
                  </a:lnTo>
                  <a:lnTo>
                    <a:pt x="841502" y="60184"/>
                  </a:lnTo>
                  <a:cubicBezTo>
                    <a:pt x="822643" y="73317"/>
                    <a:pt x="804799" y="87748"/>
                    <a:pt x="787971" y="103372"/>
                  </a:cubicBezTo>
                  <a:close/>
                  <a:moveTo>
                    <a:pt x="1501902" y="1889294"/>
                  </a:moveTo>
                  <a:lnTo>
                    <a:pt x="1555369" y="1889294"/>
                  </a:lnTo>
                  <a:lnTo>
                    <a:pt x="1555369" y="725442"/>
                  </a:lnTo>
                  <a:cubicBezTo>
                    <a:pt x="1538033" y="671917"/>
                    <a:pt x="1520254" y="620041"/>
                    <a:pt x="1501902" y="570194"/>
                  </a:cubicBezTo>
                  <a:close/>
                  <a:moveTo>
                    <a:pt x="1592008" y="1889294"/>
                  </a:moveTo>
                  <a:lnTo>
                    <a:pt x="1645539" y="1889294"/>
                  </a:lnTo>
                  <a:lnTo>
                    <a:pt x="1645539" y="1026298"/>
                  </a:lnTo>
                  <a:cubicBezTo>
                    <a:pt x="1628013" y="964021"/>
                    <a:pt x="1610234" y="902569"/>
                    <a:pt x="1592008" y="842385"/>
                  </a:cubicBezTo>
                  <a:close/>
                  <a:moveTo>
                    <a:pt x="1682179" y="1889294"/>
                  </a:moveTo>
                  <a:lnTo>
                    <a:pt x="1735709" y="1889294"/>
                  </a:lnTo>
                  <a:lnTo>
                    <a:pt x="1735709" y="1353980"/>
                  </a:lnTo>
                  <a:cubicBezTo>
                    <a:pt x="1717866" y="1288786"/>
                    <a:pt x="1700085" y="1223339"/>
                    <a:pt x="1682179" y="1158272"/>
                  </a:cubicBezTo>
                  <a:close/>
                  <a:moveTo>
                    <a:pt x="1862519" y="1790425"/>
                  </a:moveTo>
                  <a:lnTo>
                    <a:pt x="1862519" y="1889294"/>
                  </a:lnTo>
                  <a:lnTo>
                    <a:pt x="1895284" y="1889294"/>
                  </a:lnTo>
                  <a:cubicBezTo>
                    <a:pt x="1884235" y="1856995"/>
                    <a:pt x="1873314" y="1824037"/>
                    <a:pt x="1862582" y="1790425"/>
                  </a:cubicBezTo>
                  <a:close/>
                  <a:moveTo>
                    <a:pt x="1772348" y="1889294"/>
                  </a:moveTo>
                  <a:lnTo>
                    <a:pt x="1825879" y="1889294"/>
                  </a:lnTo>
                  <a:lnTo>
                    <a:pt x="1825879" y="1671833"/>
                  </a:lnTo>
                  <a:cubicBezTo>
                    <a:pt x="1807718" y="1611205"/>
                    <a:pt x="1789938" y="1549245"/>
                    <a:pt x="1772348" y="1486525"/>
                  </a:cubicBezTo>
                  <a:close/>
                  <a:moveTo>
                    <a:pt x="968375" y="4883"/>
                  </a:moveTo>
                  <a:lnTo>
                    <a:pt x="968375" y="1889294"/>
                  </a:lnTo>
                  <a:lnTo>
                    <a:pt x="1021842" y="1889294"/>
                  </a:lnTo>
                  <a:lnTo>
                    <a:pt x="1021842" y="0"/>
                  </a:lnTo>
                  <a:lnTo>
                    <a:pt x="1020191" y="0"/>
                  </a:lnTo>
                  <a:cubicBezTo>
                    <a:pt x="1002792" y="-8"/>
                    <a:pt x="985457" y="1627"/>
                    <a:pt x="968375" y="4883"/>
                  </a:cubicBezTo>
                  <a:close/>
                  <a:moveTo>
                    <a:pt x="1050925" y="1889294"/>
                  </a:moveTo>
                  <a:lnTo>
                    <a:pt x="1104456" y="1889294"/>
                  </a:lnTo>
                  <a:lnTo>
                    <a:pt x="1104456" y="13318"/>
                  </a:lnTo>
                  <a:cubicBezTo>
                    <a:pt x="1087057" y="7658"/>
                    <a:pt x="1069086" y="3770"/>
                    <a:pt x="1050925" y="1712"/>
                  </a:cubicBezTo>
                  <a:close/>
                  <a:moveTo>
                    <a:pt x="1141096" y="1889294"/>
                  </a:moveTo>
                  <a:lnTo>
                    <a:pt x="1194626" y="1889294"/>
                  </a:lnTo>
                  <a:lnTo>
                    <a:pt x="1194626" y="60564"/>
                  </a:lnTo>
                  <a:cubicBezTo>
                    <a:pt x="1177862" y="48103"/>
                    <a:pt x="1159891" y="37232"/>
                    <a:pt x="1141096" y="28094"/>
                  </a:cubicBezTo>
                  <a:close/>
                  <a:moveTo>
                    <a:pt x="1321435" y="1889294"/>
                  </a:moveTo>
                  <a:lnTo>
                    <a:pt x="1374902" y="1889294"/>
                  </a:lnTo>
                  <a:lnTo>
                    <a:pt x="1374902" y="284304"/>
                  </a:lnTo>
                  <a:cubicBezTo>
                    <a:pt x="1357694" y="253187"/>
                    <a:pt x="1339850" y="224205"/>
                    <a:pt x="1321435" y="197358"/>
                  </a:cubicBezTo>
                  <a:close/>
                  <a:moveTo>
                    <a:pt x="1231265" y="90942"/>
                  </a:moveTo>
                  <a:lnTo>
                    <a:pt x="1231265" y="1889294"/>
                  </a:lnTo>
                  <a:lnTo>
                    <a:pt x="1284732" y="1889294"/>
                  </a:lnTo>
                  <a:lnTo>
                    <a:pt x="1284732" y="148335"/>
                  </a:lnTo>
                  <a:cubicBezTo>
                    <a:pt x="1268349" y="127978"/>
                    <a:pt x="1250569" y="108800"/>
                    <a:pt x="1231456" y="90942"/>
                  </a:cubicBezTo>
                  <a:close/>
                  <a:moveTo>
                    <a:pt x="1411605" y="1889294"/>
                  </a:moveTo>
                  <a:lnTo>
                    <a:pt x="1465072" y="1889294"/>
                  </a:lnTo>
                  <a:lnTo>
                    <a:pt x="1465072" y="475637"/>
                  </a:lnTo>
                  <a:cubicBezTo>
                    <a:pt x="1447800" y="433401"/>
                    <a:pt x="1430021" y="393193"/>
                    <a:pt x="1411605" y="355142"/>
                  </a:cubicBezTo>
                  <a:close/>
                </a:path>
              </a:pathLst>
            </a:custGeom>
            <a:gradFill>
              <a:gsLst>
                <a:gs pos="0">
                  <a:srgbClr val="C182FF">
                    <a:alpha val="53333"/>
                    <a:alpha val="49800"/>
                  </a:srgbClr>
                </a:gs>
                <a:gs pos="100000">
                  <a:srgbClr val="002FFF">
                    <a:alpha val="58431"/>
                    <a:alpha val="4980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6229350" y="3129663"/>
              <a:ext cx="93202" cy="73771"/>
            </a:xfrm>
            <a:custGeom>
              <a:avLst/>
              <a:gdLst/>
              <a:ahLst/>
              <a:cxnLst/>
              <a:rect l="l" t="t" r="r" b="b"/>
              <a:pathLst>
                <a:path w="124269" h="98361" extrusionOk="0">
                  <a:moveTo>
                    <a:pt x="0" y="98362"/>
                  </a:moveTo>
                  <a:lnTo>
                    <a:pt x="124269" y="98362"/>
                  </a:lnTo>
                  <a:cubicBezTo>
                    <a:pt x="101409" y="63926"/>
                    <a:pt x="78549" y="30821"/>
                    <a:pt x="55245" y="0"/>
                  </a:cubicBezTo>
                  <a:cubicBezTo>
                    <a:pt x="37020" y="33358"/>
                    <a:pt x="18606" y="66145"/>
                    <a:pt x="0" y="98362"/>
                  </a:cubicBezTo>
                  <a:close/>
                </a:path>
              </a:pathLst>
            </a:custGeom>
            <a:solidFill>
              <a:srgbClr val="FF85C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7595330" y="3203434"/>
              <a:ext cx="919163" cy="285382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FFC22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2858547" y="3202435"/>
              <a:ext cx="1012412" cy="474733"/>
            </a:xfrm>
            <a:custGeom>
              <a:avLst/>
              <a:gdLst/>
              <a:ahLst/>
              <a:cxnLst/>
              <a:rect l="l" t="t" r="r" b="b"/>
              <a:pathLst>
                <a:path w="1349883" h="632977" extrusionOk="0">
                  <a:moveTo>
                    <a:pt x="617347" y="0"/>
                  </a:moveTo>
                  <a:cubicBezTo>
                    <a:pt x="595535" y="0"/>
                    <a:pt x="577850" y="17662"/>
                    <a:pt x="577850" y="39446"/>
                  </a:cubicBezTo>
                  <a:cubicBezTo>
                    <a:pt x="577850" y="39465"/>
                    <a:pt x="577850" y="39491"/>
                    <a:pt x="577850" y="39509"/>
                  </a:cubicBezTo>
                  <a:lnTo>
                    <a:pt x="577850" y="569877"/>
                  </a:lnTo>
                  <a:cubicBezTo>
                    <a:pt x="577850" y="591661"/>
                    <a:pt x="595535" y="609323"/>
                    <a:pt x="617347" y="609323"/>
                  </a:cubicBezTo>
                  <a:cubicBezTo>
                    <a:pt x="639159" y="609323"/>
                    <a:pt x="656844" y="591661"/>
                    <a:pt x="656844" y="569877"/>
                  </a:cubicBezTo>
                  <a:lnTo>
                    <a:pt x="656844" y="39509"/>
                  </a:lnTo>
                  <a:cubicBezTo>
                    <a:pt x="656876" y="17725"/>
                    <a:pt x="639223" y="38"/>
                    <a:pt x="617411" y="0"/>
                  </a:cubicBezTo>
                  <a:cubicBezTo>
                    <a:pt x="617392" y="0"/>
                    <a:pt x="617366" y="0"/>
                    <a:pt x="617347" y="0"/>
                  </a:cubicBezTo>
                  <a:close/>
                  <a:moveTo>
                    <a:pt x="39497" y="0"/>
                  </a:moveTo>
                  <a:cubicBezTo>
                    <a:pt x="17685" y="0"/>
                    <a:pt x="0" y="17662"/>
                    <a:pt x="0" y="39446"/>
                  </a:cubicBezTo>
                  <a:cubicBezTo>
                    <a:pt x="0" y="39465"/>
                    <a:pt x="0" y="39491"/>
                    <a:pt x="0" y="39509"/>
                  </a:cubicBezTo>
                  <a:lnTo>
                    <a:pt x="0" y="69506"/>
                  </a:lnTo>
                  <a:cubicBezTo>
                    <a:pt x="0" y="91291"/>
                    <a:pt x="17685" y="108953"/>
                    <a:pt x="39497" y="108953"/>
                  </a:cubicBezTo>
                  <a:cubicBezTo>
                    <a:pt x="61309" y="108953"/>
                    <a:pt x="78994" y="91291"/>
                    <a:pt x="78994" y="69506"/>
                  </a:cubicBezTo>
                  <a:lnTo>
                    <a:pt x="78994" y="39509"/>
                  </a:lnTo>
                  <a:cubicBezTo>
                    <a:pt x="79032" y="17821"/>
                    <a:pt x="61532" y="171"/>
                    <a:pt x="39815" y="0"/>
                  </a:cubicBezTo>
                  <a:close/>
                  <a:moveTo>
                    <a:pt x="501523" y="0"/>
                  </a:moveTo>
                  <a:cubicBezTo>
                    <a:pt x="479711" y="0"/>
                    <a:pt x="462026" y="17662"/>
                    <a:pt x="462026" y="39446"/>
                  </a:cubicBezTo>
                  <a:cubicBezTo>
                    <a:pt x="462026" y="39465"/>
                    <a:pt x="462026" y="39491"/>
                    <a:pt x="462026" y="39509"/>
                  </a:cubicBezTo>
                  <a:lnTo>
                    <a:pt x="462026" y="513561"/>
                  </a:lnTo>
                  <a:cubicBezTo>
                    <a:pt x="462026" y="535345"/>
                    <a:pt x="479711" y="553007"/>
                    <a:pt x="501523" y="553007"/>
                  </a:cubicBezTo>
                  <a:cubicBezTo>
                    <a:pt x="523336" y="553007"/>
                    <a:pt x="541020" y="535345"/>
                    <a:pt x="541020" y="513561"/>
                  </a:cubicBezTo>
                  <a:lnTo>
                    <a:pt x="541020" y="39509"/>
                  </a:lnTo>
                  <a:cubicBezTo>
                    <a:pt x="541058" y="17821"/>
                    <a:pt x="523558" y="171"/>
                    <a:pt x="501841" y="0"/>
                  </a:cubicBezTo>
                  <a:close/>
                  <a:moveTo>
                    <a:pt x="386017" y="0"/>
                  </a:moveTo>
                  <a:cubicBezTo>
                    <a:pt x="364205" y="0"/>
                    <a:pt x="346520" y="17662"/>
                    <a:pt x="346520" y="39446"/>
                  </a:cubicBezTo>
                  <a:cubicBezTo>
                    <a:pt x="346520" y="39465"/>
                    <a:pt x="346520" y="39491"/>
                    <a:pt x="346520" y="39509"/>
                  </a:cubicBezTo>
                  <a:lnTo>
                    <a:pt x="346520" y="437206"/>
                  </a:lnTo>
                  <a:cubicBezTo>
                    <a:pt x="346520" y="458990"/>
                    <a:pt x="364205" y="476652"/>
                    <a:pt x="386017" y="476652"/>
                  </a:cubicBezTo>
                  <a:cubicBezTo>
                    <a:pt x="407829" y="476652"/>
                    <a:pt x="425514" y="458990"/>
                    <a:pt x="425514" y="437206"/>
                  </a:cubicBezTo>
                  <a:lnTo>
                    <a:pt x="425514" y="39509"/>
                  </a:lnTo>
                  <a:cubicBezTo>
                    <a:pt x="425552" y="17821"/>
                    <a:pt x="408051" y="171"/>
                    <a:pt x="386334" y="0"/>
                  </a:cubicBezTo>
                  <a:close/>
                  <a:moveTo>
                    <a:pt x="155004" y="0"/>
                  </a:moveTo>
                  <a:cubicBezTo>
                    <a:pt x="133191" y="0"/>
                    <a:pt x="115507" y="17662"/>
                    <a:pt x="115507" y="39446"/>
                  </a:cubicBezTo>
                  <a:cubicBezTo>
                    <a:pt x="115507" y="39465"/>
                    <a:pt x="115507" y="39491"/>
                    <a:pt x="115507" y="39509"/>
                  </a:cubicBezTo>
                  <a:lnTo>
                    <a:pt x="115507" y="171356"/>
                  </a:lnTo>
                  <a:cubicBezTo>
                    <a:pt x="115507" y="193140"/>
                    <a:pt x="133191" y="210802"/>
                    <a:pt x="155004" y="210802"/>
                  </a:cubicBezTo>
                  <a:cubicBezTo>
                    <a:pt x="176816" y="210802"/>
                    <a:pt x="194501" y="193140"/>
                    <a:pt x="194501" y="171356"/>
                  </a:cubicBezTo>
                  <a:lnTo>
                    <a:pt x="194501" y="39509"/>
                  </a:lnTo>
                  <a:cubicBezTo>
                    <a:pt x="194539" y="17821"/>
                    <a:pt x="177038" y="171"/>
                    <a:pt x="155321" y="0"/>
                  </a:cubicBezTo>
                  <a:close/>
                  <a:moveTo>
                    <a:pt x="270510" y="0"/>
                  </a:moveTo>
                  <a:cubicBezTo>
                    <a:pt x="248698" y="0"/>
                    <a:pt x="231013" y="17662"/>
                    <a:pt x="231013" y="39446"/>
                  </a:cubicBezTo>
                  <a:cubicBezTo>
                    <a:pt x="231013" y="39465"/>
                    <a:pt x="231013" y="39491"/>
                    <a:pt x="231013" y="39509"/>
                  </a:cubicBezTo>
                  <a:lnTo>
                    <a:pt x="231013" y="322355"/>
                  </a:lnTo>
                  <a:cubicBezTo>
                    <a:pt x="231013" y="344139"/>
                    <a:pt x="248698" y="361801"/>
                    <a:pt x="270510" y="361801"/>
                  </a:cubicBezTo>
                  <a:cubicBezTo>
                    <a:pt x="292322" y="361801"/>
                    <a:pt x="310007" y="344139"/>
                    <a:pt x="310007" y="322355"/>
                  </a:cubicBezTo>
                  <a:lnTo>
                    <a:pt x="310007" y="39509"/>
                  </a:lnTo>
                  <a:cubicBezTo>
                    <a:pt x="310045" y="17821"/>
                    <a:pt x="292545" y="171"/>
                    <a:pt x="270828" y="0"/>
                  </a:cubicBezTo>
                  <a:close/>
                  <a:moveTo>
                    <a:pt x="848360" y="0"/>
                  </a:moveTo>
                  <a:cubicBezTo>
                    <a:pt x="826548" y="0"/>
                    <a:pt x="808863" y="17662"/>
                    <a:pt x="808863" y="39446"/>
                  </a:cubicBezTo>
                  <a:cubicBezTo>
                    <a:pt x="808863" y="39465"/>
                    <a:pt x="808863" y="39491"/>
                    <a:pt x="808863" y="39509"/>
                  </a:cubicBezTo>
                  <a:lnTo>
                    <a:pt x="808863" y="580911"/>
                  </a:lnTo>
                  <a:cubicBezTo>
                    <a:pt x="808863" y="602696"/>
                    <a:pt x="826548" y="620358"/>
                    <a:pt x="848360" y="620358"/>
                  </a:cubicBezTo>
                  <a:cubicBezTo>
                    <a:pt x="870172" y="620358"/>
                    <a:pt x="887857" y="602696"/>
                    <a:pt x="887857" y="580911"/>
                  </a:cubicBezTo>
                  <a:lnTo>
                    <a:pt x="887857" y="39509"/>
                  </a:lnTo>
                  <a:cubicBezTo>
                    <a:pt x="887889" y="17725"/>
                    <a:pt x="870236" y="38"/>
                    <a:pt x="848424" y="0"/>
                  </a:cubicBezTo>
                  <a:cubicBezTo>
                    <a:pt x="848405" y="0"/>
                    <a:pt x="848379" y="0"/>
                    <a:pt x="848360" y="0"/>
                  </a:cubicBezTo>
                  <a:close/>
                  <a:moveTo>
                    <a:pt x="1194880" y="0"/>
                  </a:moveTo>
                  <a:cubicBezTo>
                    <a:pt x="1173068" y="0"/>
                    <a:pt x="1155383" y="17662"/>
                    <a:pt x="1155383" y="39446"/>
                  </a:cubicBezTo>
                  <a:cubicBezTo>
                    <a:pt x="1155383" y="39465"/>
                    <a:pt x="1155383" y="39491"/>
                    <a:pt x="1155383" y="39509"/>
                  </a:cubicBezTo>
                  <a:lnTo>
                    <a:pt x="1155383" y="236106"/>
                  </a:lnTo>
                  <a:cubicBezTo>
                    <a:pt x="1155383" y="257890"/>
                    <a:pt x="1173068" y="275552"/>
                    <a:pt x="1194880" y="275552"/>
                  </a:cubicBezTo>
                  <a:cubicBezTo>
                    <a:pt x="1216692" y="275552"/>
                    <a:pt x="1234377" y="257890"/>
                    <a:pt x="1234377" y="236106"/>
                  </a:cubicBezTo>
                  <a:lnTo>
                    <a:pt x="1234377" y="39509"/>
                  </a:lnTo>
                  <a:cubicBezTo>
                    <a:pt x="1234408" y="17725"/>
                    <a:pt x="1216756" y="38"/>
                    <a:pt x="1194943" y="0"/>
                  </a:cubicBezTo>
                  <a:cubicBezTo>
                    <a:pt x="1194924" y="0"/>
                    <a:pt x="1194899" y="0"/>
                    <a:pt x="1194880" y="0"/>
                  </a:cubicBezTo>
                  <a:close/>
                  <a:moveTo>
                    <a:pt x="1310386" y="0"/>
                  </a:moveTo>
                  <a:cubicBezTo>
                    <a:pt x="1288574" y="0"/>
                    <a:pt x="1270889" y="17662"/>
                    <a:pt x="1270889" y="39446"/>
                  </a:cubicBezTo>
                  <a:cubicBezTo>
                    <a:pt x="1270889" y="39465"/>
                    <a:pt x="1270889" y="39491"/>
                    <a:pt x="1270889" y="39509"/>
                  </a:cubicBezTo>
                  <a:lnTo>
                    <a:pt x="1270889" y="71219"/>
                  </a:lnTo>
                  <a:cubicBezTo>
                    <a:pt x="1270889" y="93003"/>
                    <a:pt x="1288574" y="110665"/>
                    <a:pt x="1310386" y="110665"/>
                  </a:cubicBezTo>
                  <a:cubicBezTo>
                    <a:pt x="1332199" y="110665"/>
                    <a:pt x="1349883" y="93003"/>
                    <a:pt x="1349883" y="71219"/>
                  </a:cubicBezTo>
                  <a:lnTo>
                    <a:pt x="1349883" y="39509"/>
                  </a:lnTo>
                  <a:cubicBezTo>
                    <a:pt x="1349915" y="17725"/>
                    <a:pt x="1332262" y="38"/>
                    <a:pt x="1310450" y="0"/>
                  </a:cubicBezTo>
                  <a:cubicBezTo>
                    <a:pt x="1310431" y="0"/>
                    <a:pt x="1310405" y="0"/>
                    <a:pt x="1310386" y="0"/>
                  </a:cubicBezTo>
                  <a:close/>
                  <a:moveTo>
                    <a:pt x="732536" y="0"/>
                  </a:moveTo>
                  <a:cubicBezTo>
                    <a:pt x="710724" y="0"/>
                    <a:pt x="693039" y="17662"/>
                    <a:pt x="693039" y="39446"/>
                  </a:cubicBezTo>
                  <a:cubicBezTo>
                    <a:pt x="693039" y="39465"/>
                    <a:pt x="693039" y="39491"/>
                    <a:pt x="693039" y="39509"/>
                  </a:cubicBezTo>
                  <a:lnTo>
                    <a:pt x="693039" y="593532"/>
                  </a:lnTo>
                  <a:cubicBezTo>
                    <a:pt x="693039" y="615316"/>
                    <a:pt x="710724" y="632978"/>
                    <a:pt x="732536" y="632978"/>
                  </a:cubicBezTo>
                  <a:cubicBezTo>
                    <a:pt x="754349" y="632978"/>
                    <a:pt x="772033" y="615316"/>
                    <a:pt x="772033" y="593532"/>
                  </a:cubicBezTo>
                  <a:lnTo>
                    <a:pt x="772033" y="39509"/>
                  </a:lnTo>
                  <a:cubicBezTo>
                    <a:pt x="772072" y="17821"/>
                    <a:pt x="754571" y="171"/>
                    <a:pt x="732854" y="0"/>
                  </a:cubicBezTo>
                  <a:close/>
                  <a:moveTo>
                    <a:pt x="1079056" y="0"/>
                  </a:moveTo>
                  <a:cubicBezTo>
                    <a:pt x="1057244" y="0"/>
                    <a:pt x="1039559" y="17662"/>
                    <a:pt x="1039559" y="39446"/>
                  </a:cubicBezTo>
                  <a:cubicBezTo>
                    <a:pt x="1039559" y="39465"/>
                    <a:pt x="1039559" y="39491"/>
                    <a:pt x="1039559" y="39509"/>
                  </a:cubicBezTo>
                  <a:lnTo>
                    <a:pt x="1039559" y="411141"/>
                  </a:lnTo>
                  <a:cubicBezTo>
                    <a:pt x="1039559" y="432925"/>
                    <a:pt x="1057244" y="450587"/>
                    <a:pt x="1079056" y="450587"/>
                  </a:cubicBezTo>
                  <a:cubicBezTo>
                    <a:pt x="1100868" y="450587"/>
                    <a:pt x="1118553" y="432925"/>
                    <a:pt x="1118553" y="411141"/>
                  </a:cubicBezTo>
                  <a:lnTo>
                    <a:pt x="1118553" y="39509"/>
                  </a:lnTo>
                  <a:cubicBezTo>
                    <a:pt x="1118591" y="17821"/>
                    <a:pt x="1101090" y="171"/>
                    <a:pt x="1079373" y="0"/>
                  </a:cubicBezTo>
                  <a:close/>
                  <a:moveTo>
                    <a:pt x="963549" y="0"/>
                  </a:moveTo>
                  <a:lnTo>
                    <a:pt x="963549" y="0"/>
                  </a:lnTo>
                  <a:cubicBezTo>
                    <a:pt x="941737" y="0"/>
                    <a:pt x="924052" y="17662"/>
                    <a:pt x="924052" y="39446"/>
                  </a:cubicBezTo>
                  <a:cubicBezTo>
                    <a:pt x="924052" y="39465"/>
                    <a:pt x="924052" y="39491"/>
                    <a:pt x="924052" y="39509"/>
                  </a:cubicBezTo>
                  <a:lnTo>
                    <a:pt x="924052" y="524913"/>
                  </a:lnTo>
                  <a:cubicBezTo>
                    <a:pt x="924014" y="546697"/>
                    <a:pt x="941674" y="564391"/>
                    <a:pt x="963486" y="564423"/>
                  </a:cubicBezTo>
                  <a:cubicBezTo>
                    <a:pt x="963594" y="564423"/>
                    <a:pt x="963695" y="564423"/>
                    <a:pt x="963803" y="564423"/>
                  </a:cubicBezTo>
                  <a:lnTo>
                    <a:pt x="963803" y="564423"/>
                  </a:lnTo>
                  <a:cubicBezTo>
                    <a:pt x="985615" y="564423"/>
                    <a:pt x="1003300" y="546761"/>
                    <a:pt x="1003300" y="524977"/>
                  </a:cubicBezTo>
                  <a:cubicBezTo>
                    <a:pt x="1003300" y="524957"/>
                    <a:pt x="1003300" y="524932"/>
                    <a:pt x="1003300" y="524913"/>
                  </a:cubicBezTo>
                  <a:lnTo>
                    <a:pt x="1003300" y="39509"/>
                  </a:lnTo>
                  <a:cubicBezTo>
                    <a:pt x="1003332" y="17725"/>
                    <a:pt x="985679" y="38"/>
                    <a:pt x="963867" y="0"/>
                  </a:cubicBezTo>
                  <a:cubicBezTo>
                    <a:pt x="963848" y="0"/>
                    <a:pt x="963822" y="0"/>
                    <a:pt x="963803" y="0"/>
                  </a:cubicBezTo>
                  <a:close/>
                </a:path>
              </a:pathLst>
            </a:custGeom>
            <a:solidFill>
              <a:srgbClr val="33E7FF">
                <a:alpha val="597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0" y="1968308"/>
              <a:ext cx="9144000" cy="2220131"/>
            </a:xfrm>
            <a:custGeom>
              <a:avLst/>
              <a:gdLst/>
              <a:ahLst/>
              <a:cxnLst/>
              <a:rect l="l" t="t" r="r" b="b"/>
              <a:pathLst>
                <a:path w="12192000" h="2960175" extrusionOk="0">
                  <a:moveTo>
                    <a:pt x="0" y="333390"/>
                  </a:moveTo>
                  <a:cubicBezTo>
                    <a:pt x="514350" y="333390"/>
                    <a:pt x="699072" y="1437375"/>
                    <a:pt x="1490980" y="1437375"/>
                  </a:cubicBezTo>
                  <a:cubicBezTo>
                    <a:pt x="2642870" y="1437375"/>
                    <a:pt x="2642870" y="0"/>
                    <a:pt x="3794697" y="0"/>
                  </a:cubicBezTo>
                  <a:cubicBezTo>
                    <a:pt x="4946523" y="0"/>
                    <a:pt x="4946650" y="2960175"/>
                    <a:pt x="6098413" y="2960175"/>
                  </a:cubicBezTo>
                  <a:cubicBezTo>
                    <a:pt x="7250176" y="2960175"/>
                    <a:pt x="7250303" y="571082"/>
                    <a:pt x="8402130" y="571082"/>
                  </a:cubicBezTo>
                  <a:cubicBezTo>
                    <a:pt x="9553956" y="571082"/>
                    <a:pt x="9490519" y="2769920"/>
                    <a:pt x="10642600" y="2769920"/>
                  </a:cubicBezTo>
                  <a:cubicBezTo>
                    <a:pt x="11588052" y="2769920"/>
                    <a:pt x="11586337" y="903964"/>
                    <a:pt x="12192000" y="235155"/>
                  </a:cubicBezTo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8" name="Google Shape;88;p3"/>
          <p:cNvSpPr txBox="1">
            <a:spLocks noGrp="1"/>
          </p:cNvSpPr>
          <p:nvPr>
            <p:ph type="ctrTitle"/>
          </p:nvPr>
        </p:nvSpPr>
        <p:spPr>
          <a:xfrm>
            <a:off x="855300" y="1486400"/>
            <a:ext cx="7433400" cy="1358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9" name="Google Shape;89;p3"/>
          <p:cNvSpPr txBox="1">
            <a:spLocks noGrp="1"/>
          </p:cNvSpPr>
          <p:nvPr>
            <p:ph type="subTitle" idx="1"/>
          </p:nvPr>
        </p:nvSpPr>
        <p:spPr>
          <a:xfrm>
            <a:off x="855300" y="2823469"/>
            <a:ext cx="7433400" cy="47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sz="2000">
                <a:solidFill>
                  <a:schemeClr val="lt2"/>
                </a:solidFill>
              </a:defRPr>
            </a:lvl1pPr>
            <a:lvl2pPr lvl="1" algn="ctr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sz="2000">
                <a:solidFill>
                  <a:schemeClr val="lt2"/>
                </a:solidFill>
              </a:defRPr>
            </a:lvl2pPr>
            <a:lvl3pPr lvl="2" algn="ctr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sz="2000">
                <a:solidFill>
                  <a:schemeClr val="lt2"/>
                </a:solidFill>
              </a:defRPr>
            </a:lvl3pPr>
            <a:lvl4pPr lvl="3" algn="ctr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sz="2000">
                <a:solidFill>
                  <a:schemeClr val="lt2"/>
                </a:solidFill>
              </a:defRPr>
            </a:lvl4pPr>
            <a:lvl5pPr lvl="4" algn="ctr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sz="2000">
                <a:solidFill>
                  <a:schemeClr val="lt2"/>
                </a:solidFill>
              </a:defRPr>
            </a:lvl5pPr>
            <a:lvl6pPr lvl="5" algn="ctr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sz="2000">
                <a:solidFill>
                  <a:schemeClr val="lt2"/>
                </a:solidFill>
              </a:defRPr>
            </a:lvl6pPr>
            <a:lvl7pPr lvl="6" algn="ctr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sz="2000">
                <a:solidFill>
                  <a:schemeClr val="lt2"/>
                </a:solidFill>
              </a:defRPr>
            </a:lvl7pPr>
            <a:lvl8pPr lvl="7" algn="ctr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sz="2000">
                <a:solidFill>
                  <a:schemeClr val="lt2"/>
                </a:solidFill>
              </a:defRPr>
            </a:lvl8pPr>
            <a:lvl9pPr lvl="8" algn="ctr" rtl="0">
              <a:spcBef>
                <a:spcPts val="800"/>
              </a:spcBef>
              <a:spcAft>
                <a:spcPts val="800"/>
              </a:spcAft>
              <a:buClr>
                <a:schemeClr val="lt2"/>
              </a:buClr>
              <a:buSzPts val="2000"/>
              <a:buNone/>
              <a:defRPr sz="2000">
                <a:solidFill>
                  <a:schemeClr val="lt2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90" name="Google Shape;90;p3"/>
          <p:cNvGrpSpPr/>
          <p:nvPr/>
        </p:nvGrpSpPr>
        <p:grpSpPr>
          <a:xfrm>
            <a:off x="135816" y="3771307"/>
            <a:ext cx="8869535" cy="2764460"/>
            <a:chOff x="135815" y="2828480"/>
            <a:chExt cx="8869535" cy="2073345"/>
          </a:xfrm>
        </p:grpSpPr>
        <p:sp>
          <p:nvSpPr>
            <p:cNvPr id="91" name="Google Shape;91;p3"/>
            <p:cNvSpPr/>
            <p:nvPr/>
          </p:nvSpPr>
          <p:spPr>
            <a:xfrm>
              <a:off x="2005925" y="39565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2320790" y="4086477"/>
              <a:ext cx="58200" cy="58200"/>
            </a:xfrm>
            <a:prstGeom prst="ellipse">
              <a:avLst/>
            </a:prstGeom>
            <a:solidFill>
              <a:srgbClr val="BEF1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3" name="Google Shape;93;p3"/>
            <p:cNvSpPr/>
            <p:nvPr/>
          </p:nvSpPr>
          <p:spPr>
            <a:xfrm>
              <a:off x="2102225" y="43266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FFD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268650" y="44016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BEF1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2719290" y="4420677"/>
              <a:ext cx="58200" cy="58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2777500" y="458978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6258675" y="42303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1669290" y="4656377"/>
              <a:ext cx="58200" cy="58200"/>
            </a:xfrm>
            <a:prstGeom prst="ellipse">
              <a:avLst/>
            </a:prstGeom>
            <a:solidFill>
              <a:srgbClr val="17A8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1015700" y="33500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4283275" y="41843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6085040" y="4656377"/>
              <a:ext cx="58200" cy="58200"/>
            </a:xfrm>
            <a:prstGeom prst="ellipse">
              <a:avLst/>
            </a:prstGeom>
            <a:solidFill>
              <a:srgbClr val="FFD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6570650" y="44979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17A8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3225425" y="32537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17A8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5755090" y="4451427"/>
              <a:ext cx="58200" cy="58200"/>
            </a:xfrm>
            <a:prstGeom prst="ellipse">
              <a:avLst/>
            </a:prstGeom>
            <a:solidFill>
              <a:srgbClr val="BEF1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3005325" y="34748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BEF1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5505625" y="48055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7109815" y="4420677"/>
              <a:ext cx="58200" cy="58200"/>
            </a:xfrm>
            <a:prstGeom prst="ellipse">
              <a:avLst/>
            </a:prstGeom>
            <a:solidFill>
              <a:srgbClr val="FFD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7682275" y="421608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8909050" y="46373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17A8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8733490" y="4280652"/>
              <a:ext cx="58200" cy="58200"/>
            </a:xfrm>
            <a:prstGeom prst="ellipse">
              <a:avLst/>
            </a:prstGeom>
            <a:solidFill>
              <a:srgbClr val="BEF1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7280975" y="282848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FFD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7446290" y="3072952"/>
              <a:ext cx="58200" cy="58200"/>
            </a:xfrm>
            <a:prstGeom prst="ellipse">
              <a:avLst/>
            </a:prstGeom>
            <a:solidFill>
              <a:srgbClr val="BEF1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6143240" y="3416627"/>
              <a:ext cx="58200" cy="58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5363775" y="34748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FFD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8526265" y="4733627"/>
              <a:ext cx="58200" cy="58200"/>
            </a:xfrm>
            <a:prstGeom prst="ellipse">
              <a:avLst/>
            </a:prstGeom>
            <a:solidFill>
              <a:srgbClr val="FFD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135815" y="3975577"/>
              <a:ext cx="58200" cy="58200"/>
            </a:xfrm>
            <a:prstGeom prst="ellipse">
              <a:avLst/>
            </a:prstGeom>
            <a:solidFill>
              <a:srgbClr val="FFD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509690" y="3508127"/>
              <a:ext cx="58200" cy="58200"/>
            </a:xfrm>
            <a:prstGeom prst="ellipse">
              <a:avLst/>
            </a:prstGeom>
            <a:solidFill>
              <a:srgbClr val="FFD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1241875" y="2577600"/>
            <a:ext cx="6660300" cy="3307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▹"/>
              <a:defRPr sz="3000"/>
            </a:lvl1pPr>
            <a:lvl2pPr marL="914400" lvl="1" indent="-419100" algn="ctr" rtl="0">
              <a:spcBef>
                <a:spcPts val="800"/>
              </a:spcBef>
              <a:spcAft>
                <a:spcPts val="0"/>
              </a:spcAft>
              <a:buSzPts val="3000"/>
              <a:buChar char="▸"/>
              <a:defRPr sz="3000"/>
            </a:lvl2pPr>
            <a:lvl3pPr marL="1371600" lvl="2" indent="-419100" algn="ctr" rtl="0">
              <a:spcBef>
                <a:spcPts val="800"/>
              </a:spcBef>
              <a:spcAft>
                <a:spcPts val="0"/>
              </a:spcAft>
              <a:buSzPts val="3000"/>
              <a:buChar char="■"/>
              <a:defRPr sz="3000"/>
            </a:lvl3pPr>
            <a:lvl4pPr marL="1828800" lvl="3" indent="-419100" algn="ctr" rtl="0">
              <a:spcBef>
                <a:spcPts val="800"/>
              </a:spcBef>
              <a:spcAft>
                <a:spcPts val="0"/>
              </a:spcAft>
              <a:buSzPts val="3000"/>
              <a:buChar char="●"/>
              <a:defRPr sz="3000"/>
            </a:lvl4pPr>
            <a:lvl5pPr marL="2286000" lvl="4" indent="-419100" algn="ctr" rtl="0">
              <a:spcBef>
                <a:spcPts val="800"/>
              </a:spcBef>
              <a:spcAft>
                <a:spcPts val="0"/>
              </a:spcAft>
              <a:buSzPts val="3000"/>
              <a:buChar char="○"/>
              <a:defRPr sz="3000"/>
            </a:lvl5pPr>
            <a:lvl6pPr marL="2743200" lvl="5" indent="-419100" algn="ctr" rtl="0">
              <a:spcBef>
                <a:spcPts val="800"/>
              </a:spcBef>
              <a:spcAft>
                <a:spcPts val="0"/>
              </a:spcAft>
              <a:buSzPts val="3000"/>
              <a:buChar char="■"/>
              <a:defRPr sz="3000"/>
            </a:lvl6pPr>
            <a:lvl7pPr marL="3200400" lvl="6" indent="-419100" algn="ctr" rtl="0">
              <a:spcBef>
                <a:spcPts val="800"/>
              </a:spcBef>
              <a:spcAft>
                <a:spcPts val="0"/>
              </a:spcAft>
              <a:buSzPts val="3000"/>
              <a:buChar char="●"/>
              <a:defRPr sz="3000"/>
            </a:lvl7pPr>
            <a:lvl8pPr marL="3657600" lvl="7" indent="-419100" algn="ctr" rtl="0">
              <a:spcBef>
                <a:spcPts val="800"/>
              </a:spcBef>
              <a:spcAft>
                <a:spcPts val="0"/>
              </a:spcAft>
              <a:buSzPts val="3000"/>
              <a:buChar char="○"/>
              <a:defRPr sz="3000"/>
            </a:lvl8pPr>
            <a:lvl9pPr marL="4114800" lvl="8" indent="-419100" algn="ctr" rtl="0">
              <a:spcBef>
                <a:spcPts val="800"/>
              </a:spcBef>
              <a:spcAft>
                <a:spcPts val="800"/>
              </a:spcAft>
              <a:buSzPts val="3000"/>
              <a:buChar char="■"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0" name="Google Shape;120;p4"/>
          <p:cNvSpPr txBox="1"/>
          <p:nvPr/>
        </p:nvSpPr>
        <p:spPr>
          <a:xfrm>
            <a:off x="3593400" y="1448225"/>
            <a:ext cx="19572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2"/>
                </a:solidFill>
                <a:latin typeface="Catamaran"/>
                <a:ea typeface="Catamaran"/>
                <a:cs typeface="Catamaran"/>
                <a:sym typeface="Catamaran"/>
              </a:rPr>
              <a:t>“</a:t>
            </a:r>
            <a:endParaRPr sz="9600" dirty="0">
              <a:solidFill>
                <a:schemeClr val="accent2"/>
              </a:solidFill>
              <a:latin typeface="Catamaran"/>
              <a:ea typeface="Catamaran"/>
              <a:cs typeface="Catamaran"/>
              <a:sym typeface="Catamaran"/>
            </a:endParaRPr>
          </a:p>
        </p:txBody>
      </p:sp>
      <p:sp>
        <p:nvSpPr>
          <p:cNvPr id="121" name="Google Shape;121;p4"/>
          <p:cNvSpPr txBox="1">
            <a:spLocks noGrp="1"/>
          </p:cNvSpPr>
          <p:nvPr>
            <p:ph type="sldNum" idx="12"/>
          </p:nvPr>
        </p:nvSpPr>
        <p:spPr>
          <a:xfrm>
            <a:off x="4297650" y="5885065"/>
            <a:ext cx="548700" cy="97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1C6B1FF4-2EDC-445C-9EFF-D1E61B63E92E}" type="slidenum">
              <a:rPr lang="en-IN" smtClean="0"/>
              <a:t>‹#›</a:t>
            </a:fld>
            <a:endParaRPr lang="en-IN" dirty="0"/>
          </a:p>
        </p:txBody>
      </p:sp>
      <p:grpSp>
        <p:nvGrpSpPr>
          <p:cNvPr id="122" name="Google Shape;122;p4"/>
          <p:cNvGrpSpPr/>
          <p:nvPr/>
        </p:nvGrpSpPr>
        <p:grpSpPr>
          <a:xfrm>
            <a:off x="219" y="347115"/>
            <a:ext cx="9143345" cy="1642243"/>
            <a:chOff x="218" y="898161"/>
            <a:chExt cx="9143345" cy="1231682"/>
          </a:xfrm>
        </p:grpSpPr>
        <p:sp>
          <p:nvSpPr>
            <p:cNvPr id="123" name="Google Shape;123;p4"/>
            <p:cNvSpPr/>
            <p:nvPr/>
          </p:nvSpPr>
          <p:spPr>
            <a:xfrm>
              <a:off x="4567150" y="1374616"/>
              <a:ext cx="236742" cy="232824"/>
            </a:xfrm>
            <a:custGeom>
              <a:avLst/>
              <a:gdLst/>
              <a:ahLst/>
              <a:cxnLst/>
              <a:rect l="l" t="t" r="r" b="b"/>
              <a:pathLst>
                <a:path w="618934" h="620864" extrusionOk="0">
                  <a:moveTo>
                    <a:pt x="0" y="0"/>
                  </a:moveTo>
                  <a:lnTo>
                    <a:pt x="0" y="620865"/>
                  </a:lnTo>
                  <a:lnTo>
                    <a:pt x="618935" y="620865"/>
                  </a:lnTo>
                  <a:cubicBezTo>
                    <a:pt x="480632" y="309101"/>
                    <a:pt x="339535" y="1459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rgbClr val="FFC229"/>
                </a:gs>
                <a:gs pos="100000">
                  <a:srgbClr val="FF826C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4"/>
            <p:cNvSpPr/>
            <p:nvPr/>
          </p:nvSpPr>
          <p:spPr>
            <a:xfrm flipH="1">
              <a:off x="4340118" y="1374612"/>
              <a:ext cx="232100" cy="232824"/>
            </a:xfrm>
            <a:custGeom>
              <a:avLst/>
              <a:gdLst/>
              <a:ahLst/>
              <a:cxnLst/>
              <a:rect l="l" t="t" r="r" b="b"/>
              <a:pathLst>
                <a:path w="618934" h="620864" extrusionOk="0">
                  <a:moveTo>
                    <a:pt x="0" y="0"/>
                  </a:moveTo>
                  <a:lnTo>
                    <a:pt x="0" y="620865"/>
                  </a:lnTo>
                  <a:lnTo>
                    <a:pt x="618935" y="620865"/>
                  </a:lnTo>
                  <a:cubicBezTo>
                    <a:pt x="480632" y="309101"/>
                    <a:pt x="339535" y="1459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rgbClr val="BEF176"/>
                </a:gs>
                <a:gs pos="100000">
                  <a:srgbClr val="FFC229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4765540" y="1606642"/>
              <a:ext cx="753451" cy="523201"/>
            </a:xfrm>
            <a:custGeom>
              <a:avLst/>
              <a:gdLst/>
              <a:ahLst/>
              <a:cxnLst/>
              <a:rect l="l" t="t" r="r" b="b"/>
              <a:pathLst>
                <a:path w="2009203" h="1395202" extrusionOk="0">
                  <a:moveTo>
                    <a:pt x="1005142" y="1395202"/>
                  </a:moveTo>
                  <a:cubicBezTo>
                    <a:pt x="1434656" y="1395202"/>
                    <a:pt x="1742377" y="650418"/>
                    <a:pt x="2009204" y="0"/>
                  </a:cubicBezTo>
                  <a:lnTo>
                    <a:pt x="0" y="0"/>
                  </a:lnTo>
                  <a:cubicBezTo>
                    <a:pt x="310706" y="521742"/>
                    <a:pt x="470408" y="1395202"/>
                    <a:pt x="1005142" y="1395202"/>
                  </a:cubicBezTo>
                  <a:close/>
                </a:path>
              </a:pathLst>
            </a:custGeom>
            <a:gradFill>
              <a:gsLst>
                <a:gs pos="0">
                  <a:srgbClr val="FF826C"/>
                </a:gs>
                <a:gs pos="100000">
                  <a:srgbClr val="FF3E45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4803711" y="1606642"/>
              <a:ext cx="426243" cy="242789"/>
            </a:xfrm>
            <a:custGeom>
              <a:avLst/>
              <a:gdLst/>
              <a:ahLst/>
              <a:cxnLst/>
              <a:rect l="l" t="t" r="r" b="b"/>
              <a:pathLst>
                <a:path w="1136649" h="647437" extrusionOk="0">
                  <a:moveTo>
                    <a:pt x="632968" y="647437"/>
                  </a:moveTo>
                  <a:cubicBezTo>
                    <a:pt x="884492" y="647437"/>
                    <a:pt x="1023684" y="362626"/>
                    <a:pt x="1136650" y="0"/>
                  </a:cubicBezTo>
                  <a:lnTo>
                    <a:pt x="0" y="0"/>
                  </a:lnTo>
                  <a:cubicBezTo>
                    <a:pt x="142494" y="321467"/>
                    <a:pt x="282067" y="647437"/>
                    <a:pt x="632968" y="647437"/>
                  </a:cubicBezTo>
                  <a:close/>
                </a:path>
              </a:pathLst>
            </a:custGeom>
            <a:solidFill>
              <a:srgbClr val="33E7FF">
                <a:alpha val="597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5519015" y="1249917"/>
              <a:ext cx="481965" cy="356728"/>
            </a:xfrm>
            <a:custGeom>
              <a:avLst/>
              <a:gdLst/>
              <a:ahLst/>
              <a:cxnLst/>
              <a:rect l="l" t="t" r="r" b="b"/>
              <a:pathLst>
                <a:path w="1285240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285240" y="951274"/>
                  </a:lnTo>
                  <a:cubicBezTo>
                    <a:pt x="1028509" y="509883"/>
                    <a:pt x="837755" y="0"/>
                    <a:pt x="584200" y="0"/>
                  </a:cubicBezTo>
                  <a:close/>
                </a:path>
              </a:pathLst>
            </a:custGeom>
            <a:solidFill>
              <a:srgbClr val="83288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4"/>
            <p:cNvSpPr/>
            <p:nvPr/>
          </p:nvSpPr>
          <p:spPr>
            <a:xfrm>
              <a:off x="5229955" y="1040852"/>
              <a:ext cx="686062" cy="565794"/>
            </a:xfrm>
            <a:custGeom>
              <a:avLst/>
              <a:gdLst/>
              <a:ahLst/>
              <a:cxnLst/>
              <a:rect l="l" t="t" r="r" b="b"/>
              <a:pathLst>
                <a:path w="1829498" h="1508784" extrusionOk="0">
                  <a:moveTo>
                    <a:pt x="815658" y="0"/>
                  </a:moveTo>
                  <a:cubicBezTo>
                    <a:pt x="315468" y="0"/>
                    <a:pt x="197866" y="873714"/>
                    <a:pt x="0" y="1508784"/>
                  </a:cubicBezTo>
                  <a:lnTo>
                    <a:pt x="1829498" y="1508784"/>
                  </a:lnTo>
                  <a:cubicBezTo>
                    <a:pt x="1541526" y="928000"/>
                    <a:pt x="1355789" y="0"/>
                    <a:pt x="815658" y="0"/>
                  </a:cubicBezTo>
                  <a:close/>
                </a:path>
              </a:pathLst>
            </a:custGeom>
            <a:solidFill>
              <a:srgbClr val="FFA22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5916017" y="1606642"/>
              <a:ext cx="392906" cy="171443"/>
            </a:xfrm>
            <a:custGeom>
              <a:avLst/>
              <a:gdLst/>
              <a:ahLst/>
              <a:cxnLst/>
              <a:rect l="l" t="t" r="r" b="b"/>
              <a:pathLst>
                <a:path w="1047750" h="457182" extrusionOk="0">
                  <a:moveTo>
                    <a:pt x="500190" y="457182"/>
                  </a:moveTo>
                  <a:cubicBezTo>
                    <a:pt x="745744" y="457182"/>
                    <a:pt x="914019" y="257605"/>
                    <a:pt x="1047750" y="0"/>
                  </a:cubicBezTo>
                  <a:lnTo>
                    <a:pt x="0" y="0"/>
                  </a:lnTo>
                  <a:cubicBezTo>
                    <a:pt x="131191" y="264645"/>
                    <a:pt x="283528" y="457182"/>
                    <a:pt x="500190" y="457182"/>
                  </a:cubicBezTo>
                  <a:close/>
                </a:path>
              </a:pathLst>
            </a:custGeom>
            <a:gradFill>
              <a:gsLst>
                <a:gs pos="0">
                  <a:srgbClr val="A54FA6"/>
                </a:gs>
                <a:gs pos="100000">
                  <a:srgbClr val="F702A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7745341" y="1606642"/>
              <a:ext cx="493657" cy="242765"/>
            </a:xfrm>
            <a:custGeom>
              <a:avLst/>
              <a:gdLst/>
              <a:ahLst/>
              <a:cxnLst/>
              <a:rect l="l" t="t" r="r" b="b"/>
              <a:pathLst>
                <a:path w="1316418" h="647373" extrusionOk="0">
                  <a:moveTo>
                    <a:pt x="475298" y="345376"/>
                  </a:moveTo>
                  <a:cubicBezTo>
                    <a:pt x="465201" y="345376"/>
                    <a:pt x="457010" y="353551"/>
                    <a:pt x="457010" y="363640"/>
                  </a:cubicBezTo>
                  <a:cubicBezTo>
                    <a:pt x="457010" y="373730"/>
                    <a:pt x="465201" y="381905"/>
                    <a:pt x="475298" y="381905"/>
                  </a:cubicBezTo>
                  <a:cubicBezTo>
                    <a:pt x="485394" y="381905"/>
                    <a:pt x="493586" y="373730"/>
                    <a:pt x="493586" y="363640"/>
                  </a:cubicBezTo>
                  <a:cubicBezTo>
                    <a:pt x="493586" y="353551"/>
                    <a:pt x="485394" y="345376"/>
                    <a:pt x="475298" y="345376"/>
                  </a:cubicBezTo>
                  <a:close/>
                  <a:moveTo>
                    <a:pt x="475298" y="436698"/>
                  </a:moveTo>
                  <a:cubicBezTo>
                    <a:pt x="465201" y="436698"/>
                    <a:pt x="457010" y="444873"/>
                    <a:pt x="457010" y="454963"/>
                  </a:cubicBezTo>
                  <a:cubicBezTo>
                    <a:pt x="457010" y="465053"/>
                    <a:pt x="465201" y="473227"/>
                    <a:pt x="475298" y="473227"/>
                  </a:cubicBezTo>
                  <a:cubicBezTo>
                    <a:pt x="485394" y="473227"/>
                    <a:pt x="493586" y="465053"/>
                    <a:pt x="493586" y="454963"/>
                  </a:cubicBezTo>
                  <a:cubicBezTo>
                    <a:pt x="493586" y="444873"/>
                    <a:pt x="485394" y="436698"/>
                    <a:pt x="475298" y="436698"/>
                  </a:cubicBezTo>
                  <a:close/>
                  <a:moveTo>
                    <a:pt x="475298" y="528021"/>
                  </a:moveTo>
                  <a:cubicBezTo>
                    <a:pt x="465138" y="527983"/>
                    <a:pt x="456947" y="536164"/>
                    <a:pt x="456883" y="546285"/>
                  </a:cubicBezTo>
                  <a:cubicBezTo>
                    <a:pt x="456819" y="556407"/>
                    <a:pt x="465011" y="564638"/>
                    <a:pt x="475171" y="564676"/>
                  </a:cubicBezTo>
                  <a:cubicBezTo>
                    <a:pt x="485331" y="564714"/>
                    <a:pt x="493523" y="556533"/>
                    <a:pt x="493586" y="546412"/>
                  </a:cubicBezTo>
                  <a:cubicBezTo>
                    <a:pt x="493586" y="546367"/>
                    <a:pt x="493586" y="546330"/>
                    <a:pt x="493586" y="546285"/>
                  </a:cubicBezTo>
                  <a:cubicBezTo>
                    <a:pt x="493586" y="536195"/>
                    <a:pt x="485394" y="528021"/>
                    <a:pt x="475298" y="528021"/>
                  </a:cubicBezTo>
                  <a:close/>
                  <a:moveTo>
                    <a:pt x="429578" y="25748"/>
                  </a:moveTo>
                  <a:cubicBezTo>
                    <a:pt x="419481" y="25748"/>
                    <a:pt x="411290" y="33922"/>
                    <a:pt x="411290" y="44012"/>
                  </a:cubicBezTo>
                  <a:cubicBezTo>
                    <a:pt x="411290" y="54102"/>
                    <a:pt x="419481" y="62277"/>
                    <a:pt x="429578" y="62277"/>
                  </a:cubicBezTo>
                  <a:cubicBezTo>
                    <a:pt x="439675" y="62277"/>
                    <a:pt x="447866" y="54102"/>
                    <a:pt x="447866" y="44012"/>
                  </a:cubicBezTo>
                  <a:cubicBezTo>
                    <a:pt x="447739" y="33998"/>
                    <a:pt x="439611" y="25938"/>
                    <a:pt x="429578" y="25938"/>
                  </a:cubicBezTo>
                  <a:close/>
                  <a:moveTo>
                    <a:pt x="475298" y="162731"/>
                  </a:moveTo>
                  <a:cubicBezTo>
                    <a:pt x="465201" y="162731"/>
                    <a:pt x="457010" y="170906"/>
                    <a:pt x="457010" y="180996"/>
                  </a:cubicBezTo>
                  <a:cubicBezTo>
                    <a:pt x="457010" y="191086"/>
                    <a:pt x="465201" y="199260"/>
                    <a:pt x="475298" y="199260"/>
                  </a:cubicBezTo>
                  <a:cubicBezTo>
                    <a:pt x="485394" y="199260"/>
                    <a:pt x="493586" y="191086"/>
                    <a:pt x="493586" y="180996"/>
                  </a:cubicBezTo>
                  <a:cubicBezTo>
                    <a:pt x="493586" y="170906"/>
                    <a:pt x="485394" y="162731"/>
                    <a:pt x="475298" y="162731"/>
                  </a:cubicBezTo>
                  <a:close/>
                  <a:moveTo>
                    <a:pt x="521018" y="573682"/>
                  </a:moveTo>
                  <a:cubicBezTo>
                    <a:pt x="510922" y="573682"/>
                    <a:pt x="502730" y="581856"/>
                    <a:pt x="502730" y="591946"/>
                  </a:cubicBezTo>
                  <a:cubicBezTo>
                    <a:pt x="502730" y="591946"/>
                    <a:pt x="502730" y="591946"/>
                    <a:pt x="502730" y="592263"/>
                  </a:cubicBezTo>
                  <a:cubicBezTo>
                    <a:pt x="512826" y="596747"/>
                    <a:pt x="523113" y="600971"/>
                    <a:pt x="533591" y="604947"/>
                  </a:cubicBezTo>
                  <a:cubicBezTo>
                    <a:pt x="541020" y="598123"/>
                    <a:pt x="541528" y="586568"/>
                    <a:pt x="534670" y="579142"/>
                  </a:cubicBezTo>
                  <a:cubicBezTo>
                    <a:pt x="531114" y="575293"/>
                    <a:pt x="526098" y="573143"/>
                    <a:pt x="520891" y="573238"/>
                  </a:cubicBezTo>
                  <a:close/>
                  <a:moveTo>
                    <a:pt x="475298" y="254054"/>
                  </a:moveTo>
                  <a:cubicBezTo>
                    <a:pt x="465201" y="254054"/>
                    <a:pt x="457010" y="262228"/>
                    <a:pt x="457010" y="272318"/>
                  </a:cubicBezTo>
                  <a:cubicBezTo>
                    <a:pt x="457010" y="282408"/>
                    <a:pt x="465201" y="290583"/>
                    <a:pt x="475298" y="290583"/>
                  </a:cubicBezTo>
                  <a:cubicBezTo>
                    <a:pt x="485394" y="290583"/>
                    <a:pt x="493586" y="282408"/>
                    <a:pt x="493586" y="272318"/>
                  </a:cubicBezTo>
                  <a:cubicBezTo>
                    <a:pt x="493459" y="262304"/>
                    <a:pt x="485331" y="254244"/>
                    <a:pt x="475298" y="254244"/>
                  </a:cubicBezTo>
                  <a:close/>
                  <a:moveTo>
                    <a:pt x="475298" y="71409"/>
                  </a:moveTo>
                  <a:cubicBezTo>
                    <a:pt x="465201" y="71409"/>
                    <a:pt x="457010" y="79584"/>
                    <a:pt x="457010" y="89673"/>
                  </a:cubicBezTo>
                  <a:cubicBezTo>
                    <a:pt x="457010" y="99763"/>
                    <a:pt x="465201" y="107938"/>
                    <a:pt x="475298" y="107938"/>
                  </a:cubicBezTo>
                  <a:cubicBezTo>
                    <a:pt x="485394" y="107938"/>
                    <a:pt x="493586" y="99763"/>
                    <a:pt x="493586" y="89673"/>
                  </a:cubicBezTo>
                  <a:cubicBezTo>
                    <a:pt x="493586" y="79584"/>
                    <a:pt x="485394" y="71409"/>
                    <a:pt x="475298" y="71409"/>
                  </a:cubicBezTo>
                  <a:close/>
                  <a:moveTo>
                    <a:pt x="521018" y="482359"/>
                  </a:moveTo>
                  <a:cubicBezTo>
                    <a:pt x="510922" y="482359"/>
                    <a:pt x="502730" y="490534"/>
                    <a:pt x="502730" y="500624"/>
                  </a:cubicBezTo>
                  <a:cubicBezTo>
                    <a:pt x="502730" y="510714"/>
                    <a:pt x="510922" y="518888"/>
                    <a:pt x="521018" y="518888"/>
                  </a:cubicBezTo>
                  <a:cubicBezTo>
                    <a:pt x="531114" y="518888"/>
                    <a:pt x="539306" y="510714"/>
                    <a:pt x="539306" y="500624"/>
                  </a:cubicBezTo>
                  <a:cubicBezTo>
                    <a:pt x="539179" y="490610"/>
                    <a:pt x="531051" y="482550"/>
                    <a:pt x="521018" y="482550"/>
                  </a:cubicBezTo>
                  <a:close/>
                  <a:moveTo>
                    <a:pt x="383858" y="162731"/>
                  </a:moveTo>
                  <a:cubicBezTo>
                    <a:pt x="373762" y="162731"/>
                    <a:pt x="365570" y="170906"/>
                    <a:pt x="365570" y="180996"/>
                  </a:cubicBezTo>
                  <a:cubicBezTo>
                    <a:pt x="365570" y="191086"/>
                    <a:pt x="373762" y="199260"/>
                    <a:pt x="383858" y="199260"/>
                  </a:cubicBezTo>
                  <a:cubicBezTo>
                    <a:pt x="393954" y="199260"/>
                    <a:pt x="402146" y="191086"/>
                    <a:pt x="402146" y="180996"/>
                  </a:cubicBezTo>
                  <a:cubicBezTo>
                    <a:pt x="402146" y="170906"/>
                    <a:pt x="393954" y="162731"/>
                    <a:pt x="383858" y="162731"/>
                  </a:cubicBezTo>
                  <a:close/>
                  <a:moveTo>
                    <a:pt x="383858" y="254054"/>
                  </a:moveTo>
                  <a:cubicBezTo>
                    <a:pt x="373762" y="254054"/>
                    <a:pt x="365570" y="262228"/>
                    <a:pt x="365570" y="272318"/>
                  </a:cubicBezTo>
                  <a:cubicBezTo>
                    <a:pt x="365570" y="282408"/>
                    <a:pt x="373762" y="290583"/>
                    <a:pt x="383858" y="290583"/>
                  </a:cubicBezTo>
                  <a:cubicBezTo>
                    <a:pt x="393954" y="290583"/>
                    <a:pt x="402146" y="282408"/>
                    <a:pt x="402146" y="272318"/>
                  </a:cubicBezTo>
                  <a:cubicBezTo>
                    <a:pt x="402019" y="262304"/>
                    <a:pt x="393891" y="254244"/>
                    <a:pt x="383858" y="254244"/>
                  </a:cubicBezTo>
                  <a:close/>
                  <a:moveTo>
                    <a:pt x="383858" y="71409"/>
                  </a:moveTo>
                  <a:cubicBezTo>
                    <a:pt x="373762" y="71409"/>
                    <a:pt x="365570" y="79584"/>
                    <a:pt x="365570" y="89673"/>
                  </a:cubicBezTo>
                  <a:cubicBezTo>
                    <a:pt x="365570" y="99763"/>
                    <a:pt x="373762" y="107938"/>
                    <a:pt x="383858" y="107938"/>
                  </a:cubicBezTo>
                  <a:cubicBezTo>
                    <a:pt x="393954" y="107938"/>
                    <a:pt x="402146" y="99763"/>
                    <a:pt x="402146" y="89673"/>
                  </a:cubicBezTo>
                  <a:cubicBezTo>
                    <a:pt x="402146" y="79584"/>
                    <a:pt x="393954" y="71409"/>
                    <a:pt x="383858" y="71409"/>
                  </a:cubicBezTo>
                  <a:close/>
                  <a:moveTo>
                    <a:pt x="383858" y="345376"/>
                  </a:moveTo>
                  <a:cubicBezTo>
                    <a:pt x="373762" y="345376"/>
                    <a:pt x="365570" y="353551"/>
                    <a:pt x="365570" y="363640"/>
                  </a:cubicBezTo>
                  <a:cubicBezTo>
                    <a:pt x="365570" y="373730"/>
                    <a:pt x="373762" y="381905"/>
                    <a:pt x="383858" y="381905"/>
                  </a:cubicBezTo>
                  <a:cubicBezTo>
                    <a:pt x="393954" y="381905"/>
                    <a:pt x="402146" y="373730"/>
                    <a:pt x="402146" y="363640"/>
                  </a:cubicBezTo>
                  <a:cubicBezTo>
                    <a:pt x="402146" y="353551"/>
                    <a:pt x="393954" y="345376"/>
                    <a:pt x="383858" y="345376"/>
                  </a:cubicBezTo>
                  <a:close/>
                  <a:moveTo>
                    <a:pt x="429578" y="208392"/>
                  </a:moveTo>
                  <a:cubicBezTo>
                    <a:pt x="419481" y="208392"/>
                    <a:pt x="411290" y="216567"/>
                    <a:pt x="411290" y="226657"/>
                  </a:cubicBezTo>
                  <a:cubicBezTo>
                    <a:pt x="411290" y="236747"/>
                    <a:pt x="419481" y="244921"/>
                    <a:pt x="429578" y="244921"/>
                  </a:cubicBezTo>
                  <a:cubicBezTo>
                    <a:pt x="439675" y="244921"/>
                    <a:pt x="447866" y="236747"/>
                    <a:pt x="447866" y="226657"/>
                  </a:cubicBezTo>
                  <a:cubicBezTo>
                    <a:pt x="447866" y="216567"/>
                    <a:pt x="439675" y="208392"/>
                    <a:pt x="429578" y="208392"/>
                  </a:cubicBezTo>
                  <a:close/>
                  <a:moveTo>
                    <a:pt x="429578" y="117070"/>
                  </a:moveTo>
                  <a:cubicBezTo>
                    <a:pt x="419481" y="117070"/>
                    <a:pt x="411290" y="125245"/>
                    <a:pt x="411290" y="135335"/>
                  </a:cubicBezTo>
                  <a:cubicBezTo>
                    <a:pt x="411290" y="145424"/>
                    <a:pt x="419481" y="153599"/>
                    <a:pt x="429578" y="153599"/>
                  </a:cubicBezTo>
                  <a:cubicBezTo>
                    <a:pt x="439675" y="153599"/>
                    <a:pt x="447866" y="145424"/>
                    <a:pt x="447866" y="135335"/>
                  </a:cubicBezTo>
                  <a:cubicBezTo>
                    <a:pt x="447866" y="125245"/>
                    <a:pt x="439675" y="117070"/>
                    <a:pt x="429578" y="117070"/>
                  </a:cubicBezTo>
                  <a:close/>
                  <a:moveTo>
                    <a:pt x="429578" y="299715"/>
                  </a:moveTo>
                  <a:cubicBezTo>
                    <a:pt x="419481" y="299715"/>
                    <a:pt x="411290" y="307890"/>
                    <a:pt x="411290" y="317979"/>
                  </a:cubicBezTo>
                  <a:cubicBezTo>
                    <a:pt x="411290" y="328069"/>
                    <a:pt x="419481" y="336244"/>
                    <a:pt x="429578" y="336244"/>
                  </a:cubicBezTo>
                  <a:cubicBezTo>
                    <a:pt x="439675" y="336244"/>
                    <a:pt x="447866" y="328069"/>
                    <a:pt x="447866" y="317979"/>
                  </a:cubicBezTo>
                  <a:cubicBezTo>
                    <a:pt x="447866" y="307890"/>
                    <a:pt x="439675" y="299715"/>
                    <a:pt x="429578" y="299715"/>
                  </a:cubicBezTo>
                  <a:close/>
                  <a:moveTo>
                    <a:pt x="429578" y="482359"/>
                  </a:moveTo>
                  <a:cubicBezTo>
                    <a:pt x="419481" y="482359"/>
                    <a:pt x="411290" y="490534"/>
                    <a:pt x="411290" y="500624"/>
                  </a:cubicBezTo>
                  <a:cubicBezTo>
                    <a:pt x="411290" y="510714"/>
                    <a:pt x="419481" y="518888"/>
                    <a:pt x="429578" y="518888"/>
                  </a:cubicBezTo>
                  <a:cubicBezTo>
                    <a:pt x="439675" y="518888"/>
                    <a:pt x="447866" y="510714"/>
                    <a:pt x="447866" y="500624"/>
                  </a:cubicBezTo>
                  <a:cubicBezTo>
                    <a:pt x="447739" y="490610"/>
                    <a:pt x="439611" y="482550"/>
                    <a:pt x="429578" y="482550"/>
                  </a:cubicBezTo>
                  <a:close/>
                  <a:moveTo>
                    <a:pt x="429578" y="391037"/>
                  </a:moveTo>
                  <a:cubicBezTo>
                    <a:pt x="419481" y="391037"/>
                    <a:pt x="411290" y="399212"/>
                    <a:pt x="411290" y="409302"/>
                  </a:cubicBezTo>
                  <a:cubicBezTo>
                    <a:pt x="411290" y="419391"/>
                    <a:pt x="419481" y="427566"/>
                    <a:pt x="429578" y="427566"/>
                  </a:cubicBezTo>
                  <a:cubicBezTo>
                    <a:pt x="439675" y="427566"/>
                    <a:pt x="447866" y="419391"/>
                    <a:pt x="447866" y="409302"/>
                  </a:cubicBezTo>
                  <a:cubicBezTo>
                    <a:pt x="447866" y="399212"/>
                    <a:pt x="439675" y="391037"/>
                    <a:pt x="429578" y="391037"/>
                  </a:cubicBezTo>
                  <a:close/>
                  <a:moveTo>
                    <a:pt x="566738" y="71409"/>
                  </a:moveTo>
                  <a:cubicBezTo>
                    <a:pt x="556641" y="71409"/>
                    <a:pt x="548450" y="79584"/>
                    <a:pt x="548450" y="89673"/>
                  </a:cubicBezTo>
                  <a:cubicBezTo>
                    <a:pt x="548450" y="99763"/>
                    <a:pt x="556641" y="107938"/>
                    <a:pt x="566738" y="107938"/>
                  </a:cubicBezTo>
                  <a:cubicBezTo>
                    <a:pt x="576835" y="107938"/>
                    <a:pt x="585026" y="99763"/>
                    <a:pt x="585026" y="89673"/>
                  </a:cubicBezTo>
                  <a:cubicBezTo>
                    <a:pt x="585026" y="79584"/>
                    <a:pt x="576835" y="71409"/>
                    <a:pt x="566738" y="71409"/>
                  </a:cubicBezTo>
                  <a:close/>
                  <a:moveTo>
                    <a:pt x="612458" y="391037"/>
                  </a:moveTo>
                  <a:cubicBezTo>
                    <a:pt x="602362" y="391037"/>
                    <a:pt x="594170" y="399212"/>
                    <a:pt x="594170" y="409302"/>
                  </a:cubicBezTo>
                  <a:cubicBezTo>
                    <a:pt x="594170" y="419391"/>
                    <a:pt x="602362" y="427566"/>
                    <a:pt x="612458" y="427566"/>
                  </a:cubicBezTo>
                  <a:cubicBezTo>
                    <a:pt x="622554" y="427566"/>
                    <a:pt x="630746" y="419391"/>
                    <a:pt x="630746" y="409302"/>
                  </a:cubicBezTo>
                  <a:cubicBezTo>
                    <a:pt x="630746" y="399212"/>
                    <a:pt x="622554" y="391037"/>
                    <a:pt x="612458" y="391037"/>
                  </a:cubicBezTo>
                  <a:close/>
                  <a:moveTo>
                    <a:pt x="612458" y="299715"/>
                  </a:moveTo>
                  <a:cubicBezTo>
                    <a:pt x="602362" y="299715"/>
                    <a:pt x="594170" y="307890"/>
                    <a:pt x="594170" y="317979"/>
                  </a:cubicBezTo>
                  <a:cubicBezTo>
                    <a:pt x="594170" y="328069"/>
                    <a:pt x="602362" y="336244"/>
                    <a:pt x="612458" y="336244"/>
                  </a:cubicBezTo>
                  <a:cubicBezTo>
                    <a:pt x="622554" y="336244"/>
                    <a:pt x="630746" y="328069"/>
                    <a:pt x="630746" y="317979"/>
                  </a:cubicBezTo>
                  <a:cubicBezTo>
                    <a:pt x="630746" y="307890"/>
                    <a:pt x="622554" y="299715"/>
                    <a:pt x="612458" y="299715"/>
                  </a:cubicBezTo>
                  <a:close/>
                  <a:moveTo>
                    <a:pt x="612458" y="482359"/>
                  </a:moveTo>
                  <a:cubicBezTo>
                    <a:pt x="602362" y="482359"/>
                    <a:pt x="594170" y="490534"/>
                    <a:pt x="594170" y="500624"/>
                  </a:cubicBezTo>
                  <a:cubicBezTo>
                    <a:pt x="594170" y="510714"/>
                    <a:pt x="602362" y="518888"/>
                    <a:pt x="612458" y="518888"/>
                  </a:cubicBezTo>
                  <a:cubicBezTo>
                    <a:pt x="622554" y="518888"/>
                    <a:pt x="630746" y="510714"/>
                    <a:pt x="630746" y="500624"/>
                  </a:cubicBezTo>
                  <a:cubicBezTo>
                    <a:pt x="630619" y="490610"/>
                    <a:pt x="622491" y="482550"/>
                    <a:pt x="612458" y="482550"/>
                  </a:cubicBezTo>
                  <a:close/>
                  <a:moveTo>
                    <a:pt x="521018" y="391037"/>
                  </a:moveTo>
                  <a:cubicBezTo>
                    <a:pt x="510922" y="391037"/>
                    <a:pt x="502730" y="399212"/>
                    <a:pt x="502730" y="409302"/>
                  </a:cubicBezTo>
                  <a:cubicBezTo>
                    <a:pt x="502730" y="419391"/>
                    <a:pt x="510922" y="427566"/>
                    <a:pt x="521018" y="427566"/>
                  </a:cubicBezTo>
                  <a:cubicBezTo>
                    <a:pt x="531114" y="427566"/>
                    <a:pt x="539306" y="419391"/>
                    <a:pt x="539306" y="409302"/>
                  </a:cubicBezTo>
                  <a:cubicBezTo>
                    <a:pt x="539306" y="399212"/>
                    <a:pt x="531114" y="391037"/>
                    <a:pt x="521018" y="391037"/>
                  </a:cubicBezTo>
                  <a:close/>
                  <a:moveTo>
                    <a:pt x="612458" y="25748"/>
                  </a:moveTo>
                  <a:cubicBezTo>
                    <a:pt x="602362" y="25748"/>
                    <a:pt x="594170" y="33922"/>
                    <a:pt x="594170" y="44012"/>
                  </a:cubicBezTo>
                  <a:cubicBezTo>
                    <a:pt x="594170" y="54102"/>
                    <a:pt x="602362" y="62277"/>
                    <a:pt x="612458" y="62277"/>
                  </a:cubicBezTo>
                  <a:cubicBezTo>
                    <a:pt x="622554" y="62277"/>
                    <a:pt x="630746" y="54102"/>
                    <a:pt x="630746" y="44012"/>
                  </a:cubicBezTo>
                  <a:cubicBezTo>
                    <a:pt x="630619" y="33998"/>
                    <a:pt x="622491" y="25938"/>
                    <a:pt x="612458" y="25938"/>
                  </a:cubicBezTo>
                  <a:close/>
                  <a:moveTo>
                    <a:pt x="658178" y="619343"/>
                  </a:moveTo>
                  <a:cubicBezTo>
                    <a:pt x="648970" y="619381"/>
                    <a:pt x="641224" y="626293"/>
                    <a:pt x="640144" y="635451"/>
                  </a:cubicBezTo>
                  <a:cubicBezTo>
                    <a:pt x="651891" y="637734"/>
                    <a:pt x="663829" y="639700"/>
                    <a:pt x="676085" y="641349"/>
                  </a:cubicBezTo>
                  <a:cubicBezTo>
                    <a:pt x="678180" y="631475"/>
                    <a:pt x="671830" y="621797"/>
                    <a:pt x="661925" y="619730"/>
                  </a:cubicBezTo>
                  <a:cubicBezTo>
                    <a:pt x="660718" y="619470"/>
                    <a:pt x="659448" y="619343"/>
                    <a:pt x="658178" y="619343"/>
                  </a:cubicBezTo>
                  <a:close/>
                  <a:moveTo>
                    <a:pt x="383858" y="436698"/>
                  </a:moveTo>
                  <a:cubicBezTo>
                    <a:pt x="373762" y="436698"/>
                    <a:pt x="365570" y="444873"/>
                    <a:pt x="365570" y="454963"/>
                  </a:cubicBezTo>
                  <a:cubicBezTo>
                    <a:pt x="365570" y="465053"/>
                    <a:pt x="373762" y="473227"/>
                    <a:pt x="383858" y="473227"/>
                  </a:cubicBezTo>
                  <a:cubicBezTo>
                    <a:pt x="393954" y="473227"/>
                    <a:pt x="402146" y="465053"/>
                    <a:pt x="402146" y="454963"/>
                  </a:cubicBezTo>
                  <a:cubicBezTo>
                    <a:pt x="402146" y="444873"/>
                    <a:pt x="393954" y="436698"/>
                    <a:pt x="383858" y="436698"/>
                  </a:cubicBezTo>
                  <a:close/>
                  <a:moveTo>
                    <a:pt x="612458" y="208392"/>
                  </a:moveTo>
                  <a:cubicBezTo>
                    <a:pt x="602362" y="208392"/>
                    <a:pt x="594170" y="216567"/>
                    <a:pt x="594170" y="226657"/>
                  </a:cubicBezTo>
                  <a:cubicBezTo>
                    <a:pt x="594170" y="236747"/>
                    <a:pt x="602362" y="244921"/>
                    <a:pt x="612458" y="244921"/>
                  </a:cubicBezTo>
                  <a:cubicBezTo>
                    <a:pt x="622554" y="244921"/>
                    <a:pt x="630746" y="236747"/>
                    <a:pt x="630746" y="226657"/>
                  </a:cubicBezTo>
                  <a:cubicBezTo>
                    <a:pt x="630746" y="216567"/>
                    <a:pt x="622554" y="208392"/>
                    <a:pt x="612458" y="208392"/>
                  </a:cubicBezTo>
                  <a:close/>
                  <a:moveTo>
                    <a:pt x="612458" y="117070"/>
                  </a:moveTo>
                  <a:cubicBezTo>
                    <a:pt x="602362" y="117070"/>
                    <a:pt x="594170" y="125245"/>
                    <a:pt x="594170" y="135335"/>
                  </a:cubicBezTo>
                  <a:cubicBezTo>
                    <a:pt x="594170" y="145424"/>
                    <a:pt x="602362" y="153599"/>
                    <a:pt x="612458" y="153599"/>
                  </a:cubicBezTo>
                  <a:cubicBezTo>
                    <a:pt x="622554" y="153599"/>
                    <a:pt x="630746" y="145424"/>
                    <a:pt x="630746" y="135335"/>
                  </a:cubicBezTo>
                  <a:cubicBezTo>
                    <a:pt x="630746" y="125245"/>
                    <a:pt x="622554" y="117070"/>
                    <a:pt x="612458" y="117070"/>
                  </a:cubicBezTo>
                  <a:close/>
                  <a:moveTo>
                    <a:pt x="612458" y="573682"/>
                  </a:moveTo>
                  <a:cubicBezTo>
                    <a:pt x="602362" y="573682"/>
                    <a:pt x="594170" y="581856"/>
                    <a:pt x="594170" y="591946"/>
                  </a:cubicBezTo>
                  <a:cubicBezTo>
                    <a:pt x="594170" y="602036"/>
                    <a:pt x="602362" y="610211"/>
                    <a:pt x="612458" y="610211"/>
                  </a:cubicBezTo>
                  <a:cubicBezTo>
                    <a:pt x="622554" y="610211"/>
                    <a:pt x="630746" y="602036"/>
                    <a:pt x="630746" y="591946"/>
                  </a:cubicBezTo>
                  <a:cubicBezTo>
                    <a:pt x="630746" y="581856"/>
                    <a:pt x="622554" y="573682"/>
                    <a:pt x="612458" y="573682"/>
                  </a:cubicBezTo>
                  <a:close/>
                  <a:moveTo>
                    <a:pt x="521018" y="25748"/>
                  </a:moveTo>
                  <a:cubicBezTo>
                    <a:pt x="510922" y="25748"/>
                    <a:pt x="502730" y="33922"/>
                    <a:pt x="502730" y="44012"/>
                  </a:cubicBezTo>
                  <a:cubicBezTo>
                    <a:pt x="502730" y="54102"/>
                    <a:pt x="510922" y="62277"/>
                    <a:pt x="521018" y="62277"/>
                  </a:cubicBezTo>
                  <a:cubicBezTo>
                    <a:pt x="531114" y="62277"/>
                    <a:pt x="539306" y="54102"/>
                    <a:pt x="539306" y="44012"/>
                  </a:cubicBezTo>
                  <a:cubicBezTo>
                    <a:pt x="539179" y="33998"/>
                    <a:pt x="531051" y="25938"/>
                    <a:pt x="521018" y="25938"/>
                  </a:cubicBezTo>
                  <a:close/>
                  <a:moveTo>
                    <a:pt x="521018" y="117070"/>
                  </a:moveTo>
                  <a:cubicBezTo>
                    <a:pt x="510922" y="117070"/>
                    <a:pt x="502730" y="125245"/>
                    <a:pt x="502730" y="135335"/>
                  </a:cubicBezTo>
                  <a:cubicBezTo>
                    <a:pt x="502730" y="145424"/>
                    <a:pt x="510922" y="153599"/>
                    <a:pt x="521018" y="153599"/>
                  </a:cubicBezTo>
                  <a:cubicBezTo>
                    <a:pt x="531114" y="153599"/>
                    <a:pt x="539306" y="145424"/>
                    <a:pt x="539306" y="135335"/>
                  </a:cubicBezTo>
                  <a:cubicBezTo>
                    <a:pt x="539306" y="125245"/>
                    <a:pt x="531114" y="117070"/>
                    <a:pt x="521018" y="117070"/>
                  </a:cubicBezTo>
                  <a:close/>
                  <a:moveTo>
                    <a:pt x="521018" y="208392"/>
                  </a:moveTo>
                  <a:cubicBezTo>
                    <a:pt x="510922" y="208392"/>
                    <a:pt x="502730" y="216567"/>
                    <a:pt x="502730" y="226657"/>
                  </a:cubicBezTo>
                  <a:cubicBezTo>
                    <a:pt x="502730" y="236747"/>
                    <a:pt x="510922" y="244921"/>
                    <a:pt x="521018" y="244921"/>
                  </a:cubicBezTo>
                  <a:cubicBezTo>
                    <a:pt x="531114" y="244921"/>
                    <a:pt x="539306" y="236747"/>
                    <a:pt x="539306" y="226657"/>
                  </a:cubicBezTo>
                  <a:cubicBezTo>
                    <a:pt x="539306" y="216567"/>
                    <a:pt x="531114" y="208392"/>
                    <a:pt x="521018" y="208392"/>
                  </a:cubicBezTo>
                  <a:close/>
                  <a:moveTo>
                    <a:pt x="521018" y="299715"/>
                  </a:moveTo>
                  <a:cubicBezTo>
                    <a:pt x="510922" y="299715"/>
                    <a:pt x="502730" y="307890"/>
                    <a:pt x="502730" y="317979"/>
                  </a:cubicBezTo>
                  <a:cubicBezTo>
                    <a:pt x="502730" y="328069"/>
                    <a:pt x="510922" y="336244"/>
                    <a:pt x="521018" y="336244"/>
                  </a:cubicBezTo>
                  <a:cubicBezTo>
                    <a:pt x="531114" y="336244"/>
                    <a:pt x="539306" y="328069"/>
                    <a:pt x="539306" y="317979"/>
                  </a:cubicBezTo>
                  <a:cubicBezTo>
                    <a:pt x="539306" y="307890"/>
                    <a:pt x="531114" y="299715"/>
                    <a:pt x="521018" y="299715"/>
                  </a:cubicBezTo>
                  <a:close/>
                  <a:moveTo>
                    <a:pt x="566738" y="162731"/>
                  </a:moveTo>
                  <a:cubicBezTo>
                    <a:pt x="556641" y="162731"/>
                    <a:pt x="548450" y="170906"/>
                    <a:pt x="548450" y="180996"/>
                  </a:cubicBezTo>
                  <a:cubicBezTo>
                    <a:pt x="548450" y="191086"/>
                    <a:pt x="556641" y="199260"/>
                    <a:pt x="566738" y="199260"/>
                  </a:cubicBezTo>
                  <a:cubicBezTo>
                    <a:pt x="576835" y="199260"/>
                    <a:pt x="585026" y="191086"/>
                    <a:pt x="585026" y="180996"/>
                  </a:cubicBezTo>
                  <a:cubicBezTo>
                    <a:pt x="585026" y="170906"/>
                    <a:pt x="576835" y="162731"/>
                    <a:pt x="566738" y="162731"/>
                  </a:cubicBezTo>
                  <a:close/>
                  <a:moveTo>
                    <a:pt x="566738" y="528021"/>
                  </a:moveTo>
                  <a:cubicBezTo>
                    <a:pt x="556578" y="527983"/>
                    <a:pt x="548387" y="536164"/>
                    <a:pt x="548323" y="546285"/>
                  </a:cubicBezTo>
                  <a:cubicBezTo>
                    <a:pt x="548260" y="556407"/>
                    <a:pt x="556451" y="564638"/>
                    <a:pt x="566611" y="564676"/>
                  </a:cubicBezTo>
                  <a:cubicBezTo>
                    <a:pt x="576771" y="564714"/>
                    <a:pt x="584962" y="556533"/>
                    <a:pt x="585026" y="546412"/>
                  </a:cubicBezTo>
                  <a:cubicBezTo>
                    <a:pt x="585026" y="546367"/>
                    <a:pt x="585026" y="546330"/>
                    <a:pt x="585026" y="546285"/>
                  </a:cubicBezTo>
                  <a:cubicBezTo>
                    <a:pt x="585026" y="536195"/>
                    <a:pt x="576835" y="528021"/>
                    <a:pt x="566738" y="528021"/>
                  </a:cubicBezTo>
                  <a:close/>
                  <a:moveTo>
                    <a:pt x="566738" y="254054"/>
                  </a:moveTo>
                  <a:cubicBezTo>
                    <a:pt x="556641" y="254054"/>
                    <a:pt x="548450" y="262228"/>
                    <a:pt x="548450" y="272318"/>
                  </a:cubicBezTo>
                  <a:cubicBezTo>
                    <a:pt x="548450" y="282408"/>
                    <a:pt x="556641" y="290583"/>
                    <a:pt x="566738" y="290583"/>
                  </a:cubicBezTo>
                  <a:cubicBezTo>
                    <a:pt x="576835" y="290583"/>
                    <a:pt x="585026" y="282408"/>
                    <a:pt x="585026" y="272318"/>
                  </a:cubicBezTo>
                  <a:cubicBezTo>
                    <a:pt x="584899" y="262304"/>
                    <a:pt x="576771" y="254244"/>
                    <a:pt x="566738" y="254244"/>
                  </a:cubicBezTo>
                  <a:close/>
                  <a:moveTo>
                    <a:pt x="566738" y="345376"/>
                  </a:moveTo>
                  <a:cubicBezTo>
                    <a:pt x="556641" y="345376"/>
                    <a:pt x="548450" y="353551"/>
                    <a:pt x="548450" y="363640"/>
                  </a:cubicBezTo>
                  <a:cubicBezTo>
                    <a:pt x="548450" y="373730"/>
                    <a:pt x="556641" y="381905"/>
                    <a:pt x="566738" y="381905"/>
                  </a:cubicBezTo>
                  <a:cubicBezTo>
                    <a:pt x="576835" y="381905"/>
                    <a:pt x="585026" y="373730"/>
                    <a:pt x="585026" y="363640"/>
                  </a:cubicBezTo>
                  <a:cubicBezTo>
                    <a:pt x="585026" y="353551"/>
                    <a:pt x="576835" y="345376"/>
                    <a:pt x="566738" y="345376"/>
                  </a:cubicBezTo>
                  <a:close/>
                  <a:moveTo>
                    <a:pt x="566738" y="436698"/>
                  </a:moveTo>
                  <a:cubicBezTo>
                    <a:pt x="556641" y="436698"/>
                    <a:pt x="548450" y="444873"/>
                    <a:pt x="548450" y="454963"/>
                  </a:cubicBezTo>
                  <a:cubicBezTo>
                    <a:pt x="548450" y="465053"/>
                    <a:pt x="556641" y="473227"/>
                    <a:pt x="566738" y="473227"/>
                  </a:cubicBezTo>
                  <a:cubicBezTo>
                    <a:pt x="576835" y="473227"/>
                    <a:pt x="585026" y="465053"/>
                    <a:pt x="585026" y="454963"/>
                  </a:cubicBezTo>
                  <a:cubicBezTo>
                    <a:pt x="585026" y="444873"/>
                    <a:pt x="576835" y="436698"/>
                    <a:pt x="566738" y="436698"/>
                  </a:cubicBezTo>
                  <a:close/>
                  <a:moveTo>
                    <a:pt x="338138" y="299715"/>
                  </a:moveTo>
                  <a:cubicBezTo>
                    <a:pt x="328041" y="299715"/>
                    <a:pt x="319849" y="307890"/>
                    <a:pt x="319849" y="317979"/>
                  </a:cubicBezTo>
                  <a:cubicBezTo>
                    <a:pt x="319849" y="328069"/>
                    <a:pt x="328041" y="336244"/>
                    <a:pt x="338138" y="336244"/>
                  </a:cubicBezTo>
                  <a:cubicBezTo>
                    <a:pt x="348235" y="336244"/>
                    <a:pt x="356426" y="328069"/>
                    <a:pt x="356426" y="317979"/>
                  </a:cubicBezTo>
                  <a:cubicBezTo>
                    <a:pt x="356426" y="307890"/>
                    <a:pt x="348235" y="299715"/>
                    <a:pt x="338138" y="299715"/>
                  </a:cubicBezTo>
                  <a:close/>
                  <a:moveTo>
                    <a:pt x="292418" y="16616"/>
                  </a:moveTo>
                  <a:cubicBezTo>
                    <a:pt x="301879" y="16590"/>
                    <a:pt x="309753" y="9392"/>
                    <a:pt x="310579" y="0"/>
                  </a:cubicBezTo>
                  <a:lnTo>
                    <a:pt x="274193" y="0"/>
                  </a:lnTo>
                  <a:cubicBezTo>
                    <a:pt x="275019" y="9443"/>
                    <a:pt x="282956" y="16679"/>
                    <a:pt x="292418" y="16616"/>
                  </a:cubicBezTo>
                  <a:close/>
                  <a:moveTo>
                    <a:pt x="200978" y="16616"/>
                  </a:moveTo>
                  <a:cubicBezTo>
                    <a:pt x="210439" y="16590"/>
                    <a:pt x="218313" y="9392"/>
                    <a:pt x="219139" y="0"/>
                  </a:cubicBezTo>
                  <a:lnTo>
                    <a:pt x="182880" y="0"/>
                  </a:lnTo>
                  <a:cubicBezTo>
                    <a:pt x="183642" y="9392"/>
                    <a:pt x="191516" y="16616"/>
                    <a:pt x="200978" y="16616"/>
                  </a:cubicBezTo>
                  <a:close/>
                  <a:moveTo>
                    <a:pt x="109538" y="16616"/>
                  </a:moveTo>
                  <a:cubicBezTo>
                    <a:pt x="119000" y="16590"/>
                    <a:pt x="126874" y="9392"/>
                    <a:pt x="127699" y="0"/>
                  </a:cubicBezTo>
                  <a:lnTo>
                    <a:pt x="91440" y="0"/>
                  </a:lnTo>
                  <a:cubicBezTo>
                    <a:pt x="92266" y="9380"/>
                    <a:pt x="100140" y="16584"/>
                    <a:pt x="109538" y="16616"/>
                  </a:cubicBezTo>
                  <a:close/>
                  <a:moveTo>
                    <a:pt x="383858" y="16616"/>
                  </a:moveTo>
                  <a:cubicBezTo>
                    <a:pt x="393319" y="16590"/>
                    <a:pt x="401193" y="9392"/>
                    <a:pt x="402019" y="0"/>
                  </a:cubicBezTo>
                  <a:lnTo>
                    <a:pt x="365761" y="0"/>
                  </a:lnTo>
                  <a:cubicBezTo>
                    <a:pt x="366523" y="9392"/>
                    <a:pt x="374397" y="16616"/>
                    <a:pt x="383858" y="16616"/>
                  </a:cubicBezTo>
                  <a:close/>
                  <a:moveTo>
                    <a:pt x="63818" y="25748"/>
                  </a:moveTo>
                  <a:cubicBezTo>
                    <a:pt x="53722" y="25748"/>
                    <a:pt x="45530" y="33922"/>
                    <a:pt x="45530" y="44012"/>
                  </a:cubicBezTo>
                  <a:cubicBezTo>
                    <a:pt x="45530" y="54102"/>
                    <a:pt x="53722" y="62277"/>
                    <a:pt x="63818" y="62277"/>
                  </a:cubicBezTo>
                  <a:cubicBezTo>
                    <a:pt x="73914" y="62277"/>
                    <a:pt x="82106" y="54102"/>
                    <a:pt x="82106" y="44012"/>
                  </a:cubicBezTo>
                  <a:cubicBezTo>
                    <a:pt x="81979" y="33998"/>
                    <a:pt x="73851" y="25938"/>
                    <a:pt x="63818" y="25938"/>
                  </a:cubicBezTo>
                  <a:close/>
                  <a:moveTo>
                    <a:pt x="63818" y="117070"/>
                  </a:moveTo>
                  <a:cubicBezTo>
                    <a:pt x="57341" y="117121"/>
                    <a:pt x="51436" y="120539"/>
                    <a:pt x="48133" y="126076"/>
                  </a:cubicBezTo>
                  <a:lnTo>
                    <a:pt x="65913" y="153409"/>
                  </a:lnTo>
                  <a:cubicBezTo>
                    <a:pt x="75947" y="152699"/>
                    <a:pt x="83503" y="143991"/>
                    <a:pt x="82804" y="133965"/>
                  </a:cubicBezTo>
                  <a:cubicBezTo>
                    <a:pt x="82106" y="124129"/>
                    <a:pt x="73661" y="116633"/>
                    <a:pt x="63818" y="117070"/>
                  </a:cubicBezTo>
                  <a:close/>
                  <a:moveTo>
                    <a:pt x="475298" y="16616"/>
                  </a:moveTo>
                  <a:cubicBezTo>
                    <a:pt x="484760" y="16590"/>
                    <a:pt x="492634" y="9392"/>
                    <a:pt x="493459" y="0"/>
                  </a:cubicBezTo>
                  <a:lnTo>
                    <a:pt x="457200" y="0"/>
                  </a:lnTo>
                  <a:cubicBezTo>
                    <a:pt x="457962" y="9392"/>
                    <a:pt x="465837" y="16616"/>
                    <a:pt x="475298" y="16616"/>
                  </a:cubicBezTo>
                  <a:close/>
                  <a:moveTo>
                    <a:pt x="18098" y="71409"/>
                  </a:moveTo>
                  <a:cubicBezTo>
                    <a:pt x="16511" y="71447"/>
                    <a:pt x="14923" y="71682"/>
                    <a:pt x="13399" y="72107"/>
                  </a:cubicBezTo>
                  <a:cubicBezTo>
                    <a:pt x="19749" y="81746"/>
                    <a:pt x="26099" y="91513"/>
                    <a:pt x="32449" y="101279"/>
                  </a:cubicBezTo>
                  <a:cubicBezTo>
                    <a:pt x="35179" y="98038"/>
                    <a:pt x="36703" y="93922"/>
                    <a:pt x="36703" y="89673"/>
                  </a:cubicBezTo>
                  <a:cubicBezTo>
                    <a:pt x="36703" y="79584"/>
                    <a:pt x="28512" y="71409"/>
                    <a:pt x="18415" y="71409"/>
                  </a:cubicBezTo>
                  <a:cubicBezTo>
                    <a:pt x="18288" y="71409"/>
                    <a:pt x="18224" y="71409"/>
                    <a:pt x="18098" y="71409"/>
                  </a:cubicBezTo>
                  <a:close/>
                  <a:moveTo>
                    <a:pt x="36259" y="0"/>
                  </a:moveTo>
                  <a:lnTo>
                    <a:pt x="0" y="0"/>
                  </a:lnTo>
                  <a:cubicBezTo>
                    <a:pt x="1016" y="10001"/>
                    <a:pt x="9970" y="17275"/>
                    <a:pt x="20003" y="16248"/>
                  </a:cubicBezTo>
                  <a:cubicBezTo>
                    <a:pt x="28575" y="15366"/>
                    <a:pt x="35370" y="8580"/>
                    <a:pt x="36259" y="0"/>
                  </a:cubicBezTo>
                  <a:close/>
                  <a:moveTo>
                    <a:pt x="1115378" y="16616"/>
                  </a:moveTo>
                  <a:cubicBezTo>
                    <a:pt x="1124839" y="16616"/>
                    <a:pt x="1132713" y="9392"/>
                    <a:pt x="1133475" y="0"/>
                  </a:cubicBezTo>
                  <a:lnTo>
                    <a:pt x="1097280" y="0"/>
                  </a:lnTo>
                  <a:cubicBezTo>
                    <a:pt x="1098042" y="9392"/>
                    <a:pt x="1105916" y="16616"/>
                    <a:pt x="1115378" y="16616"/>
                  </a:cubicBezTo>
                  <a:close/>
                  <a:moveTo>
                    <a:pt x="1023938" y="16616"/>
                  </a:moveTo>
                  <a:cubicBezTo>
                    <a:pt x="1033400" y="16616"/>
                    <a:pt x="1041274" y="9392"/>
                    <a:pt x="1042036" y="0"/>
                  </a:cubicBezTo>
                  <a:lnTo>
                    <a:pt x="1005840" y="0"/>
                  </a:lnTo>
                  <a:cubicBezTo>
                    <a:pt x="1006602" y="9392"/>
                    <a:pt x="1014476" y="16616"/>
                    <a:pt x="1023938" y="16616"/>
                  </a:cubicBezTo>
                  <a:close/>
                  <a:moveTo>
                    <a:pt x="932498" y="16616"/>
                  </a:moveTo>
                  <a:cubicBezTo>
                    <a:pt x="941960" y="16616"/>
                    <a:pt x="949834" y="9392"/>
                    <a:pt x="950595" y="0"/>
                  </a:cubicBezTo>
                  <a:lnTo>
                    <a:pt x="914400" y="0"/>
                  </a:lnTo>
                  <a:cubicBezTo>
                    <a:pt x="915162" y="9392"/>
                    <a:pt x="923037" y="16616"/>
                    <a:pt x="932498" y="16616"/>
                  </a:cubicBezTo>
                  <a:close/>
                  <a:moveTo>
                    <a:pt x="109538" y="162478"/>
                  </a:moveTo>
                  <a:cubicBezTo>
                    <a:pt x="99441" y="162478"/>
                    <a:pt x="91249" y="170652"/>
                    <a:pt x="91249" y="180742"/>
                  </a:cubicBezTo>
                  <a:cubicBezTo>
                    <a:pt x="91249" y="190832"/>
                    <a:pt x="99441" y="199007"/>
                    <a:pt x="109538" y="199007"/>
                  </a:cubicBezTo>
                  <a:cubicBezTo>
                    <a:pt x="119635" y="199007"/>
                    <a:pt x="127826" y="190832"/>
                    <a:pt x="127826" y="180742"/>
                  </a:cubicBezTo>
                  <a:cubicBezTo>
                    <a:pt x="127699" y="170754"/>
                    <a:pt x="119571" y="162731"/>
                    <a:pt x="109538" y="162731"/>
                  </a:cubicBezTo>
                  <a:close/>
                  <a:moveTo>
                    <a:pt x="566738" y="16616"/>
                  </a:moveTo>
                  <a:cubicBezTo>
                    <a:pt x="576200" y="16590"/>
                    <a:pt x="584074" y="9392"/>
                    <a:pt x="584899" y="0"/>
                  </a:cubicBezTo>
                  <a:lnTo>
                    <a:pt x="548640" y="0"/>
                  </a:lnTo>
                  <a:cubicBezTo>
                    <a:pt x="549402" y="9392"/>
                    <a:pt x="557276" y="16616"/>
                    <a:pt x="566738" y="16616"/>
                  </a:cubicBezTo>
                  <a:close/>
                  <a:moveTo>
                    <a:pt x="1206818" y="16616"/>
                  </a:moveTo>
                  <a:cubicBezTo>
                    <a:pt x="1216279" y="16616"/>
                    <a:pt x="1224153" y="9392"/>
                    <a:pt x="1224915" y="0"/>
                  </a:cubicBezTo>
                  <a:lnTo>
                    <a:pt x="1188593" y="0"/>
                  </a:lnTo>
                  <a:cubicBezTo>
                    <a:pt x="1189419" y="9443"/>
                    <a:pt x="1197356" y="16679"/>
                    <a:pt x="1206818" y="16616"/>
                  </a:cubicBezTo>
                  <a:close/>
                  <a:moveTo>
                    <a:pt x="841058" y="16616"/>
                  </a:moveTo>
                  <a:cubicBezTo>
                    <a:pt x="850519" y="16616"/>
                    <a:pt x="858393" y="9392"/>
                    <a:pt x="859155" y="0"/>
                  </a:cubicBezTo>
                  <a:lnTo>
                    <a:pt x="822961" y="0"/>
                  </a:lnTo>
                  <a:cubicBezTo>
                    <a:pt x="823723" y="9392"/>
                    <a:pt x="831597" y="16616"/>
                    <a:pt x="841058" y="16616"/>
                  </a:cubicBezTo>
                  <a:close/>
                  <a:moveTo>
                    <a:pt x="658178" y="16616"/>
                  </a:moveTo>
                  <a:cubicBezTo>
                    <a:pt x="667639" y="16590"/>
                    <a:pt x="675513" y="9392"/>
                    <a:pt x="676339" y="0"/>
                  </a:cubicBezTo>
                  <a:lnTo>
                    <a:pt x="640080" y="0"/>
                  </a:lnTo>
                  <a:cubicBezTo>
                    <a:pt x="640842" y="9392"/>
                    <a:pt x="648716" y="16616"/>
                    <a:pt x="658178" y="16616"/>
                  </a:cubicBezTo>
                  <a:close/>
                  <a:moveTo>
                    <a:pt x="749618" y="16616"/>
                  </a:moveTo>
                  <a:cubicBezTo>
                    <a:pt x="759079" y="16616"/>
                    <a:pt x="766953" y="9392"/>
                    <a:pt x="767715" y="0"/>
                  </a:cubicBezTo>
                  <a:lnTo>
                    <a:pt x="731393" y="0"/>
                  </a:lnTo>
                  <a:cubicBezTo>
                    <a:pt x="732219" y="9443"/>
                    <a:pt x="740156" y="16679"/>
                    <a:pt x="749618" y="16616"/>
                  </a:cubicBezTo>
                  <a:close/>
                  <a:moveTo>
                    <a:pt x="200978" y="71409"/>
                  </a:moveTo>
                  <a:cubicBezTo>
                    <a:pt x="190881" y="71409"/>
                    <a:pt x="182690" y="79584"/>
                    <a:pt x="182690" y="89673"/>
                  </a:cubicBezTo>
                  <a:cubicBezTo>
                    <a:pt x="182690" y="99763"/>
                    <a:pt x="190881" y="107938"/>
                    <a:pt x="200978" y="107938"/>
                  </a:cubicBezTo>
                  <a:cubicBezTo>
                    <a:pt x="211075" y="107938"/>
                    <a:pt x="219266" y="99763"/>
                    <a:pt x="219266" y="89673"/>
                  </a:cubicBezTo>
                  <a:cubicBezTo>
                    <a:pt x="219266" y="79584"/>
                    <a:pt x="211075" y="71409"/>
                    <a:pt x="200978" y="71409"/>
                  </a:cubicBezTo>
                  <a:close/>
                  <a:moveTo>
                    <a:pt x="292418" y="162731"/>
                  </a:moveTo>
                  <a:cubicBezTo>
                    <a:pt x="282322" y="162731"/>
                    <a:pt x="274130" y="170906"/>
                    <a:pt x="274130" y="180996"/>
                  </a:cubicBezTo>
                  <a:cubicBezTo>
                    <a:pt x="274130" y="191086"/>
                    <a:pt x="282322" y="199260"/>
                    <a:pt x="292418" y="199260"/>
                  </a:cubicBezTo>
                  <a:cubicBezTo>
                    <a:pt x="302514" y="199260"/>
                    <a:pt x="310706" y="191086"/>
                    <a:pt x="310706" y="180996"/>
                  </a:cubicBezTo>
                  <a:cubicBezTo>
                    <a:pt x="310706" y="170906"/>
                    <a:pt x="302514" y="162731"/>
                    <a:pt x="292418" y="162731"/>
                  </a:cubicBezTo>
                  <a:close/>
                  <a:moveTo>
                    <a:pt x="292418" y="71409"/>
                  </a:moveTo>
                  <a:cubicBezTo>
                    <a:pt x="282322" y="71409"/>
                    <a:pt x="274130" y="79584"/>
                    <a:pt x="274130" y="89673"/>
                  </a:cubicBezTo>
                  <a:cubicBezTo>
                    <a:pt x="274130" y="99763"/>
                    <a:pt x="282322" y="107938"/>
                    <a:pt x="292418" y="107938"/>
                  </a:cubicBezTo>
                  <a:cubicBezTo>
                    <a:pt x="302514" y="107938"/>
                    <a:pt x="310706" y="99763"/>
                    <a:pt x="310706" y="89673"/>
                  </a:cubicBezTo>
                  <a:cubicBezTo>
                    <a:pt x="310706" y="79584"/>
                    <a:pt x="302514" y="71409"/>
                    <a:pt x="292418" y="71409"/>
                  </a:cubicBezTo>
                  <a:close/>
                  <a:moveTo>
                    <a:pt x="292418" y="254054"/>
                  </a:moveTo>
                  <a:cubicBezTo>
                    <a:pt x="282322" y="254054"/>
                    <a:pt x="274130" y="262228"/>
                    <a:pt x="274130" y="272318"/>
                  </a:cubicBezTo>
                  <a:cubicBezTo>
                    <a:pt x="274130" y="282408"/>
                    <a:pt x="282322" y="290583"/>
                    <a:pt x="292418" y="290583"/>
                  </a:cubicBezTo>
                  <a:cubicBezTo>
                    <a:pt x="302514" y="290583"/>
                    <a:pt x="310706" y="282408"/>
                    <a:pt x="310706" y="272318"/>
                  </a:cubicBezTo>
                  <a:cubicBezTo>
                    <a:pt x="310579" y="262304"/>
                    <a:pt x="302451" y="254244"/>
                    <a:pt x="292418" y="254244"/>
                  </a:cubicBezTo>
                  <a:close/>
                  <a:moveTo>
                    <a:pt x="292418" y="345376"/>
                  </a:moveTo>
                  <a:cubicBezTo>
                    <a:pt x="282322" y="345376"/>
                    <a:pt x="274130" y="353551"/>
                    <a:pt x="274130" y="363640"/>
                  </a:cubicBezTo>
                  <a:cubicBezTo>
                    <a:pt x="274130" y="373730"/>
                    <a:pt x="282322" y="381905"/>
                    <a:pt x="292418" y="381905"/>
                  </a:cubicBezTo>
                  <a:cubicBezTo>
                    <a:pt x="302514" y="381905"/>
                    <a:pt x="310706" y="373730"/>
                    <a:pt x="310706" y="363640"/>
                  </a:cubicBezTo>
                  <a:cubicBezTo>
                    <a:pt x="310706" y="353551"/>
                    <a:pt x="302514" y="345376"/>
                    <a:pt x="292418" y="345376"/>
                  </a:cubicBezTo>
                  <a:close/>
                  <a:moveTo>
                    <a:pt x="338138" y="208392"/>
                  </a:moveTo>
                  <a:cubicBezTo>
                    <a:pt x="328041" y="208392"/>
                    <a:pt x="319849" y="216567"/>
                    <a:pt x="319849" y="226657"/>
                  </a:cubicBezTo>
                  <a:cubicBezTo>
                    <a:pt x="319849" y="236747"/>
                    <a:pt x="328041" y="244921"/>
                    <a:pt x="338138" y="244921"/>
                  </a:cubicBezTo>
                  <a:cubicBezTo>
                    <a:pt x="348235" y="244921"/>
                    <a:pt x="356426" y="236747"/>
                    <a:pt x="356426" y="226657"/>
                  </a:cubicBezTo>
                  <a:cubicBezTo>
                    <a:pt x="356426" y="216567"/>
                    <a:pt x="348235" y="208392"/>
                    <a:pt x="338138" y="208392"/>
                  </a:cubicBezTo>
                  <a:close/>
                  <a:moveTo>
                    <a:pt x="109538" y="71409"/>
                  </a:moveTo>
                  <a:cubicBezTo>
                    <a:pt x="99441" y="71409"/>
                    <a:pt x="91249" y="79584"/>
                    <a:pt x="91249" y="89673"/>
                  </a:cubicBezTo>
                  <a:cubicBezTo>
                    <a:pt x="91249" y="99763"/>
                    <a:pt x="99441" y="107938"/>
                    <a:pt x="109538" y="107938"/>
                  </a:cubicBezTo>
                  <a:cubicBezTo>
                    <a:pt x="119635" y="107938"/>
                    <a:pt x="127826" y="99763"/>
                    <a:pt x="127826" y="89673"/>
                  </a:cubicBezTo>
                  <a:cubicBezTo>
                    <a:pt x="127826" y="79584"/>
                    <a:pt x="119635" y="71409"/>
                    <a:pt x="109538" y="71409"/>
                  </a:cubicBezTo>
                  <a:close/>
                  <a:moveTo>
                    <a:pt x="246698" y="25748"/>
                  </a:moveTo>
                  <a:cubicBezTo>
                    <a:pt x="236601" y="25748"/>
                    <a:pt x="228410" y="33922"/>
                    <a:pt x="228410" y="44012"/>
                  </a:cubicBezTo>
                  <a:cubicBezTo>
                    <a:pt x="228410" y="54102"/>
                    <a:pt x="236601" y="62277"/>
                    <a:pt x="246698" y="62277"/>
                  </a:cubicBezTo>
                  <a:cubicBezTo>
                    <a:pt x="256794" y="62277"/>
                    <a:pt x="264986" y="54102"/>
                    <a:pt x="264986" y="44012"/>
                  </a:cubicBezTo>
                  <a:cubicBezTo>
                    <a:pt x="264859" y="33998"/>
                    <a:pt x="256731" y="25938"/>
                    <a:pt x="246698" y="25938"/>
                  </a:cubicBezTo>
                  <a:close/>
                  <a:moveTo>
                    <a:pt x="338138" y="117070"/>
                  </a:moveTo>
                  <a:cubicBezTo>
                    <a:pt x="328041" y="117070"/>
                    <a:pt x="319849" y="125245"/>
                    <a:pt x="319849" y="135335"/>
                  </a:cubicBezTo>
                  <a:cubicBezTo>
                    <a:pt x="319849" y="145424"/>
                    <a:pt x="328041" y="153599"/>
                    <a:pt x="338138" y="153599"/>
                  </a:cubicBezTo>
                  <a:cubicBezTo>
                    <a:pt x="348235" y="153599"/>
                    <a:pt x="356426" y="145424"/>
                    <a:pt x="356426" y="135335"/>
                  </a:cubicBezTo>
                  <a:cubicBezTo>
                    <a:pt x="356426" y="125245"/>
                    <a:pt x="348235" y="117070"/>
                    <a:pt x="338138" y="117070"/>
                  </a:cubicBezTo>
                  <a:close/>
                  <a:moveTo>
                    <a:pt x="658178" y="528021"/>
                  </a:moveTo>
                  <a:cubicBezTo>
                    <a:pt x="648018" y="527983"/>
                    <a:pt x="639826" y="536164"/>
                    <a:pt x="639763" y="546285"/>
                  </a:cubicBezTo>
                  <a:cubicBezTo>
                    <a:pt x="639700" y="556407"/>
                    <a:pt x="647891" y="564638"/>
                    <a:pt x="658051" y="564676"/>
                  </a:cubicBezTo>
                  <a:cubicBezTo>
                    <a:pt x="668211" y="564714"/>
                    <a:pt x="676402" y="556533"/>
                    <a:pt x="676466" y="546412"/>
                  </a:cubicBezTo>
                  <a:cubicBezTo>
                    <a:pt x="676466" y="546367"/>
                    <a:pt x="676466" y="546330"/>
                    <a:pt x="676466" y="546285"/>
                  </a:cubicBezTo>
                  <a:cubicBezTo>
                    <a:pt x="676466" y="536195"/>
                    <a:pt x="668275" y="528021"/>
                    <a:pt x="658178" y="528021"/>
                  </a:cubicBezTo>
                  <a:close/>
                  <a:moveTo>
                    <a:pt x="338138" y="391037"/>
                  </a:moveTo>
                  <a:cubicBezTo>
                    <a:pt x="328041" y="391037"/>
                    <a:pt x="319849" y="399212"/>
                    <a:pt x="319849" y="409302"/>
                  </a:cubicBezTo>
                  <a:cubicBezTo>
                    <a:pt x="319849" y="419391"/>
                    <a:pt x="328041" y="427566"/>
                    <a:pt x="338138" y="427566"/>
                  </a:cubicBezTo>
                  <a:cubicBezTo>
                    <a:pt x="348235" y="427566"/>
                    <a:pt x="356426" y="419391"/>
                    <a:pt x="356426" y="409302"/>
                  </a:cubicBezTo>
                  <a:cubicBezTo>
                    <a:pt x="356426" y="399212"/>
                    <a:pt x="348235" y="391037"/>
                    <a:pt x="338138" y="391037"/>
                  </a:cubicBezTo>
                  <a:close/>
                  <a:moveTo>
                    <a:pt x="155258" y="25748"/>
                  </a:moveTo>
                  <a:cubicBezTo>
                    <a:pt x="145162" y="25748"/>
                    <a:pt x="136970" y="33922"/>
                    <a:pt x="136970" y="44012"/>
                  </a:cubicBezTo>
                  <a:cubicBezTo>
                    <a:pt x="136970" y="54102"/>
                    <a:pt x="145162" y="62277"/>
                    <a:pt x="155258" y="62277"/>
                  </a:cubicBezTo>
                  <a:cubicBezTo>
                    <a:pt x="165354" y="62277"/>
                    <a:pt x="173546" y="54102"/>
                    <a:pt x="173546" y="44012"/>
                  </a:cubicBezTo>
                  <a:cubicBezTo>
                    <a:pt x="173419" y="33998"/>
                    <a:pt x="165291" y="25938"/>
                    <a:pt x="155258" y="25938"/>
                  </a:cubicBezTo>
                  <a:close/>
                  <a:moveTo>
                    <a:pt x="155258" y="117070"/>
                  </a:moveTo>
                  <a:cubicBezTo>
                    <a:pt x="145162" y="117070"/>
                    <a:pt x="136970" y="125245"/>
                    <a:pt x="136970" y="135335"/>
                  </a:cubicBezTo>
                  <a:cubicBezTo>
                    <a:pt x="136970" y="145424"/>
                    <a:pt x="145162" y="153599"/>
                    <a:pt x="155258" y="153599"/>
                  </a:cubicBezTo>
                  <a:cubicBezTo>
                    <a:pt x="165354" y="153599"/>
                    <a:pt x="173546" y="145424"/>
                    <a:pt x="173546" y="135335"/>
                  </a:cubicBezTo>
                  <a:cubicBezTo>
                    <a:pt x="173546" y="125245"/>
                    <a:pt x="165354" y="117070"/>
                    <a:pt x="155258" y="117070"/>
                  </a:cubicBezTo>
                  <a:close/>
                  <a:moveTo>
                    <a:pt x="200978" y="254054"/>
                  </a:moveTo>
                  <a:cubicBezTo>
                    <a:pt x="190881" y="254054"/>
                    <a:pt x="182690" y="262228"/>
                    <a:pt x="182690" y="272318"/>
                  </a:cubicBezTo>
                  <a:cubicBezTo>
                    <a:pt x="182690" y="282408"/>
                    <a:pt x="190881" y="290583"/>
                    <a:pt x="200978" y="290583"/>
                  </a:cubicBezTo>
                  <a:cubicBezTo>
                    <a:pt x="211075" y="290583"/>
                    <a:pt x="219266" y="282408"/>
                    <a:pt x="219266" y="272318"/>
                  </a:cubicBezTo>
                  <a:cubicBezTo>
                    <a:pt x="219139" y="262304"/>
                    <a:pt x="211011" y="254244"/>
                    <a:pt x="200978" y="254244"/>
                  </a:cubicBezTo>
                  <a:close/>
                  <a:moveTo>
                    <a:pt x="155258" y="208392"/>
                  </a:moveTo>
                  <a:cubicBezTo>
                    <a:pt x="145162" y="208392"/>
                    <a:pt x="136970" y="216567"/>
                    <a:pt x="136970" y="226657"/>
                  </a:cubicBezTo>
                  <a:cubicBezTo>
                    <a:pt x="136970" y="236747"/>
                    <a:pt x="145162" y="244921"/>
                    <a:pt x="155258" y="244921"/>
                  </a:cubicBezTo>
                  <a:cubicBezTo>
                    <a:pt x="165354" y="244921"/>
                    <a:pt x="173546" y="236747"/>
                    <a:pt x="173546" y="226657"/>
                  </a:cubicBezTo>
                  <a:cubicBezTo>
                    <a:pt x="173546" y="216567"/>
                    <a:pt x="165354" y="208392"/>
                    <a:pt x="155258" y="208392"/>
                  </a:cubicBezTo>
                  <a:close/>
                  <a:moveTo>
                    <a:pt x="200978" y="162731"/>
                  </a:moveTo>
                  <a:cubicBezTo>
                    <a:pt x="190881" y="162731"/>
                    <a:pt x="182690" y="170906"/>
                    <a:pt x="182690" y="180996"/>
                  </a:cubicBezTo>
                  <a:cubicBezTo>
                    <a:pt x="182690" y="191086"/>
                    <a:pt x="190881" y="199260"/>
                    <a:pt x="200978" y="199260"/>
                  </a:cubicBezTo>
                  <a:cubicBezTo>
                    <a:pt x="211075" y="199260"/>
                    <a:pt x="219266" y="191086"/>
                    <a:pt x="219266" y="180996"/>
                  </a:cubicBezTo>
                  <a:cubicBezTo>
                    <a:pt x="219266" y="170906"/>
                    <a:pt x="211075" y="162731"/>
                    <a:pt x="200978" y="162731"/>
                  </a:cubicBezTo>
                  <a:close/>
                  <a:moveTo>
                    <a:pt x="246698" y="208392"/>
                  </a:moveTo>
                  <a:cubicBezTo>
                    <a:pt x="236601" y="208392"/>
                    <a:pt x="228410" y="216567"/>
                    <a:pt x="228410" y="226657"/>
                  </a:cubicBezTo>
                  <a:cubicBezTo>
                    <a:pt x="228410" y="236747"/>
                    <a:pt x="236601" y="244921"/>
                    <a:pt x="246698" y="244921"/>
                  </a:cubicBezTo>
                  <a:cubicBezTo>
                    <a:pt x="256794" y="244921"/>
                    <a:pt x="264986" y="236747"/>
                    <a:pt x="264986" y="226657"/>
                  </a:cubicBezTo>
                  <a:cubicBezTo>
                    <a:pt x="264986" y="216567"/>
                    <a:pt x="256794" y="208392"/>
                    <a:pt x="246698" y="208392"/>
                  </a:cubicBezTo>
                  <a:close/>
                  <a:moveTo>
                    <a:pt x="246698" y="299715"/>
                  </a:moveTo>
                  <a:cubicBezTo>
                    <a:pt x="236601" y="299715"/>
                    <a:pt x="228410" y="307890"/>
                    <a:pt x="228410" y="317979"/>
                  </a:cubicBezTo>
                  <a:cubicBezTo>
                    <a:pt x="228410" y="328069"/>
                    <a:pt x="236601" y="336244"/>
                    <a:pt x="246698" y="336244"/>
                  </a:cubicBezTo>
                  <a:cubicBezTo>
                    <a:pt x="256794" y="336244"/>
                    <a:pt x="264986" y="328069"/>
                    <a:pt x="264986" y="317979"/>
                  </a:cubicBezTo>
                  <a:cubicBezTo>
                    <a:pt x="264986" y="307890"/>
                    <a:pt x="256794" y="299715"/>
                    <a:pt x="246698" y="299715"/>
                  </a:cubicBezTo>
                  <a:close/>
                  <a:moveTo>
                    <a:pt x="338138" y="25748"/>
                  </a:moveTo>
                  <a:cubicBezTo>
                    <a:pt x="328041" y="25748"/>
                    <a:pt x="319849" y="33922"/>
                    <a:pt x="319849" y="44012"/>
                  </a:cubicBezTo>
                  <a:cubicBezTo>
                    <a:pt x="319849" y="54102"/>
                    <a:pt x="328041" y="62277"/>
                    <a:pt x="338138" y="62277"/>
                  </a:cubicBezTo>
                  <a:cubicBezTo>
                    <a:pt x="348235" y="62277"/>
                    <a:pt x="356426" y="54102"/>
                    <a:pt x="356426" y="44012"/>
                  </a:cubicBezTo>
                  <a:cubicBezTo>
                    <a:pt x="356299" y="33998"/>
                    <a:pt x="348171" y="25938"/>
                    <a:pt x="338138" y="25938"/>
                  </a:cubicBezTo>
                  <a:close/>
                  <a:moveTo>
                    <a:pt x="246698" y="117070"/>
                  </a:moveTo>
                  <a:cubicBezTo>
                    <a:pt x="236601" y="117070"/>
                    <a:pt x="228410" y="125245"/>
                    <a:pt x="228410" y="135335"/>
                  </a:cubicBezTo>
                  <a:cubicBezTo>
                    <a:pt x="228410" y="145424"/>
                    <a:pt x="236601" y="153599"/>
                    <a:pt x="246698" y="153599"/>
                  </a:cubicBezTo>
                  <a:cubicBezTo>
                    <a:pt x="256794" y="153599"/>
                    <a:pt x="264986" y="145424"/>
                    <a:pt x="264986" y="135335"/>
                  </a:cubicBezTo>
                  <a:cubicBezTo>
                    <a:pt x="264986" y="125245"/>
                    <a:pt x="256794" y="117070"/>
                    <a:pt x="246698" y="117070"/>
                  </a:cubicBezTo>
                  <a:close/>
                  <a:moveTo>
                    <a:pt x="1023938" y="345376"/>
                  </a:moveTo>
                  <a:cubicBezTo>
                    <a:pt x="1013841" y="345376"/>
                    <a:pt x="1005650" y="353551"/>
                    <a:pt x="1005650" y="363640"/>
                  </a:cubicBezTo>
                  <a:cubicBezTo>
                    <a:pt x="1005650" y="373730"/>
                    <a:pt x="1013841" y="381905"/>
                    <a:pt x="1023938" y="381905"/>
                  </a:cubicBezTo>
                  <a:cubicBezTo>
                    <a:pt x="1034035" y="381905"/>
                    <a:pt x="1042226" y="373730"/>
                    <a:pt x="1042226" y="363640"/>
                  </a:cubicBezTo>
                  <a:cubicBezTo>
                    <a:pt x="1042226" y="353551"/>
                    <a:pt x="1034035" y="345376"/>
                    <a:pt x="1023938" y="345376"/>
                  </a:cubicBezTo>
                  <a:close/>
                  <a:moveTo>
                    <a:pt x="978218" y="25748"/>
                  </a:moveTo>
                  <a:cubicBezTo>
                    <a:pt x="968122" y="25748"/>
                    <a:pt x="959930" y="33922"/>
                    <a:pt x="959930" y="44012"/>
                  </a:cubicBezTo>
                  <a:cubicBezTo>
                    <a:pt x="959930" y="54102"/>
                    <a:pt x="968122" y="62277"/>
                    <a:pt x="978218" y="62277"/>
                  </a:cubicBezTo>
                  <a:cubicBezTo>
                    <a:pt x="988314" y="62277"/>
                    <a:pt x="996506" y="54102"/>
                    <a:pt x="996506" y="44012"/>
                  </a:cubicBezTo>
                  <a:cubicBezTo>
                    <a:pt x="996379" y="33998"/>
                    <a:pt x="988251" y="25938"/>
                    <a:pt x="978218" y="25938"/>
                  </a:cubicBezTo>
                  <a:close/>
                  <a:moveTo>
                    <a:pt x="1023938" y="436698"/>
                  </a:moveTo>
                  <a:cubicBezTo>
                    <a:pt x="1013841" y="436698"/>
                    <a:pt x="1005650" y="444873"/>
                    <a:pt x="1005650" y="454963"/>
                  </a:cubicBezTo>
                  <a:cubicBezTo>
                    <a:pt x="1005650" y="465053"/>
                    <a:pt x="1013841" y="473227"/>
                    <a:pt x="1023938" y="473227"/>
                  </a:cubicBezTo>
                  <a:cubicBezTo>
                    <a:pt x="1034035" y="473227"/>
                    <a:pt x="1042226" y="465053"/>
                    <a:pt x="1042226" y="454963"/>
                  </a:cubicBezTo>
                  <a:cubicBezTo>
                    <a:pt x="1042226" y="444873"/>
                    <a:pt x="1034035" y="436698"/>
                    <a:pt x="1023938" y="436698"/>
                  </a:cubicBezTo>
                  <a:close/>
                  <a:moveTo>
                    <a:pt x="978218" y="117070"/>
                  </a:moveTo>
                  <a:cubicBezTo>
                    <a:pt x="968122" y="117070"/>
                    <a:pt x="959930" y="125245"/>
                    <a:pt x="959930" y="135335"/>
                  </a:cubicBezTo>
                  <a:cubicBezTo>
                    <a:pt x="959930" y="145424"/>
                    <a:pt x="968122" y="153599"/>
                    <a:pt x="978218" y="153599"/>
                  </a:cubicBezTo>
                  <a:cubicBezTo>
                    <a:pt x="988314" y="153599"/>
                    <a:pt x="996506" y="145424"/>
                    <a:pt x="996506" y="135335"/>
                  </a:cubicBezTo>
                  <a:cubicBezTo>
                    <a:pt x="996506" y="125245"/>
                    <a:pt x="988314" y="117070"/>
                    <a:pt x="978218" y="117070"/>
                  </a:cubicBezTo>
                  <a:close/>
                  <a:moveTo>
                    <a:pt x="1069658" y="391037"/>
                  </a:moveTo>
                  <a:cubicBezTo>
                    <a:pt x="1059562" y="391037"/>
                    <a:pt x="1051370" y="399212"/>
                    <a:pt x="1051370" y="409302"/>
                  </a:cubicBezTo>
                  <a:cubicBezTo>
                    <a:pt x="1051370" y="419391"/>
                    <a:pt x="1059562" y="427566"/>
                    <a:pt x="1069658" y="427566"/>
                  </a:cubicBezTo>
                  <a:cubicBezTo>
                    <a:pt x="1079754" y="427566"/>
                    <a:pt x="1087946" y="419391"/>
                    <a:pt x="1087946" y="409302"/>
                  </a:cubicBezTo>
                  <a:cubicBezTo>
                    <a:pt x="1087946" y="399212"/>
                    <a:pt x="1079754" y="391037"/>
                    <a:pt x="1069658" y="391037"/>
                  </a:cubicBezTo>
                  <a:close/>
                  <a:moveTo>
                    <a:pt x="1023938" y="254054"/>
                  </a:moveTo>
                  <a:cubicBezTo>
                    <a:pt x="1013841" y="254054"/>
                    <a:pt x="1005650" y="262228"/>
                    <a:pt x="1005650" y="272318"/>
                  </a:cubicBezTo>
                  <a:cubicBezTo>
                    <a:pt x="1005650" y="282408"/>
                    <a:pt x="1013841" y="290583"/>
                    <a:pt x="1023938" y="290583"/>
                  </a:cubicBezTo>
                  <a:cubicBezTo>
                    <a:pt x="1034035" y="290583"/>
                    <a:pt x="1042226" y="282408"/>
                    <a:pt x="1042226" y="272318"/>
                  </a:cubicBezTo>
                  <a:cubicBezTo>
                    <a:pt x="1042099" y="262304"/>
                    <a:pt x="1033971" y="254244"/>
                    <a:pt x="1023938" y="254244"/>
                  </a:cubicBezTo>
                  <a:close/>
                  <a:moveTo>
                    <a:pt x="1023938" y="71409"/>
                  </a:moveTo>
                  <a:cubicBezTo>
                    <a:pt x="1013841" y="71409"/>
                    <a:pt x="1005650" y="79584"/>
                    <a:pt x="1005650" y="89673"/>
                  </a:cubicBezTo>
                  <a:cubicBezTo>
                    <a:pt x="1005650" y="99763"/>
                    <a:pt x="1013841" y="107938"/>
                    <a:pt x="1023938" y="107938"/>
                  </a:cubicBezTo>
                  <a:cubicBezTo>
                    <a:pt x="1034035" y="107938"/>
                    <a:pt x="1042226" y="99763"/>
                    <a:pt x="1042226" y="89673"/>
                  </a:cubicBezTo>
                  <a:cubicBezTo>
                    <a:pt x="1042226" y="79584"/>
                    <a:pt x="1034035" y="71409"/>
                    <a:pt x="1023938" y="71409"/>
                  </a:cubicBezTo>
                  <a:close/>
                  <a:moveTo>
                    <a:pt x="978218" y="208392"/>
                  </a:moveTo>
                  <a:cubicBezTo>
                    <a:pt x="968122" y="208392"/>
                    <a:pt x="959930" y="216567"/>
                    <a:pt x="959930" y="226657"/>
                  </a:cubicBezTo>
                  <a:cubicBezTo>
                    <a:pt x="959930" y="236747"/>
                    <a:pt x="968122" y="244921"/>
                    <a:pt x="978218" y="244921"/>
                  </a:cubicBezTo>
                  <a:cubicBezTo>
                    <a:pt x="988314" y="244921"/>
                    <a:pt x="996506" y="236747"/>
                    <a:pt x="996506" y="226657"/>
                  </a:cubicBezTo>
                  <a:cubicBezTo>
                    <a:pt x="996506" y="216567"/>
                    <a:pt x="988314" y="208392"/>
                    <a:pt x="978218" y="208392"/>
                  </a:cubicBezTo>
                  <a:close/>
                  <a:moveTo>
                    <a:pt x="1023938" y="162731"/>
                  </a:moveTo>
                  <a:cubicBezTo>
                    <a:pt x="1013841" y="162731"/>
                    <a:pt x="1005650" y="170906"/>
                    <a:pt x="1005650" y="180996"/>
                  </a:cubicBezTo>
                  <a:cubicBezTo>
                    <a:pt x="1005650" y="191086"/>
                    <a:pt x="1013841" y="199260"/>
                    <a:pt x="1023938" y="199260"/>
                  </a:cubicBezTo>
                  <a:cubicBezTo>
                    <a:pt x="1034035" y="199260"/>
                    <a:pt x="1042226" y="191086"/>
                    <a:pt x="1042226" y="180996"/>
                  </a:cubicBezTo>
                  <a:cubicBezTo>
                    <a:pt x="1042226" y="170906"/>
                    <a:pt x="1034035" y="162731"/>
                    <a:pt x="1023938" y="162731"/>
                  </a:cubicBezTo>
                  <a:close/>
                  <a:moveTo>
                    <a:pt x="932498" y="528021"/>
                  </a:moveTo>
                  <a:cubicBezTo>
                    <a:pt x="922338" y="527983"/>
                    <a:pt x="914147" y="536164"/>
                    <a:pt x="914083" y="546285"/>
                  </a:cubicBezTo>
                  <a:cubicBezTo>
                    <a:pt x="914019" y="556407"/>
                    <a:pt x="922211" y="564638"/>
                    <a:pt x="932371" y="564676"/>
                  </a:cubicBezTo>
                  <a:cubicBezTo>
                    <a:pt x="942531" y="564714"/>
                    <a:pt x="950723" y="556533"/>
                    <a:pt x="950786" y="546412"/>
                  </a:cubicBezTo>
                  <a:cubicBezTo>
                    <a:pt x="950786" y="546367"/>
                    <a:pt x="950786" y="546330"/>
                    <a:pt x="950786" y="546285"/>
                  </a:cubicBezTo>
                  <a:cubicBezTo>
                    <a:pt x="950786" y="536195"/>
                    <a:pt x="942594" y="528021"/>
                    <a:pt x="932498" y="528021"/>
                  </a:cubicBezTo>
                  <a:close/>
                  <a:moveTo>
                    <a:pt x="932498" y="436698"/>
                  </a:moveTo>
                  <a:cubicBezTo>
                    <a:pt x="922401" y="436698"/>
                    <a:pt x="914210" y="444873"/>
                    <a:pt x="914210" y="454963"/>
                  </a:cubicBezTo>
                  <a:cubicBezTo>
                    <a:pt x="914210" y="465053"/>
                    <a:pt x="922401" y="473227"/>
                    <a:pt x="932498" y="473227"/>
                  </a:cubicBezTo>
                  <a:cubicBezTo>
                    <a:pt x="942594" y="473227"/>
                    <a:pt x="950786" y="465053"/>
                    <a:pt x="950786" y="454963"/>
                  </a:cubicBezTo>
                  <a:cubicBezTo>
                    <a:pt x="950786" y="444873"/>
                    <a:pt x="942594" y="436698"/>
                    <a:pt x="932498" y="436698"/>
                  </a:cubicBezTo>
                  <a:close/>
                  <a:moveTo>
                    <a:pt x="932498" y="345376"/>
                  </a:moveTo>
                  <a:cubicBezTo>
                    <a:pt x="922401" y="345376"/>
                    <a:pt x="914210" y="353551"/>
                    <a:pt x="914210" y="363640"/>
                  </a:cubicBezTo>
                  <a:cubicBezTo>
                    <a:pt x="914210" y="373730"/>
                    <a:pt x="922401" y="381905"/>
                    <a:pt x="932498" y="381905"/>
                  </a:cubicBezTo>
                  <a:cubicBezTo>
                    <a:pt x="942594" y="381905"/>
                    <a:pt x="950786" y="373730"/>
                    <a:pt x="950786" y="363640"/>
                  </a:cubicBezTo>
                  <a:cubicBezTo>
                    <a:pt x="950786" y="353551"/>
                    <a:pt x="942594" y="345376"/>
                    <a:pt x="932498" y="345376"/>
                  </a:cubicBezTo>
                  <a:close/>
                  <a:moveTo>
                    <a:pt x="1069658" y="299715"/>
                  </a:moveTo>
                  <a:cubicBezTo>
                    <a:pt x="1059562" y="299715"/>
                    <a:pt x="1051370" y="307890"/>
                    <a:pt x="1051370" y="317979"/>
                  </a:cubicBezTo>
                  <a:cubicBezTo>
                    <a:pt x="1051370" y="328069"/>
                    <a:pt x="1059562" y="336244"/>
                    <a:pt x="1069658" y="336244"/>
                  </a:cubicBezTo>
                  <a:cubicBezTo>
                    <a:pt x="1079754" y="336244"/>
                    <a:pt x="1087946" y="328069"/>
                    <a:pt x="1087946" y="317979"/>
                  </a:cubicBezTo>
                  <a:cubicBezTo>
                    <a:pt x="1087946" y="307890"/>
                    <a:pt x="1079754" y="299715"/>
                    <a:pt x="1069658" y="299715"/>
                  </a:cubicBezTo>
                  <a:close/>
                  <a:moveTo>
                    <a:pt x="886778" y="25748"/>
                  </a:moveTo>
                  <a:cubicBezTo>
                    <a:pt x="876681" y="25748"/>
                    <a:pt x="868490" y="33922"/>
                    <a:pt x="868490" y="44012"/>
                  </a:cubicBezTo>
                  <a:cubicBezTo>
                    <a:pt x="868490" y="54102"/>
                    <a:pt x="876681" y="62277"/>
                    <a:pt x="886778" y="62277"/>
                  </a:cubicBezTo>
                  <a:cubicBezTo>
                    <a:pt x="896875" y="62277"/>
                    <a:pt x="905066" y="54102"/>
                    <a:pt x="905066" y="44012"/>
                  </a:cubicBezTo>
                  <a:cubicBezTo>
                    <a:pt x="904939" y="33998"/>
                    <a:pt x="896811" y="25938"/>
                    <a:pt x="886778" y="25938"/>
                  </a:cubicBezTo>
                  <a:close/>
                  <a:moveTo>
                    <a:pt x="932498" y="162731"/>
                  </a:moveTo>
                  <a:cubicBezTo>
                    <a:pt x="922401" y="162731"/>
                    <a:pt x="914210" y="170906"/>
                    <a:pt x="914210" y="180996"/>
                  </a:cubicBezTo>
                  <a:cubicBezTo>
                    <a:pt x="914210" y="191086"/>
                    <a:pt x="922401" y="199260"/>
                    <a:pt x="932498" y="199260"/>
                  </a:cubicBezTo>
                  <a:cubicBezTo>
                    <a:pt x="942594" y="199260"/>
                    <a:pt x="950786" y="191086"/>
                    <a:pt x="950786" y="180996"/>
                  </a:cubicBezTo>
                  <a:cubicBezTo>
                    <a:pt x="950786" y="170906"/>
                    <a:pt x="942594" y="162731"/>
                    <a:pt x="932498" y="162731"/>
                  </a:cubicBezTo>
                  <a:close/>
                  <a:moveTo>
                    <a:pt x="978218" y="482359"/>
                  </a:moveTo>
                  <a:cubicBezTo>
                    <a:pt x="968122" y="482359"/>
                    <a:pt x="959930" y="490534"/>
                    <a:pt x="959930" y="500624"/>
                  </a:cubicBezTo>
                  <a:cubicBezTo>
                    <a:pt x="959930" y="510714"/>
                    <a:pt x="968122" y="518888"/>
                    <a:pt x="978218" y="518888"/>
                  </a:cubicBezTo>
                  <a:cubicBezTo>
                    <a:pt x="988314" y="518888"/>
                    <a:pt x="996506" y="510714"/>
                    <a:pt x="996506" y="500624"/>
                  </a:cubicBezTo>
                  <a:cubicBezTo>
                    <a:pt x="996379" y="490610"/>
                    <a:pt x="988251" y="482550"/>
                    <a:pt x="978218" y="482550"/>
                  </a:cubicBezTo>
                  <a:close/>
                  <a:moveTo>
                    <a:pt x="978218" y="299715"/>
                  </a:moveTo>
                  <a:cubicBezTo>
                    <a:pt x="968122" y="299715"/>
                    <a:pt x="959930" y="307890"/>
                    <a:pt x="959930" y="317979"/>
                  </a:cubicBezTo>
                  <a:cubicBezTo>
                    <a:pt x="959930" y="328069"/>
                    <a:pt x="968122" y="336244"/>
                    <a:pt x="978218" y="336244"/>
                  </a:cubicBezTo>
                  <a:cubicBezTo>
                    <a:pt x="988314" y="336244"/>
                    <a:pt x="996506" y="328069"/>
                    <a:pt x="996506" y="317979"/>
                  </a:cubicBezTo>
                  <a:cubicBezTo>
                    <a:pt x="996506" y="307890"/>
                    <a:pt x="988314" y="299715"/>
                    <a:pt x="978218" y="299715"/>
                  </a:cubicBezTo>
                  <a:close/>
                  <a:moveTo>
                    <a:pt x="978218" y="391037"/>
                  </a:moveTo>
                  <a:cubicBezTo>
                    <a:pt x="968122" y="391037"/>
                    <a:pt x="959930" y="399212"/>
                    <a:pt x="959930" y="409302"/>
                  </a:cubicBezTo>
                  <a:cubicBezTo>
                    <a:pt x="959930" y="419391"/>
                    <a:pt x="968122" y="427566"/>
                    <a:pt x="978218" y="427566"/>
                  </a:cubicBezTo>
                  <a:cubicBezTo>
                    <a:pt x="988314" y="427566"/>
                    <a:pt x="996506" y="419391"/>
                    <a:pt x="996506" y="409302"/>
                  </a:cubicBezTo>
                  <a:cubicBezTo>
                    <a:pt x="996506" y="399212"/>
                    <a:pt x="988314" y="391037"/>
                    <a:pt x="978218" y="391037"/>
                  </a:cubicBezTo>
                  <a:close/>
                  <a:moveTo>
                    <a:pt x="932498" y="71409"/>
                  </a:moveTo>
                  <a:cubicBezTo>
                    <a:pt x="922401" y="71409"/>
                    <a:pt x="914210" y="79584"/>
                    <a:pt x="914210" y="89673"/>
                  </a:cubicBezTo>
                  <a:cubicBezTo>
                    <a:pt x="914210" y="99763"/>
                    <a:pt x="922401" y="107938"/>
                    <a:pt x="932498" y="107938"/>
                  </a:cubicBezTo>
                  <a:cubicBezTo>
                    <a:pt x="942594" y="107938"/>
                    <a:pt x="950786" y="99763"/>
                    <a:pt x="950786" y="89673"/>
                  </a:cubicBezTo>
                  <a:cubicBezTo>
                    <a:pt x="950786" y="79584"/>
                    <a:pt x="942594" y="71409"/>
                    <a:pt x="932498" y="71409"/>
                  </a:cubicBezTo>
                  <a:close/>
                  <a:moveTo>
                    <a:pt x="932498" y="254054"/>
                  </a:moveTo>
                  <a:cubicBezTo>
                    <a:pt x="922401" y="254054"/>
                    <a:pt x="914210" y="262228"/>
                    <a:pt x="914210" y="272318"/>
                  </a:cubicBezTo>
                  <a:cubicBezTo>
                    <a:pt x="914210" y="282408"/>
                    <a:pt x="922401" y="290583"/>
                    <a:pt x="932498" y="290583"/>
                  </a:cubicBezTo>
                  <a:cubicBezTo>
                    <a:pt x="942594" y="290583"/>
                    <a:pt x="950786" y="282408"/>
                    <a:pt x="950786" y="272318"/>
                  </a:cubicBezTo>
                  <a:cubicBezTo>
                    <a:pt x="950659" y="262304"/>
                    <a:pt x="942531" y="254244"/>
                    <a:pt x="932498" y="254244"/>
                  </a:cubicBezTo>
                  <a:close/>
                  <a:moveTo>
                    <a:pt x="1206818" y="162731"/>
                  </a:moveTo>
                  <a:cubicBezTo>
                    <a:pt x="1196722" y="162731"/>
                    <a:pt x="1188530" y="170906"/>
                    <a:pt x="1188530" y="180996"/>
                  </a:cubicBezTo>
                  <a:cubicBezTo>
                    <a:pt x="1188530" y="191086"/>
                    <a:pt x="1196722" y="199260"/>
                    <a:pt x="1206818" y="199260"/>
                  </a:cubicBezTo>
                  <a:cubicBezTo>
                    <a:pt x="1216914" y="199260"/>
                    <a:pt x="1225106" y="191086"/>
                    <a:pt x="1225106" y="180996"/>
                  </a:cubicBezTo>
                  <a:cubicBezTo>
                    <a:pt x="1225106" y="170906"/>
                    <a:pt x="1216914" y="162731"/>
                    <a:pt x="1206818" y="162731"/>
                  </a:cubicBezTo>
                  <a:close/>
                  <a:moveTo>
                    <a:pt x="1206818" y="71409"/>
                  </a:moveTo>
                  <a:cubicBezTo>
                    <a:pt x="1196722" y="71409"/>
                    <a:pt x="1188530" y="79584"/>
                    <a:pt x="1188530" y="89673"/>
                  </a:cubicBezTo>
                  <a:cubicBezTo>
                    <a:pt x="1188530" y="99763"/>
                    <a:pt x="1196722" y="107938"/>
                    <a:pt x="1206818" y="107938"/>
                  </a:cubicBezTo>
                  <a:cubicBezTo>
                    <a:pt x="1216914" y="107938"/>
                    <a:pt x="1225106" y="99763"/>
                    <a:pt x="1225106" y="89673"/>
                  </a:cubicBezTo>
                  <a:cubicBezTo>
                    <a:pt x="1225106" y="79584"/>
                    <a:pt x="1216914" y="71409"/>
                    <a:pt x="1206818" y="71409"/>
                  </a:cubicBezTo>
                  <a:close/>
                  <a:moveTo>
                    <a:pt x="1188593" y="272318"/>
                  </a:moveTo>
                  <a:cubicBezTo>
                    <a:pt x="1188593" y="276599"/>
                    <a:pt x="1190117" y="280734"/>
                    <a:pt x="1192912" y="283987"/>
                  </a:cubicBezTo>
                  <a:cubicBezTo>
                    <a:pt x="1198309" y="274221"/>
                    <a:pt x="1203706" y="264327"/>
                    <a:pt x="1209104" y="254307"/>
                  </a:cubicBezTo>
                  <a:cubicBezTo>
                    <a:pt x="1208342" y="254244"/>
                    <a:pt x="1207643" y="254244"/>
                    <a:pt x="1206881" y="254307"/>
                  </a:cubicBezTo>
                  <a:cubicBezTo>
                    <a:pt x="1196849" y="254307"/>
                    <a:pt x="1188721" y="262330"/>
                    <a:pt x="1188593" y="272318"/>
                  </a:cubicBezTo>
                  <a:close/>
                  <a:moveTo>
                    <a:pt x="658241" y="436698"/>
                  </a:moveTo>
                  <a:cubicBezTo>
                    <a:pt x="648145" y="436698"/>
                    <a:pt x="639953" y="444873"/>
                    <a:pt x="639953" y="454963"/>
                  </a:cubicBezTo>
                  <a:cubicBezTo>
                    <a:pt x="639953" y="465053"/>
                    <a:pt x="648145" y="473227"/>
                    <a:pt x="658241" y="473227"/>
                  </a:cubicBezTo>
                  <a:cubicBezTo>
                    <a:pt x="668338" y="473227"/>
                    <a:pt x="676529" y="465053"/>
                    <a:pt x="676529" y="454963"/>
                  </a:cubicBezTo>
                  <a:cubicBezTo>
                    <a:pt x="676529" y="444873"/>
                    <a:pt x="668338" y="436698"/>
                    <a:pt x="658241" y="436698"/>
                  </a:cubicBezTo>
                  <a:cubicBezTo>
                    <a:pt x="658241" y="436698"/>
                    <a:pt x="658178" y="436698"/>
                    <a:pt x="658178" y="436698"/>
                  </a:cubicBezTo>
                  <a:close/>
                  <a:moveTo>
                    <a:pt x="1161162" y="25748"/>
                  </a:moveTo>
                  <a:cubicBezTo>
                    <a:pt x="1151065" y="25748"/>
                    <a:pt x="1142874" y="33922"/>
                    <a:pt x="1142874" y="44012"/>
                  </a:cubicBezTo>
                  <a:cubicBezTo>
                    <a:pt x="1142874" y="54102"/>
                    <a:pt x="1151065" y="62277"/>
                    <a:pt x="1161162" y="62277"/>
                  </a:cubicBezTo>
                  <a:cubicBezTo>
                    <a:pt x="1171258" y="62277"/>
                    <a:pt x="1179450" y="54102"/>
                    <a:pt x="1179450" y="44012"/>
                  </a:cubicBezTo>
                  <a:cubicBezTo>
                    <a:pt x="1179323" y="33973"/>
                    <a:pt x="1171131" y="25900"/>
                    <a:pt x="1161098" y="25938"/>
                  </a:cubicBezTo>
                  <a:close/>
                  <a:moveTo>
                    <a:pt x="1280034" y="89673"/>
                  </a:moveTo>
                  <a:cubicBezTo>
                    <a:pt x="1280034" y="93859"/>
                    <a:pt x="1281494" y="97911"/>
                    <a:pt x="1284161" y="101152"/>
                  </a:cubicBezTo>
                  <a:cubicBezTo>
                    <a:pt x="1288606" y="91322"/>
                    <a:pt x="1293051" y="81493"/>
                    <a:pt x="1297432" y="71536"/>
                  </a:cubicBezTo>
                  <a:cubicBezTo>
                    <a:pt x="1287717" y="71942"/>
                    <a:pt x="1279970" y="79939"/>
                    <a:pt x="1279970" y="89673"/>
                  </a:cubicBezTo>
                  <a:close/>
                  <a:moveTo>
                    <a:pt x="1069722" y="208392"/>
                  </a:moveTo>
                  <a:cubicBezTo>
                    <a:pt x="1059625" y="208392"/>
                    <a:pt x="1051434" y="216567"/>
                    <a:pt x="1051434" y="226657"/>
                  </a:cubicBezTo>
                  <a:cubicBezTo>
                    <a:pt x="1051434" y="236747"/>
                    <a:pt x="1059625" y="244921"/>
                    <a:pt x="1069722" y="244921"/>
                  </a:cubicBezTo>
                  <a:cubicBezTo>
                    <a:pt x="1079818" y="244921"/>
                    <a:pt x="1088010" y="236747"/>
                    <a:pt x="1088010" y="226657"/>
                  </a:cubicBezTo>
                  <a:cubicBezTo>
                    <a:pt x="1088010" y="216567"/>
                    <a:pt x="1079818" y="208392"/>
                    <a:pt x="1069722" y="208392"/>
                  </a:cubicBezTo>
                  <a:cubicBezTo>
                    <a:pt x="1069722" y="208392"/>
                    <a:pt x="1069658" y="208392"/>
                    <a:pt x="1069658" y="208392"/>
                  </a:cubicBezTo>
                  <a:close/>
                  <a:moveTo>
                    <a:pt x="1252601" y="25748"/>
                  </a:moveTo>
                  <a:cubicBezTo>
                    <a:pt x="1242505" y="25748"/>
                    <a:pt x="1234313" y="33922"/>
                    <a:pt x="1234313" y="44012"/>
                  </a:cubicBezTo>
                  <a:cubicBezTo>
                    <a:pt x="1234313" y="54102"/>
                    <a:pt x="1242505" y="62277"/>
                    <a:pt x="1252601" y="62277"/>
                  </a:cubicBezTo>
                  <a:cubicBezTo>
                    <a:pt x="1262698" y="62277"/>
                    <a:pt x="1270889" y="54102"/>
                    <a:pt x="1270889" y="44012"/>
                  </a:cubicBezTo>
                  <a:cubicBezTo>
                    <a:pt x="1270762" y="33973"/>
                    <a:pt x="1262571" y="25900"/>
                    <a:pt x="1252538" y="25938"/>
                  </a:cubicBezTo>
                  <a:close/>
                  <a:moveTo>
                    <a:pt x="1252601" y="117070"/>
                  </a:moveTo>
                  <a:cubicBezTo>
                    <a:pt x="1242505" y="117070"/>
                    <a:pt x="1234313" y="125245"/>
                    <a:pt x="1234313" y="135335"/>
                  </a:cubicBezTo>
                  <a:cubicBezTo>
                    <a:pt x="1234313" y="145424"/>
                    <a:pt x="1242505" y="153599"/>
                    <a:pt x="1252601" y="153599"/>
                  </a:cubicBezTo>
                  <a:cubicBezTo>
                    <a:pt x="1255396" y="153574"/>
                    <a:pt x="1258189" y="152901"/>
                    <a:pt x="1260729" y="151633"/>
                  </a:cubicBezTo>
                  <a:cubicBezTo>
                    <a:pt x="1263904" y="144847"/>
                    <a:pt x="1267079" y="138062"/>
                    <a:pt x="1270318" y="131149"/>
                  </a:cubicBezTo>
                  <a:cubicBezTo>
                    <a:pt x="1268413" y="122879"/>
                    <a:pt x="1261047" y="117032"/>
                    <a:pt x="1252538" y="117070"/>
                  </a:cubicBezTo>
                  <a:close/>
                  <a:moveTo>
                    <a:pt x="1280224" y="0"/>
                  </a:moveTo>
                  <a:cubicBezTo>
                    <a:pt x="1281050" y="9982"/>
                    <a:pt x="1289812" y="17396"/>
                    <a:pt x="1299846" y="16558"/>
                  </a:cubicBezTo>
                  <a:cubicBezTo>
                    <a:pt x="1308672" y="15816"/>
                    <a:pt x="1315657" y="8821"/>
                    <a:pt x="1316419" y="0"/>
                  </a:cubicBezTo>
                  <a:close/>
                  <a:moveTo>
                    <a:pt x="1115124" y="345376"/>
                  </a:moveTo>
                  <a:cubicBezTo>
                    <a:pt x="1105027" y="345376"/>
                    <a:pt x="1096836" y="353551"/>
                    <a:pt x="1096836" y="363640"/>
                  </a:cubicBezTo>
                  <a:cubicBezTo>
                    <a:pt x="1096836" y="373730"/>
                    <a:pt x="1105027" y="381905"/>
                    <a:pt x="1115124" y="381905"/>
                  </a:cubicBezTo>
                  <a:cubicBezTo>
                    <a:pt x="1125221" y="381905"/>
                    <a:pt x="1133412" y="373730"/>
                    <a:pt x="1133412" y="363640"/>
                  </a:cubicBezTo>
                  <a:cubicBezTo>
                    <a:pt x="1133412" y="353652"/>
                    <a:pt x="1125411" y="345515"/>
                    <a:pt x="1115378" y="345376"/>
                  </a:cubicBezTo>
                  <a:close/>
                  <a:moveTo>
                    <a:pt x="1115124" y="254054"/>
                  </a:moveTo>
                  <a:cubicBezTo>
                    <a:pt x="1105027" y="254054"/>
                    <a:pt x="1096836" y="262228"/>
                    <a:pt x="1096836" y="272318"/>
                  </a:cubicBezTo>
                  <a:cubicBezTo>
                    <a:pt x="1096836" y="282408"/>
                    <a:pt x="1105027" y="290583"/>
                    <a:pt x="1115124" y="290583"/>
                  </a:cubicBezTo>
                  <a:cubicBezTo>
                    <a:pt x="1125221" y="290583"/>
                    <a:pt x="1133412" y="282408"/>
                    <a:pt x="1133412" y="272318"/>
                  </a:cubicBezTo>
                  <a:cubicBezTo>
                    <a:pt x="1133285" y="262406"/>
                    <a:pt x="1125284" y="254383"/>
                    <a:pt x="1115378" y="254244"/>
                  </a:cubicBezTo>
                  <a:close/>
                  <a:moveTo>
                    <a:pt x="1069404" y="25748"/>
                  </a:moveTo>
                  <a:cubicBezTo>
                    <a:pt x="1059307" y="25748"/>
                    <a:pt x="1051116" y="33922"/>
                    <a:pt x="1051116" y="44012"/>
                  </a:cubicBezTo>
                  <a:cubicBezTo>
                    <a:pt x="1051116" y="54102"/>
                    <a:pt x="1059307" y="62277"/>
                    <a:pt x="1069404" y="62277"/>
                  </a:cubicBezTo>
                  <a:cubicBezTo>
                    <a:pt x="1079500" y="62277"/>
                    <a:pt x="1087692" y="54102"/>
                    <a:pt x="1087692" y="44012"/>
                  </a:cubicBezTo>
                  <a:cubicBezTo>
                    <a:pt x="1087565" y="34100"/>
                    <a:pt x="1079564" y="26078"/>
                    <a:pt x="1069658" y="25938"/>
                  </a:cubicBezTo>
                  <a:close/>
                  <a:moveTo>
                    <a:pt x="1069404" y="117070"/>
                  </a:moveTo>
                  <a:cubicBezTo>
                    <a:pt x="1059307" y="117070"/>
                    <a:pt x="1051116" y="125245"/>
                    <a:pt x="1051116" y="135335"/>
                  </a:cubicBezTo>
                  <a:cubicBezTo>
                    <a:pt x="1051116" y="145424"/>
                    <a:pt x="1059307" y="153599"/>
                    <a:pt x="1069404" y="153599"/>
                  </a:cubicBezTo>
                  <a:cubicBezTo>
                    <a:pt x="1079500" y="153599"/>
                    <a:pt x="1087692" y="145424"/>
                    <a:pt x="1087692" y="135335"/>
                  </a:cubicBezTo>
                  <a:cubicBezTo>
                    <a:pt x="1087692" y="125346"/>
                    <a:pt x="1079627" y="117210"/>
                    <a:pt x="1069658" y="117070"/>
                  </a:cubicBezTo>
                  <a:close/>
                  <a:moveTo>
                    <a:pt x="1160844" y="299715"/>
                  </a:moveTo>
                  <a:cubicBezTo>
                    <a:pt x="1150748" y="299715"/>
                    <a:pt x="1142556" y="307890"/>
                    <a:pt x="1142556" y="317979"/>
                  </a:cubicBezTo>
                  <a:cubicBezTo>
                    <a:pt x="1142556" y="328069"/>
                    <a:pt x="1150748" y="336244"/>
                    <a:pt x="1160844" y="336244"/>
                  </a:cubicBezTo>
                  <a:lnTo>
                    <a:pt x="1162495" y="336244"/>
                  </a:lnTo>
                  <a:cubicBezTo>
                    <a:pt x="1167512" y="327790"/>
                    <a:pt x="1172528" y="319330"/>
                    <a:pt x="1177544" y="310876"/>
                  </a:cubicBezTo>
                  <a:cubicBezTo>
                    <a:pt x="1174750" y="304255"/>
                    <a:pt x="1168274" y="299892"/>
                    <a:pt x="1161098" y="299715"/>
                  </a:cubicBezTo>
                  <a:close/>
                  <a:moveTo>
                    <a:pt x="1160844" y="208392"/>
                  </a:moveTo>
                  <a:cubicBezTo>
                    <a:pt x="1150748" y="208392"/>
                    <a:pt x="1142556" y="216567"/>
                    <a:pt x="1142556" y="226657"/>
                  </a:cubicBezTo>
                  <a:cubicBezTo>
                    <a:pt x="1142556" y="236747"/>
                    <a:pt x="1150748" y="244921"/>
                    <a:pt x="1160844" y="244921"/>
                  </a:cubicBezTo>
                  <a:cubicBezTo>
                    <a:pt x="1170940" y="244921"/>
                    <a:pt x="1179132" y="236747"/>
                    <a:pt x="1179132" y="226657"/>
                  </a:cubicBezTo>
                  <a:cubicBezTo>
                    <a:pt x="1179132" y="216669"/>
                    <a:pt x="1171067" y="208532"/>
                    <a:pt x="1161098" y="208392"/>
                  </a:cubicBezTo>
                  <a:close/>
                  <a:moveTo>
                    <a:pt x="1115124" y="162731"/>
                  </a:moveTo>
                  <a:cubicBezTo>
                    <a:pt x="1105027" y="162731"/>
                    <a:pt x="1096836" y="170906"/>
                    <a:pt x="1096836" y="180996"/>
                  </a:cubicBezTo>
                  <a:cubicBezTo>
                    <a:pt x="1096836" y="191086"/>
                    <a:pt x="1105027" y="199260"/>
                    <a:pt x="1115124" y="199260"/>
                  </a:cubicBezTo>
                  <a:cubicBezTo>
                    <a:pt x="1125221" y="199260"/>
                    <a:pt x="1133412" y="191086"/>
                    <a:pt x="1133412" y="180996"/>
                  </a:cubicBezTo>
                  <a:cubicBezTo>
                    <a:pt x="1133412" y="171007"/>
                    <a:pt x="1125411" y="162871"/>
                    <a:pt x="1115378" y="162731"/>
                  </a:cubicBezTo>
                  <a:close/>
                  <a:moveTo>
                    <a:pt x="1115124" y="71409"/>
                  </a:moveTo>
                  <a:cubicBezTo>
                    <a:pt x="1105027" y="71409"/>
                    <a:pt x="1096836" y="79584"/>
                    <a:pt x="1096836" y="89673"/>
                  </a:cubicBezTo>
                  <a:cubicBezTo>
                    <a:pt x="1096836" y="99763"/>
                    <a:pt x="1105027" y="107938"/>
                    <a:pt x="1115124" y="107938"/>
                  </a:cubicBezTo>
                  <a:cubicBezTo>
                    <a:pt x="1125221" y="107938"/>
                    <a:pt x="1133412" y="99763"/>
                    <a:pt x="1133412" y="89673"/>
                  </a:cubicBezTo>
                  <a:cubicBezTo>
                    <a:pt x="1133412" y="79685"/>
                    <a:pt x="1125411" y="71548"/>
                    <a:pt x="1115378" y="71409"/>
                  </a:cubicBezTo>
                  <a:close/>
                  <a:moveTo>
                    <a:pt x="1160844" y="117070"/>
                  </a:moveTo>
                  <a:cubicBezTo>
                    <a:pt x="1150748" y="117070"/>
                    <a:pt x="1142556" y="125245"/>
                    <a:pt x="1142556" y="135335"/>
                  </a:cubicBezTo>
                  <a:cubicBezTo>
                    <a:pt x="1142556" y="145424"/>
                    <a:pt x="1150748" y="153599"/>
                    <a:pt x="1160844" y="153599"/>
                  </a:cubicBezTo>
                  <a:cubicBezTo>
                    <a:pt x="1170940" y="153599"/>
                    <a:pt x="1179132" y="145424"/>
                    <a:pt x="1179132" y="135335"/>
                  </a:cubicBezTo>
                  <a:cubicBezTo>
                    <a:pt x="1179132" y="125346"/>
                    <a:pt x="1171067" y="117210"/>
                    <a:pt x="1161098" y="117070"/>
                  </a:cubicBezTo>
                  <a:close/>
                  <a:moveTo>
                    <a:pt x="749364" y="619343"/>
                  </a:moveTo>
                  <a:cubicBezTo>
                    <a:pt x="739267" y="619343"/>
                    <a:pt x="731076" y="627518"/>
                    <a:pt x="731076" y="637607"/>
                  </a:cubicBezTo>
                  <a:cubicBezTo>
                    <a:pt x="731076" y="640747"/>
                    <a:pt x="731965" y="643822"/>
                    <a:pt x="733489" y="646549"/>
                  </a:cubicBezTo>
                  <a:cubicBezTo>
                    <a:pt x="743776" y="647057"/>
                    <a:pt x="754190" y="647310"/>
                    <a:pt x="764794" y="647374"/>
                  </a:cubicBezTo>
                  <a:cubicBezTo>
                    <a:pt x="770192" y="638850"/>
                    <a:pt x="767652" y="627568"/>
                    <a:pt x="759143" y="622171"/>
                  </a:cubicBezTo>
                  <a:cubicBezTo>
                    <a:pt x="756222" y="620326"/>
                    <a:pt x="752793" y="619349"/>
                    <a:pt x="749364" y="619343"/>
                  </a:cubicBezTo>
                  <a:close/>
                  <a:moveTo>
                    <a:pt x="749364" y="436698"/>
                  </a:moveTo>
                  <a:cubicBezTo>
                    <a:pt x="739267" y="436698"/>
                    <a:pt x="731076" y="444873"/>
                    <a:pt x="731076" y="454963"/>
                  </a:cubicBezTo>
                  <a:cubicBezTo>
                    <a:pt x="731076" y="465053"/>
                    <a:pt x="739267" y="473227"/>
                    <a:pt x="749364" y="473227"/>
                  </a:cubicBezTo>
                  <a:cubicBezTo>
                    <a:pt x="759461" y="473227"/>
                    <a:pt x="767652" y="465053"/>
                    <a:pt x="767652" y="454963"/>
                  </a:cubicBezTo>
                  <a:cubicBezTo>
                    <a:pt x="767652" y="444974"/>
                    <a:pt x="759587" y="436838"/>
                    <a:pt x="749618" y="436698"/>
                  </a:cubicBezTo>
                  <a:close/>
                  <a:moveTo>
                    <a:pt x="749364" y="528021"/>
                  </a:moveTo>
                  <a:cubicBezTo>
                    <a:pt x="739204" y="527983"/>
                    <a:pt x="731012" y="536164"/>
                    <a:pt x="730949" y="546285"/>
                  </a:cubicBezTo>
                  <a:cubicBezTo>
                    <a:pt x="730886" y="556407"/>
                    <a:pt x="739077" y="564638"/>
                    <a:pt x="749237" y="564676"/>
                  </a:cubicBezTo>
                  <a:cubicBezTo>
                    <a:pt x="759397" y="564714"/>
                    <a:pt x="767588" y="556533"/>
                    <a:pt x="767652" y="546412"/>
                  </a:cubicBezTo>
                  <a:cubicBezTo>
                    <a:pt x="767652" y="546367"/>
                    <a:pt x="767652" y="546330"/>
                    <a:pt x="767652" y="546285"/>
                  </a:cubicBezTo>
                  <a:cubicBezTo>
                    <a:pt x="767652" y="536297"/>
                    <a:pt x="759587" y="528160"/>
                    <a:pt x="749618" y="528021"/>
                  </a:cubicBezTo>
                  <a:close/>
                  <a:moveTo>
                    <a:pt x="703644" y="25748"/>
                  </a:moveTo>
                  <a:cubicBezTo>
                    <a:pt x="693548" y="25748"/>
                    <a:pt x="685356" y="33922"/>
                    <a:pt x="685356" y="44012"/>
                  </a:cubicBezTo>
                  <a:cubicBezTo>
                    <a:pt x="685356" y="54102"/>
                    <a:pt x="693548" y="62277"/>
                    <a:pt x="703644" y="62277"/>
                  </a:cubicBezTo>
                  <a:cubicBezTo>
                    <a:pt x="713740" y="62277"/>
                    <a:pt x="721932" y="54102"/>
                    <a:pt x="721932" y="44012"/>
                  </a:cubicBezTo>
                  <a:cubicBezTo>
                    <a:pt x="721805" y="34100"/>
                    <a:pt x="713804" y="26078"/>
                    <a:pt x="703898" y="25938"/>
                  </a:cubicBezTo>
                  <a:close/>
                  <a:moveTo>
                    <a:pt x="749364" y="162731"/>
                  </a:moveTo>
                  <a:cubicBezTo>
                    <a:pt x="739267" y="162731"/>
                    <a:pt x="731076" y="170906"/>
                    <a:pt x="731076" y="180996"/>
                  </a:cubicBezTo>
                  <a:cubicBezTo>
                    <a:pt x="731076" y="191086"/>
                    <a:pt x="739267" y="199260"/>
                    <a:pt x="749364" y="199260"/>
                  </a:cubicBezTo>
                  <a:cubicBezTo>
                    <a:pt x="759461" y="199260"/>
                    <a:pt x="767652" y="191086"/>
                    <a:pt x="767652" y="180996"/>
                  </a:cubicBezTo>
                  <a:cubicBezTo>
                    <a:pt x="767652" y="171007"/>
                    <a:pt x="759587" y="162871"/>
                    <a:pt x="749618" y="162731"/>
                  </a:cubicBezTo>
                  <a:close/>
                  <a:moveTo>
                    <a:pt x="749364" y="345376"/>
                  </a:moveTo>
                  <a:cubicBezTo>
                    <a:pt x="739267" y="345376"/>
                    <a:pt x="731076" y="353551"/>
                    <a:pt x="731076" y="363640"/>
                  </a:cubicBezTo>
                  <a:cubicBezTo>
                    <a:pt x="731076" y="373730"/>
                    <a:pt x="739267" y="381905"/>
                    <a:pt x="749364" y="381905"/>
                  </a:cubicBezTo>
                  <a:cubicBezTo>
                    <a:pt x="759461" y="381905"/>
                    <a:pt x="767652" y="373730"/>
                    <a:pt x="767652" y="363640"/>
                  </a:cubicBezTo>
                  <a:cubicBezTo>
                    <a:pt x="767652" y="353652"/>
                    <a:pt x="759587" y="345515"/>
                    <a:pt x="749618" y="345376"/>
                  </a:cubicBezTo>
                  <a:close/>
                  <a:moveTo>
                    <a:pt x="749364" y="71409"/>
                  </a:moveTo>
                  <a:cubicBezTo>
                    <a:pt x="739267" y="71409"/>
                    <a:pt x="731076" y="79584"/>
                    <a:pt x="731076" y="89673"/>
                  </a:cubicBezTo>
                  <a:cubicBezTo>
                    <a:pt x="731076" y="99763"/>
                    <a:pt x="739267" y="107938"/>
                    <a:pt x="749364" y="107938"/>
                  </a:cubicBezTo>
                  <a:cubicBezTo>
                    <a:pt x="759461" y="107938"/>
                    <a:pt x="767652" y="99763"/>
                    <a:pt x="767652" y="89673"/>
                  </a:cubicBezTo>
                  <a:cubicBezTo>
                    <a:pt x="767652" y="79685"/>
                    <a:pt x="759587" y="71548"/>
                    <a:pt x="749618" y="71409"/>
                  </a:cubicBezTo>
                  <a:close/>
                  <a:moveTo>
                    <a:pt x="703644" y="117070"/>
                  </a:moveTo>
                  <a:cubicBezTo>
                    <a:pt x="693548" y="117070"/>
                    <a:pt x="685356" y="125245"/>
                    <a:pt x="685356" y="135335"/>
                  </a:cubicBezTo>
                  <a:cubicBezTo>
                    <a:pt x="685356" y="145424"/>
                    <a:pt x="693548" y="153599"/>
                    <a:pt x="703644" y="153599"/>
                  </a:cubicBezTo>
                  <a:cubicBezTo>
                    <a:pt x="713740" y="153599"/>
                    <a:pt x="721932" y="145424"/>
                    <a:pt x="721932" y="135335"/>
                  </a:cubicBezTo>
                  <a:cubicBezTo>
                    <a:pt x="721932" y="125346"/>
                    <a:pt x="713867" y="117210"/>
                    <a:pt x="703898" y="117070"/>
                  </a:cubicBezTo>
                  <a:close/>
                  <a:moveTo>
                    <a:pt x="749364" y="254054"/>
                  </a:moveTo>
                  <a:cubicBezTo>
                    <a:pt x="739267" y="254054"/>
                    <a:pt x="731076" y="262228"/>
                    <a:pt x="731076" y="272318"/>
                  </a:cubicBezTo>
                  <a:cubicBezTo>
                    <a:pt x="731076" y="282408"/>
                    <a:pt x="739267" y="290583"/>
                    <a:pt x="749364" y="290583"/>
                  </a:cubicBezTo>
                  <a:cubicBezTo>
                    <a:pt x="759461" y="290583"/>
                    <a:pt x="767652" y="282408"/>
                    <a:pt x="767652" y="272318"/>
                  </a:cubicBezTo>
                  <a:cubicBezTo>
                    <a:pt x="767525" y="262406"/>
                    <a:pt x="759524" y="254383"/>
                    <a:pt x="749618" y="254244"/>
                  </a:cubicBezTo>
                  <a:close/>
                  <a:moveTo>
                    <a:pt x="703644" y="482359"/>
                  </a:moveTo>
                  <a:cubicBezTo>
                    <a:pt x="693548" y="482359"/>
                    <a:pt x="685356" y="490534"/>
                    <a:pt x="685356" y="500624"/>
                  </a:cubicBezTo>
                  <a:cubicBezTo>
                    <a:pt x="685356" y="510714"/>
                    <a:pt x="693548" y="518888"/>
                    <a:pt x="703644" y="518888"/>
                  </a:cubicBezTo>
                  <a:cubicBezTo>
                    <a:pt x="713740" y="518888"/>
                    <a:pt x="721932" y="510714"/>
                    <a:pt x="721932" y="500624"/>
                  </a:cubicBezTo>
                  <a:cubicBezTo>
                    <a:pt x="721805" y="490712"/>
                    <a:pt x="713804" y="482689"/>
                    <a:pt x="703898" y="482550"/>
                  </a:cubicBezTo>
                  <a:close/>
                  <a:moveTo>
                    <a:pt x="657924" y="71409"/>
                  </a:moveTo>
                  <a:cubicBezTo>
                    <a:pt x="647827" y="71409"/>
                    <a:pt x="639636" y="79584"/>
                    <a:pt x="639636" y="89673"/>
                  </a:cubicBezTo>
                  <a:cubicBezTo>
                    <a:pt x="639636" y="99763"/>
                    <a:pt x="647827" y="107938"/>
                    <a:pt x="657924" y="107938"/>
                  </a:cubicBezTo>
                  <a:cubicBezTo>
                    <a:pt x="668020" y="107938"/>
                    <a:pt x="676212" y="99763"/>
                    <a:pt x="676212" y="89673"/>
                  </a:cubicBezTo>
                  <a:cubicBezTo>
                    <a:pt x="676212" y="79685"/>
                    <a:pt x="668211" y="71548"/>
                    <a:pt x="658178" y="71409"/>
                  </a:cubicBezTo>
                  <a:close/>
                  <a:moveTo>
                    <a:pt x="886524" y="117070"/>
                  </a:moveTo>
                  <a:cubicBezTo>
                    <a:pt x="876427" y="117070"/>
                    <a:pt x="868236" y="125245"/>
                    <a:pt x="868236" y="135335"/>
                  </a:cubicBezTo>
                  <a:cubicBezTo>
                    <a:pt x="868236" y="145424"/>
                    <a:pt x="876427" y="153599"/>
                    <a:pt x="886524" y="153599"/>
                  </a:cubicBezTo>
                  <a:cubicBezTo>
                    <a:pt x="896620" y="153599"/>
                    <a:pt x="904812" y="145424"/>
                    <a:pt x="904812" y="135335"/>
                  </a:cubicBezTo>
                  <a:cubicBezTo>
                    <a:pt x="904812" y="125346"/>
                    <a:pt x="896811" y="117210"/>
                    <a:pt x="886778" y="117070"/>
                  </a:cubicBezTo>
                  <a:close/>
                  <a:moveTo>
                    <a:pt x="657924" y="162731"/>
                  </a:moveTo>
                  <a:cubicBezTo>
                    <a:pt x="647827" y="162731"/>
                    <a:pt x="639636" y="170906"/>
                    <a:pt x="639636" y="180996"/>
                  </a:cubicBezTo>
                  <a:cubicBezTo>
                    <a:pt x="639636" y="191086"/>
                    <a:pt x="647827" y="199260"/>
                    <a:pt x="657924" y="199260"/>
                  </a:cubicBezTo>
                  <a:cubicBezTo>
                    <a:pt x="668020" y="199260"/>
                    <a:pt x="676212" y="191086"/>
                    <a:pt x="676212" y="180996"/>
                  </a:cubicBezTo>
                  <a:cubicBezTo>
                    <a:pt x="676212" y="171007"/>
                    <a:pt x="668211" y="162871"/>
                    <a:pt x="658178" y="162731"/>
                  </a:cubicBezTo>
                  <a:close/>
                  <a:moveTo>
                    <a:pt x="657924" y="345376"/>
                  </a:moveTo>
                  <a:cubicBezTo>
                    <a:pt x="647827" y="345376"/>
                    <a:pt x="639636" y="353551"/>
                    <a:pt x="639636" y="363640"/>
                  </a:cubicBezTo>
                  <a:cubicBezTo>
                    <a:pt x="639636" y="373730"/>
                    <a:pt x="647827" y="381905"/>
                    <a:pt x="657924" y="381905"/>
                  </a:cubicBezTo>
                  <a:cubicBezTo>
                    <a:pt x="668020" y="381905"/>
                    <a:pt x="676212" y="373730"/>
                    <a:pt x="676212" y="363640"/>
                  </a:cubicBezTo>
                  <a:cubicBezTo>
                    <a:pt x="676212" y="353652"/>
                    <a:pt x="668211" y="345515"/>
                    <a:pt x="658178" y="345376"/>
                  </a:cubicBezTo>
                  <a:close/>
                  <a:moveTo>
                    <a:pt x="703644" y="391037"/>
                  </a:moveTo>
                  <a:cubicBezTo>
                    <a:pt x="693548" y="391037"/>
                    <a:pt x="685356" y="399212"/>
                    <a:pt x="685356" y="409302"/>
                  </a:cubicBezTo>
                  <a:cubicBezTo>
                    <a:pt x="685356" y="419391"/>
                    <a:pt x="693548" y="427566"/>
                    <a:pt x="703644" y="427566"/>
                  </a:cubicBezTo>
                  <a:cubicBezTo>
                    <a:pt x="713740" y="427566"/>
                    <a:pt x="721932" y="419391"/>
                    <a:pt x="721932" y="409302"/>
                  </a:cubicBezTo>
                  <a:cubicBezTo>
                    <a:pt x="721932" y="399313"/>
                    <a:pt x="713867" y="391177"/>
                    <a:pt x="703898" y="391037"/>
                  </a:cubicBezTo>
                  <a:close/>
                  <a:moveTo>
                    <a:pt x="703644" y="573682"/>
                  </a:moveTo>
                  <a:cubicBezTo>
                    <a:pt x="693548" y="573682"/>
                    <a:pt x="685356" y="581856"/>
                    <a:pt x="685356" y="591946"/>
                  </a:cubicBezTo>
                  <a:cubicBezTo>
                    <a:pt x="685356" y="602036"/>
                    <a:pt x="693548" y="610211"/>
                    <a:pt x="703644" y="610211"/>
                  </a:cubicBezTo>
                  <a:cubicBezTo>
                    <a:pt x="713740" y="610211"/>
                    <a:pt x="721932" y="602036"/>
                    <a:pt x="721932" y="591946"/>
                  </a:cubicBezTo>
                  <a:cubicBezTo>
                    <a:pt x="721932" y="581958"/>
                    <a:pt x="713867" y="573821"/>
                    <a:pt x="703898" y="573682"/>
                  </a:cubicBezTo>
                  <a:close/>
                  <a:moveTo>
                    <a:pt x="703644" y="208392"/>
                  </a:moveTo>
                  <a:cubicBezTo>
                    <a:pt x="693548" y="208392"/>
                    <a:pt x="685356" y="216567"/>
                    <a:pt x="685356" y="226657"/>
                  </a:cubicBezTo>
                  <a:cubicBezTo>
                    <a:pt x="685356" y="236747"/>
                    <a:pt x="693548" y="244921"/>
                    <a:pt x="703644" y="244921"/>
                  </a:cubicBezTo>
                  <a:cubicBezTo>
                    <a:pt x="713740" y="244921"/>
                    <a:pt x="721932" y="236747"/>
                    <a:pt x="721932" y="226657"/>
                  </a:cubicBezTo>
                  <a:cubicBezTo>
                    <a:pt x="721932" y="216669"/>
                    <a:pt x="713867" y="208532"/>
                    <a:pt x="703898" y="208392"/>
                  </a:cubicBezTo>
                  <a:close/>
                  <a:moveTo>
                    <a:pt x="703644" y="299715"/>
                  </a:moveTo>
                  <a:cubicBezTo>
                    <a:pt x="693548" y="299715"/>
                    <a:pt x="685356" y="307890"/>
                    <a:pt x="685356" y="317979"/>
                  </a:cubicBezTo>
                  <a:cubicBezTo>
                    <a:pt x="685356" y="328069"/>
                    <a:pt x="693548" y="336244"/>
                    <a:pt x="703644" y="336244"/>
                  </a:cubicBezTo>
                  <a:cubicBezTo>
                    <a:pt x="713740" y="336244"/>
                    <a:pt x="721932" y="328069"/>
                    <a:pt x="721932" y="317979"/>
                  </a:cubicBezTo>
                  <a:cubicBezTo>
                    <a:pt x="721932" y="307991"/>
                    <a:pt x="713867" y="299854"/>
                    <a:pt x="703898" y="299715"/>
                  </a:cubicBezTo>
                  <a:close/>
                  <a:moveTo>
                    <a:pt x="795084" y="573682"/>
                  </a:moveTo>
                  <a:cubicBezTo>
                    <a:pt x="784987" y="573682"/>
                    <a:pt x="776796" y="581856"/>
                    <a:pt x="776796" y="591946"/>
                  </a:cubicBezTo>
                  <a:cubicBezTo>
                    <a:pt x="776796" y="602036"/>
                    <a:pt x="784987" y="610211"/>
                    <a:pt x="795084" y="610211"/>
                  </a:cubicBezTo>
                  <a:cubicBezTo>
                    <a:pt x="805180" y="610211"/>
                    <a:pt x="813372" y="602036"/>
                    <a:pt x="813372" y="591946"/>
                  </a:cubicBezTo>
                  <a:cubicBezTo>
                    <a:pt x="813372" y="581958"/>
                    <a:pt x="805371" y="573821"/>
                    <a:pt x="795338" y="573682"/>
                  </a:cubicBezTo>
                  <a:close/>
                  <a:moveTo>
                    <a:pt x="657924" y="254054"/>
                  </a:moveTo>
                  <a:cubicBezTo>
                    <a:pt x="647827" y="254054"/>
                    <a:pt x="639636" y="262228"/>
                    <a:pt x="639636" y="272318"/>
                  </a:cubicBezTo>
                  <a:cubicBezTo>
                    <a:pt x="639636" y="282408"/>
                    <a:pt x="647827" y="290583"/>
                    <a:pt x="657924" y="290583"/>
                  </a:cubicBezTo>
                  <a:cubicBezTo>
                    <a:pt x="668020" y="290583"/>
                    <a:pt x="676212" y="282408"/>
                    <a:pt x="676212" y="272318"/>
                  </a:cubicBezTo>
                  <a:cubicBezTo>
                    <a:pt x="676085" y="262406"/>
                    <a:pt x="668084" y="254383"/>
                    <a:pt x="658178" y="254244"/>
                  </a:cubicBezTo>
                  <a:close/>
                  <a:moveTo>
                    <a:pt x="840804" y="162731"/>
                  </a:moveTo>
                  <a:cubicBezTo>
                    <a:pt x="830707" y="162731"/>
                    <a:pt x="822516" y="170906"/>
                    <a:pt x="822516" y="180996"/>
                  </a:cubicBezTo>
                  <a:cubicBezTo>
                    <a:pt x="822516" y="191086"/>
                    <a:pt x="830707" y="199260"/>
                    <a:pt x="840804" y="199260"/>
                  </a:cubicBezTo>
                  <a:cubicBezTo>
                    <a:pt x="850900" y="199260"/>
                    <a:pt x="859092" y="191086"/>
                    <a:pt x="859092" y="180996"/>
                  </a:cubicBezTo>
                  <a:cubicBezTo>
                    <a:pt x="859092" y="171007"/>
                    <a:pt x="851027" y="162871"/>
                    <a:pt x="841058" y="162731"/>
                  </a:cubicBezTo>
                  <a:close/>
                  <a:moveTo>
                    <a:pt x="840804" y="71409"/>
                  </a:moveTo>
                  <a:cubicBezTo>
                    <a:pt x="830707" y="71409"/>
                    <a:pt x="822516" y="79584"/>
                    <a:pt x="822516" y="89673"/>
                  </a:cubicBezTo>
                  <a:cubicBezTo>
                    <a:pt x="822516" y="99763"/>
                    <a:pt x="830707" y="107938"/>
                    <a:pt x="840804" y="107938"/>
                  </a:cubicBezTo>
                  <a:cubicBezTo>
                    <a:pt x="850900" y="107938"/>
                    <a:pt x="859092" y="99763"/>
                    <a:pt x="859092" y="89673"/>
                  </a:cubicBezTo>
                  <a:cubicBezTo>
                    <a:pt x="859092" y="79685"/>
                    <a:pt x="851027" y="71548"/>
                    <a:pt x="841058" y="71409"/>
                  </a:cubicBezTo>
                  <a:close/>
                  <a:moveTo>
                    <a:pt x="840804" y="345376"/>
                  </a:moveTo>
                  <a:cubicBezTo>
                    <a:pt x="830707" y="345376"/>
                    <a:pt x="822516" y="353551"/>
                    <a:pt x="822516" y="363640"/>
                  </a:cubicBezTo>
                  <a:cubicBezTo>
                    <a:pt x="822516" y="373730"/>
                    <a:pt x="830707" y="381905"/>
                    <a:pt x="840804" y="381905"/>
                  </a:cubicBezTo>
                  <a:cubicBezTo>
                    <a:pt x="850900" y="381905"/>
                    <a:pt x="859092" y="373730"/>
                    <a:pt x="859092" y="363640"/>
                  </a:cubicBezTo>
                  <a:cubicBezTo>
                    <a:pt x="859092" y="353652"/>
                    <a:pt x="851027" y="345515"/>
                    <a:pt x="841058" y="345376"/>
                  </a:cubicBezTo>
                  <a:close/>
                  <a:moveTo>
                    <a:pt x="886524" y="573682"/>
                  </a:moveTo>
                  <a:cubicBezTo>
                    <a:pt x="876427" y="573682"/>
                    <a:pt x="868236" y="581856"/>
                    <a:pt x="868236" y="591946"/>
                  </a:cubicBezTo>
                  <a:cubicBezTo>
                    <a:pt x="868236" y="602036"/>
                    <a:pt x="876427" y="610211"/>
                    <a:pt x="886524" y="610211"/>
                  </a:cubicBezTo>
                  <a:cubicBezTo>
                    <a:pt x="896620" y="610211"/>
                    <a:pt x="904812" y="602036"/>
                    <a:pt x="904812" y="591946"/>
                  </a:cubicBezTo>
                  <a:cubicBezTo>
                    <a:pt x="904812" y="581958"/>
                    <a:pt x="896811" y="573821"/>
                    <a:pt x="886778" y="573682"/>
                  </a:cubicBezTo>
                  <a:close/>
                  <a:moveTo>
                    <a:pt x="840804" y="254054"/>
                  </a:moveTo>
                  <a:cubicBezTo>
                    <a:pt x="830707" y="254054"/>
                    <a:pt x="822516" y="262228"/>
                    <a:pt x="822516" y="272318"/>
                  </a:cubicBezTo>
                  <a:cubicBezTo>
                    <a:pt x="822516" y="282408"/>
                    <a:pt x="830707" y="290583"/>
                    <a:pt x="840804" y="290583"/>
                  </a:cubicBezTo>
                  <a:cubicBezTo>
                    <a:pt x="850900" y="290583"/>
                    <a:pt x="859092" y="282408"/>
                    <a:pt x="859092" y="272318"/>
                  </a:cubicBezTo>
                  <a:cubicBezTo>
                    <a:pt x="858965" y="262406"/>
                    <a:pt x="850964" y="254383"/>
                    <a:pt x="841058" y="254244"/>
                  </a:cubicBezTo>
                  <a:close/>
                  <a:moveTo>
                    <a:pt x="886524" y="208392"/>
                  </a:moveTo>
                  <a:cubicBezTo>
                    <a:pt x="876427" y="208392"/>
                    <a:pt x="868236" y="216567"/>
                    <a:pt x="868236" y="226657"/>
                  </a:cubicBezTo>
                  <a:cubicBezTo>
                    <a:pt x="868236" y="236747"/>
                    <a:pt x="876427" y="244921"/>
                    <a:pt x="886524" y="244921"/>
                  </a:cubicBezTo>
                  <a:cubicBezTo>
                    <a:pt x="896620" y="244921"/>
                    <a:pt x="904812" y="236747"/>
                    <a:pt x="904812" y="226657"/>
                  </a:cubicBezTo>
                  <a:cubicBezTo>
                    <a:pt x="904812" y="216669"/>
                    <a:pt x="896811" y="208532"/>
                    <a:pt x="886778" y="208392"/>
                  </a:cubicBezTo>
                  <a:close/>
                  <a:moveTo>
                    <a:pt x="886524" y="299715"/>
                  </a:moveTo>
                  <a:cubicBezTo>
                    <a:pt x="876427" y="299715"/>
                    <a:pt x="868236" y="307890"/>
                    <a:pt x="868236" y="317979"/>
                  </a:cubicBezTo>
                  <a:cubicBezTo>
                    <a:pt x="868236" y="328069"/>
                    <a:pt x="876427" y="336244"/>
                    <a:pt x="886524" y="336244"/>
                  </a:cubicBezTo>
                  <a:cubicBezTo>
                    <a:pt x="896620" y="336244"/>
                    <a:pt x="904812" y="328069"/>
                    <a:pt x="904812" y="317979"/>
                  </a:cubicBezTo>
                  <a:cubicBezTo>
                    <a:pt x="904812" y="307991"/>
                    <a:pt x="896811" y="299854"/>
                    <a:pt x="886778" y="299715"/>
                  </a:cubicBezTo>
                  <a:close/>
                  <a:moveTo>
                    <a:pt x="886524" y="391037"/>
                  </a:moveTo>
                  <a:cubicBezTo>
                    <a:pt x="876427" y="391037"/>
                    <a:pt x="868236" y="399212"/>
                    <a:pt x="868236" y="409302"/>
                  </a:cubicBezTo>
                  <a:cubicBezTo>
                    <a:pt x="868236" y="419391"/>
                    <a:pt x="876427" y="427566"/>
                    <a:pt x="886524" y="427566"/>
                  </a:cubicBezTo>
                  <a:cubicBezTo>
                    <a:pt x="896620" y="427566"/>
                    <a:pt x="904812" y="419391"/>
                    <a:pt x="904812" y="409302"/>
                  </a:cubicBezTo>
                  <a:cubicBezTo>
                    <a:pt x="904812" y="399313"/>
                    <a:pt x="896811" y="391177"/>
                    <a:pt x="886778" y="391037"/>
                  </a:cubicBezTo>
                  <a:close/>
                  <a:moveTo>
                    <a:pt x="886524" y="482359"/>
                  </a:moveTo>
                  <a:cubicBezTo>
                    <a:pt x="876427" y="482359"/>
                    <a:pt x="868236" y="490534"/>
                    <a:pt x="868236" y="500624"/>
                  </a:cubicBezTo>
                  <a:cubicBezTo>
                    <a:pt x="868236" y="510714"/>
                    <a:pt x="876427" y="518888"/>
                    <a:pt x="886524" y="518888"/>
                  </a:cubicBezTo>
                  <a:cubicBezTo>
                    <a:pt x="896620" y="518888"/>
                    <a:pt x="904812" y="510714"/>
                    <a:pt x="904812" y="500624"/>
                  </a:cubicBezTo>
                  <a:cubicBezTo>
                    <a:pt x="904685" y="490712"/>
                    <a:pt x="896684" y="482689"/>
                    <a:pt x="886778" y="482550"/>
                  </a:cubicBezTo>
                  <a:close/>
                  <a:moveTo>
                    <a:pt x="795084" y="391037"/>
                  </a:moveTo>
                  <a:cubicBezTo>
                    <a:pt x="784987" y="391037"/>
                    <a:pt x="776796" y="399212"/>
                    <a:pt x="776796" y="409302"/>
                  </a:cubicBezTo>
                  <a:cubicBezTo>
                    <a:pt x="776796" y="419391"/>
                    <a:pt x="784987" y="427566"/>
                    <a:pt x="795084" y="427566"/>
                  </a:cubicBezTo>
                  <a:cubicBezTo>
                    <a:pt x="805180" y="427566"/>
                    <a:pt x="813372" y="419391"/>
                    <a:pt x="813372" y="409302"/>
                  </a:cubicBezTo>
                  <a:cubicBezTo>
                    <a:pt x="813372" y="399313"/>
                    <a:pt x="805371" y="391177"/>
                    <a:pt x="795338" y="391037"/>
                  </a:cubicBezTo>
                  <a:close/>
                  <a:moveTo>
                    <a:pt x="795084" y="299715"/>
                  </a:moveTo>
                  <a:cubicBezTo>
                    <a:pt x="784987" y="299715"/>
                    <a:pt x="776796" y="307890"/>
                    <a:pt x="776796" y="317979"/>
                  </a:cubicBezTo>
                  <a:cubicBezTo>
                    <a:pt x="776796" y="328069"/>
                    <a:pt x="784987" y="336244"/>
                    <a:pt x="795084" y="336244"/>
                  </a:cubicBezTo>
                  <a:cubicBezTo>
                    <a:pt x="805180" y="336244"/>
                    <a:pt x="813372" y="328069"/>
                    <a:pt x="813372" y="317979"/>
                  </a:cubicBezTo>
                  <a:cubicBezTo>
                    <a:pt x="813372" y="307991"/>
                    <a:pt x="805371" y="299854"/>
                    <a:pt x="795338" y="299715"/>
                  </a:cubicBezTo>
                  <a:close/>
                  <a:moveTo>
                    <a:pt x="840804" y="436698"/>
                  </a:moveTo>
                  <a:cubicBezTo>
                    <a:pt x="830707" y="436698"/>
                    <a:pt x="822516" y="444873"/>
                    <a:pt x="822516" y="454963"/>
                  </a:cubicBezTo>
                  <a:cubicBezTo>
                    <a:pt x="822516" y="465053"/>
                    <a:pt x="830707" y="473227"/>
                    <a:pt x="840804" y="473227"/>
                  </a:cubicBezTo>
                  <a:cubicBezTo>
                    <a:pt x="850900" y="473227"/>
                    <a:pt x="859092" y="465053"/>
                    <a:pt x="859092" y="454963"/>
                  </a:cubicBezTo>
                  <a:cubicBezTo>
                    <a:pt x="859092" y="444974"/>
                    <a:pt x="851027" y="436838"/>
                    <a:pt x="841058" y="436698"/>
                  </a:cubicBezTo>
                  <a:close/>
                  <a:moveTo>
                    <a:pt x="795084" y="208392"/>
                  </a:moveTo>
                  <a:cubicBezTo>
                    <a:pt x="784987" y="208392"/>
                    <a:pt x="776796" y="216567"/>
                    <a:pt x="776796" y="226657"/>
                  </a:cubicBezTo>
                  <a:cubicBezTo>
                    <a:pt x="776796" y="236747"/>
                    <a:pt x="784987" y="244921"/>
                    <a:pt x="795084" y="244921"/>
                  </a:cubicBezTo>
                  <a:cubicBezTo>
                    <a:pt x="805180" y="244921"/>
                    <a:pt x="813372" y="236747"/>
                    <a:pt x="813372" y="226657"/>
                  </a:cubicBezTo>
                  <a:cubicBezTo>
                    <a:pt x="813372" y="216669"/>
                    <a:pt x="805371" y="208532"/>
                    <a:pt x="795338" y="208392"/>
                  </a:cubicBezTo>
                  <a:close/>
                  <a:moveTo>
                    <a:pt x="795084" y="482359"/>
                  </a:moveTo>
                  <a:cubicBezTo>
                    <a:pt x="784987" y="482359"/>
                    <a:pt x="776796" y="490534"/>
                    <a:pt x="776796" y="500624"/>
                  </a:cubicBezTo>
                  <a:cubicBezTo>
                    <a:pt x="776796" y="510714"/>
                    <a:pt x="784987" y="518888"/>
                    <a:pt x="795084" y="518888"/>
                  </a:cubicBezTo>
                  <a:cubicBezTo>
                    <a:pt x="805180" y="518888"/>
                    <a:pt x="813372" y="510714"/>
                    <a:pt x="813372" y="500624"/>
                  </a:cubicBezTo>
                  <a:cubicBezTo>
                    <a:pt x="813245" y="490712"/>
                    <a:pt x="805244" y="482689"/>
                    <a:pt x="795338" y="482550"/>
                  </a:cubicBezTo>
                  <a:close/>
                  <a:moveTo>
                    <a:pt x="795084" y="117070"/>
                  </a:moveTo>
                  <a:cubicBezTo>
                    <a:pt x="784987" y="117070"/>
                    <a:pt x="776796" y="125245"/>
                    <a:pt x="776796" y="135335"/>
                  </a:cubicBezTo>
                  <a:cubicBezTo>
                    <a:pt x="776796" y="145424"/>
                    <a:pt x="784987" y="153599"/>
                    <a:pt x="795084" y="153599"/>
                  </a:cubicBezTo>
                  <a:cubicBezTo>
                    <a:pt x="805180" y="153599"/>
                    <a:pt x="813372" y="145424"/>
                    <a:pt x="813372" y="135335"/>
                  </a:cubicBezTo>
                  <a:cubicBezTo>
                    <a:pt x="813372" y="125346"/>
                    <a:pt x="805371" y="117210"/>
                    <a:pt x="795338" y="117070"/>
                  </a:cubicBezTo>
                  <a:close/>
                  <a:moveTo>
                    <a:pt x="840804" y="528021"/>
                  </a:moveTo>
                  <a:cubicBezTo>
                    <a:pt x="830644" y="527983"/>
                    <a:pt x="822452" y="536164"/>
                    <a:pt x="822389" y="546285"/>
                  </a:cubicBezTo>
                  <a:cubicBezTo>
                    <a:pt x="822325" y="556407"/>
                    <a:pt x="830517" y="564638"/>
                    <a:pt x="840677" y="564676"/>
                  </a:cubicBezTo>
                  <a:cubicBezTo>
                    <a:pt x="850837" y="564714"/>
                    <a:pt x="859028" y="556533"/>
                    <a:pt x="859092" y="546412"/>
                  </a:cubicBezTo>
                  <a:cubicBezTo>
                    <a:pt x="859092" y="546367"/>
                    <a:pt x="859092" y="546330"/>
                    <a:pt x="859092" y="546285"/>
                  </a:cubicBezTo>
                  <a:cubicBezTo>
                    <a:pt x="859092" y="536297"/>
                    <a:pt x="851027" y="528160"/>
                    <a:pt x="841058" y="528021"/>
                  </a:cubicBezTo>
                  <a:close/>
                  <a:moveTo>
                    <a:pt x="840804" y="619343"/>
                  </a:moveTo>
                  <a:cubicBezTo>
                    <a:pt x="830707" y="619343"/>
                    <a:pt x="822516" y="627518"/>
                    <a:pt x="822516" y="637607"/>
                  </a:cubicBezTo>
                  <a:cubicBezTo>
                    <a:pt x="822516" y="639148"/>
                    <a:pt x="822770" y="640683"/>
                    <a:pt x="823151" y="642174"/>
                  </a:cubicBezTo>
                  <a:cubicBezTo>
                    <a:pt x="835089" y="639814"/>
                    <a:pt x="846837" y="636701"/>
                    <a:pt x="858393" y="632851"/>
                  </a:cubicBezTo>
                  <a:cubicBezTo>
                    <a:pt x="856298" y="624994"/>
                    <a:pt x="849186" y="619489"/>
                    <a:pt x="841058" y="619343"/>
                  </a:cubicBezTo>
                  <a:close/>
                  <a:moveTo>
                    <a:pt x="795084" y="25748"/>
                  </a:moveTo>
                  <a:cubicBezTo>
                    <a:pt x="784987" y="25748"/>
                    <a:pt x="776796" y="33922"/>
                    <a:pt x="776796" y="44012"/>
                  </a:cubicBezTo>
                  <a:cubicBezTo>
                    <a:pt x="776796" y="54102"/>
                    <a:pt x="784987" y="62277"/>
                    <a:pt x="795084" y="62277"/>
                  </a:cubicBezTo>
                  <a:cubicBezTo>
                    <a:pt x="805180" y="62277"/>
                    <a:pt x="813372" y="54102"/>
                    <a:pt x="813372" y="44012"/>
                  </a:cubicBezTo>
                  <a:cubicBezTo>
                    <a:pt x="813245" y="34100"/>
                    <a:pt x="805244" y="26078"/>
                    <a:pt x="795338" y="25938"/>
                  </a:cubicBezTo>
                  <a:close/>
                </a:path>
              </a:pathLst>
            </a:custGeom>
            <a:solidFill>
              <a:srgbClr val="F0028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6788222" y="1606642"/>
              <a:ext cx="679513" cy="456825"/>
            </a:xfrm>
            <a:custGeom>
              <a:avLst/>
              <a:gdLst/>
              <a:ahLst/>
              <a:cxnLst/>
              <a:rect l="l" t="t" r="r" b="b"/>
              <a:pathLst>
                <a:path w="1812035" h="1218201" extrusionOk="0">
                  <a:moveTo>
                    <a:pt x="877760" y="1218202"/>
                  </a:moveTo>
                  <a:cubicBezTo>
                    <a:pt x="1373442" y="1218202"/>
                    <a:pt x="1576959" y="444118"/>
                    <a:pt x="1812036" y="0"/>
                  </a:cubicBezTo>
                  <a:lnTo>
                    <a:pt x="0" y="0"/>
                  </a:lnTo>
                  <a:cubicBezTo>
                    <a:pt x="243967" y="601269"/>
                    <a:pt x="522922" y="1218202"/>
                    <a:pt x="877760" y="1218202"/>
                  </a:cubicBezTo>
                  <a:close/>
                </a:path>
              </a:pathLst>
            </a:custGeom>
            <a:gradFill>
              <a:gsLst>
                <a:gs pos="0">
                  <a:srgbClr val="BEF176"/>
                </a:gs>
                <a:gs pos="100000">
                  <a:srgbClr val="17A89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6308923" y="1183542"/>
              <a:ext cx="479298" cy="423103"/>
            </a:xfrm>
            <a:custGeom>
              <a:avLst/>
              <a:gdLst/>
              <a:ahLst/>
              <a:cxnLst/>
              <a:rect l="l" t="t" r="r" b="b"/>
              <a:pathLst>
                <a:path w="1278128" h="1128274" extrusionOk="0">
                  <a:moveTo>
                    <a:pt x="641922" y="0"/>
                  </a:moveTo>
                  <a:cubicBezTo>
                    <a:pt x="371729" y="0"/>
                    <a:pt x="243142" y="659994"/>
                    <a:pt x="0" y="1128275"/>
                  </a:cubicBezTo>
                  <a:lnTo>
                    <a:pt x="1278128" y="1128275"/>
                  </a:lnTo>
                  <a:cubicBezTo>
                    <a:pt x="1046290" y="557066"/>
                    <a:pt x="845947" y="0"/>
                    <a:pt x="641922" y="0"/>
                  </a:cubicBezTo>
                  <a:close/>
                </a:path>
              </a:pathLst>
            </a:custGeom>
            <a:solidFill>
              <a:srgbClr val="FF3D4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7467735" y="1492704"/>
              <a:ext cx="265033" cy="113939"/>
            </a:xfrm>
            <a:custGeom>
              <a:avLst/>
              <a:gdLst/>
              <a:ahLst/>
              <a:cxnLst/>
              <a:rect l="l" t="t" r="r" b="b"/>
              <a:pathLst>
                <a:path w="706755" h="303837" extrusionOk="0">
                  <a:moveTo>
                    <a:pt x="320167" y="0"/>
                  </a:moveTo>
                  <a:cubicBezTo>
                    <a:pt x="194310" y="0"/>
                    <a:pt x="94615" y="125251"/>
                    <a:pt x="0" y="303837"/>
                  </a:cubicBezTo>
                  <a:lnTo>
                    <a:pt x="706755" y="303837"/>
                  </a:lnTo>
                  <a:cubicBezTo>
                    <a:pt x="594932" y="135335"/>
                    <a:pt x="483933" y="0"/>
                    <a:pt x="320167" y="0"/>
                  </a:cubicBezTo>
                  <a:close/>
                </a:path>
              </a:pathLst>
            </a:custGeom>
            <a:solidFill>
              <a:srgbClr val="A54FA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8954159" y="1606642"/>
              <a:ext cx="189405" cy="242741"/>
            </a:xfrm>
            <a:custGeom>
              <a:avLst/>
              <a:gdLst/>
              <a:ahLst/>
              <a:cxnLst/>
              <a:rect l="l" t="t" r="r" b="b"/>
              <a:pathLst>
                <a:path w="505079" h="647310" extrusionOk="0">
                  <a:moveTo>
                    <a:pt x="0" y="0"/>
                  </a:moveTo>
                  <a:cubicBezTo>
                    <a:pt x="127000" y="368460"/>
                    <a:pt x="278765" y="644013"/>
                    <a:pt x="505079" y="647310"/>
                  </a:cubicBezTo>
                  <a:lnTo>
                    <a:pt x="505079" y="0"/>
                  </a:lnTo>
                  <a:close/>
                </a:path>
              </a:pathLst>
            </a:custGeom>
            <a:gradFill>
              <a:gsLst>
                <a:gs pos="0">
                  <a:srgbClr val="FF826C"/>
                </a:gs>
                <a:gs pos="100000">
                  <a:srgbClr val="FF3E45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5519015" y="1249917"/>
              <a:ext cx="397002" cy="356728"/>
            </a:xfrm>
            <a:custGeom>
              <a:avLst/>
              <a:gdLst/>
              <a:ahLst/>
              <a:cxnLst/>
              <a:rect l="l" t="t" r="r" b="b"/>
              <a:pathLst>
                <a:path w="1058671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058672" y="951274"/>
                  </a:lnTo>
                  <a:cubicBezTo>
                    <a:pt x="920623" y="672805"/>
                    <a:pt x="806005" y="314808"/>
                    <a:pt x="664654" y="17313"/>
                  </a:cubicBezTo>
                  <a:cubicBezTo>
                    <a:pt x="639312" y="6075"/>
                    <a:pt x="611924" y="184"/>
                    <a:pt x="584200" y="0"/>
                  </a:cubicBezTo>
                  <a:close/>
                </a:path>
              </a:pathLst>
            </a:custGeom>
            <a:solidFill>
              <a:srgbClr val="FF800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7215942" y="1606642"/>
              <a:ext cx="470225" cy="214036"/>
            </a:xfrm>
            <a:custGeom>
              <a:avLst/>
              <a:gdLst/>
              <a:ahLst/>
              <a:cxnLst/>
              <a:rect l="l" t="t" r="r" b="b"/>
              <a:pathLst>
                <a:path w="1253934" h="570764" extrusionOk="0">
                  <a:moveTo>
                    <a:pt x="569913" y="570765"/>
                  </a:moveTo>
                  <a:cubicBezTo>
                    <a:pt x="852488" y="570765"/>
                    <a:pt x="1068959" y="318106"/>
                    <a:pt x="1253934" y="0"/>
                  </a:cubicBezTo>
                  <a:lnTo>
                    <a:pt x="0" y="0"/>
                  </a:lnTo>
                  <a:cubicBezTo>
                    <a:pt x="142240" y="325336"/>
                    <a:pt x="312674" y="570765"/>
                    <a:pt x="569913" y="570765"/>
                  </a:cubicBezTo>
                  <a:close/>
                </a:path>
              </a:pathLst>
            </a:custGeom>
            <a:solidFill>
              <a:srgbClr val="7DFF29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8828810" y="1202353"/>
              <a:ext cx="314754" cy="404291"/>
            </a:xfrm>
            <a:custGeom>
              <a:avLst/>
              <a:gdLst/>
              <a:ahLst/>
              <a:cxnLst/>
              <a:rect l="l" t="t" r="r" b="b"/>
              <a:pathLst>
                <a:path w="839343" h="1078110" extrusionOk="0">
                  <a:moveTo>
                    <a:pt x="0" y="1078111"/>
                  </a:moveTo>
                  <a:lnTo>
                    <a:pt x="839343" y="1078111"/>
                  </a:lnTo>
                  <a:lnTo>
                    <a:pt x="839343" y="0"/>
                  </a:lnTo>
                  <a:cubicBezTo>
                    <a:pt x="537274" y="5898"/>
                    <a:pt x="328867" y="647881"/>
                    <a:pt x="0" y="1078111"/>
                  </a:cubicBezTo>
                  <a:close/>
                </a:path>
              </a:pathLst>
            </a:custGeom>
            <a:solidFill>
              <a:srgbClr val="FF964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6509901" y="1012171"/>
              <a:ext cx="699230" cy="594522"/>
            </a:xfrm>
            <a:custGeom>
              <a:avLst/>
              <a:gdLst/>
              <a:ahLst/>
              <a:cxnLst/>
              <a:rect l="l" t="t" r="r" b="b"/>
              <a:pathLst>
                <a:path w="1864614" h="1585393" extrusionOk="0">
                  <a:moveTo>
                    <a:pt x="215900" y="962880"/>
                  </a:moveTo>
                  <a:lnTo>
                    <a:pt x="839153" y="1585267"/>
                  </a:lnTo>
                  <a:lnTo>
                    <a:pt x="866648" y="1585267"/>
                  </a:lnTo>
                  <a:lnTo>
                    <a:pt x="223329" y="942523"/>
                  </a:lnTo>
                  <a:close/>
                  <a:moveTo>
                    <a:pt x="194754" y="1023761"/>
                  </a:moveTo>
                  <a:lnTo>
                    <a:pt x="757047" y="1585267"/>
                  </a:lnTo>
                  <a:lnTo>
                    <a:pt x="784542" y="1585267"/>
                  </a:lnTo>
                  <a:lnTo>
                    <a:pt x="201866" y="1003341"/>
                  </a:lnTo>
                  <a:cubicBezTo>
                    <a:pt x="199771" y="1010190"/>
                    <a:pt x="197358" y="1016976"/>
                    <a:pt x="195009" y="1023761"/>
                  </a:cubicBezTo>
                  <a:close/>
                  <a:moveTo>
                    <a:pt x="173990" y="1084833"/>
                  </a:moveTo>
                  <a:lnTo>
                    <a:pt x="675132" y="1585267"/>
                  </a:lnTo>
                  <a:lnTo>
                    <a:pt x="702691" y="1585267"/>
                  </a:lnTo>
                  <a:lnTo>
                    <a:pt x="181039" y="1064349"/>
                  </a:lnTo>
                  <a:close/>
                  <a:moveTo>
                    <a:pt x="259143" y="841751"/>
                  </a:moveTo>
                  <a:lnTo>
                    <a:pt x="1003681" y="1585267"/>
                  </a:lnTo>
                  <a:lnTo>
                    <a:pt x="1031177" y="1585267"/>
                  </a:lnTo>
                  <a:lnTo>
                    <a:pt x="266700" y="821584"/>
                  </a:lnTo>
                  <a:close/>
                  <a:moveTo>
                    <a:pt x="237490" y="902188"/>
                  </a:moveTo>
                  <a:lnTo>
                    <a:pt x="921512" y="1585267"/>
                  </a:lnTo>
                  <a:lnTo>
                    <a:pt x="949071" y="1585267"/>
                  </a:lnTo>
                  <a:lnTo>
                    <a:pt x="244729" y="881895"/>
                  </a:lnTo>
                  <a:close/>
                  <a:moveTo>
                    <a:pt x="303657" y="722207"/>
                  </a:moveTo>
                  <a:lnTo>
                    <a:pt x="1167892" y="1585267"/>
                  </a:lnTo>
                  <a:lnTo>
                    <a:pt x="1195451" y="1585267"/>
                  </a:lnTo>
                  <a:lnTo>
                    <a:pt x="311150" y="702358"/>
                  </a:lnTo>
                  <a:cubicBezTo>
                    <a:pt x="308801" y="708953"/>
                    <a:pt x="306260" y="715549"/>
                    <a:pt x="303657" y="722207"/>
                  </a:cubicBezTo>
                  <a:close/>
                  <a:moveTo>
                    <a:pt x="281178" y="781757"/>
                  </a:moveTo>
                  <a:lnTo>
                    <a:pt x="1085850" y="1585267"/>
                  </a:lnTo>
                  <a:lnTo>
                    <a:pt x="1113346" y="1585267"/>
                  </a:lnTo>
                  <a:lnTo>
                    <a:pt x="288671" y="761717"/>
                  </a:lnTo>
                  <a:cubicBezTo>
                    <a:pt x="286131" y="768376"/>
                    <a:pt x="283654" y="775035"/>
                    <a:pt x="281178" y="781757"/>
                  </a:cubicBezTo>
                  <a:close/>
                  <a:moveTo>
                    <a:pt x="45657" y="1448727"/>
                  </a:moveTo>
                  <a:lnTo>
                    <a:pt x="182372" y="1585267"/>
                  </a:lnTo>
                  <a:lnTo>
                    <a:pt x="209867" y="1585267"/>
                  </a:lnTo>
                  <a:lnTo>
                    <a:pt x="53086" y="1428687"/>
                  </a:lnTo>
                  <a:close/>
                  <a:moveTo>
                    <a:pt x="23051" y="1508150"/>
                  </a:moveTo>
                  <a:lnTo>
                    <a:pt x="100266" y="1585267"/>
                  </a:lnTo>
                  <a:lnTo>
                    <a:pt x="127762" y="1585267"/>
                  </a:lnTo>
                  <a:lnTo>
                    <a:pt x="30671" y="1488300"/>
                  </a:lnTo>
                  <a:close/>
                  <a:moveTo>
                    <a:pt x="67501" y="1388797"/>
                  </a:moveTo>
                  <a:lnTo>
                    <a:pt x="264351" y="1585394"/>
                  </a:lnTo>
                  <a:lnTo>
                    <a:pt x="292100" y="1585394"/>
                  </a:lnTo>
                  <a:lnTo>
                    <a:pt x="75121" y="1368757"/>
                  </a:lnTo>
                  <a:close/>
                  <a:moveTo>
                    <a:pt x="326517" y="663228"/>
                  </a:moveTo>
                  <a:lnTo>
                    <a:pt x="1249807" y="1585267"/>
                  </a:lnTo>
                  <a:lnTo>
                    <a:pt x="1277303" y="1585267"/>
                  </a:lnTo>
                  <a:lnTo>
                    <a:pt x="334709" y="643632"/>
                  </a:lnTo>
                  <a:cubicBezTo>
                    <a:pt x="332041" y="650164"/>
                    <a:pt x="329374" y="656696"/>
                    <a:pt x="326771" y="663228"/>
                  </a:cubicBezTo>
                  <a:close/>
                  <a:moveTo>
                    <a:pt x="153035" y="1145905"/>
                  </a:moveTo>
                  <a:lnTo>
                    <a:pt x="593027" y="1585267"/>
                  </a:lnTo>
                  <a:lnTo>
                    <a:pt x="620522" y="1585267"/>
                  </a:lnTo>
                  <a:lnTo>
                    <a:pt x="160084" y="1125421"/>
                  </a:lnTo>
                  <a:close/>
                  <a:moveTo>
                    <a:pt x="0" y="1566812"/>
                  </a:moveTo>
                  <a:lnTo>
                    <a:pt x="18288" y="1585077"/>
                  </a:lnTo>
                  <a:lnTo>
                    <a:pt x="45847" y="1585077"/>
                  </a:lnTo>
                  <a:lnTo>
                    <a:pt x="7747" y="1547026"/>
                  </a:lnTo>
                  <a:cubicBezTo>
                    <a:pt x="5080" y="1554128"/>
                    <a:pt x="2413" y="1560470"/>
                    <a:pt x="0" y="1566812"/>
                  </a:cubicBezTo>
                  <a:close/>
                  <a:moveTo>
                    <a:pt x="132207" y="1206723"/>
                  </a:moveTo>
                  <a:lnTo>
                    <a:pt x="511111" y="1585077"/>
                  </a:lnTo>
                  <a:lnTo>
                    <a:pt x="538607" y="1585077"/>
                  </a:lnTo>
                  <a:lnTo>
                    <a:pt x="139065" y="1186302"/>
                  </a:lnTo>
                  <a:close/>
                  <a:moveTo>
                    <a:pt x="110998" y="1267605"/>
                  </a:moveTo>
                  <a:lnTo>
                    <a:pt x="428942" y="1585077"/>
                  </a:lnTo>
                  <a:lnTo>
                    <a:pt x="456438" y="1585077"/>
                  </a:lnTo>
                  <a:lnTo>
                    <a:pt x="118110" y="1247184"/>
                  </a:lnTo>
                  <a:cubicBezTo>
                    <a:pt x="115570" y="1254223"/>
                    <a:pt x="113221" y="1261009"/>
                    <a:pt x="110808" y="1267795"/>
                  </a:cubicBezTo>
                  <a:close/>
                  <a:moveTo>
                    <a:pt x="89662" y="1328233"/>
                  </a:moveTo>
                  <a:lnTo>
                    <a:pt x="346837" y="1585077"/>
                  </a:lnTo>
                  <a:lnTo>
                    <a:pt x="374333" y="1585077"/>
                  </a:lnTo>
                  <a:lnTo>
                    <a:pt x="96838" y="1307939"/>
                  </a:lnTo>
                  <a:cubicBezTo>
                    <a:pt x="94234" y="1314915"/>
                    <a:pt x="91884" y="1321701"/>
                    <a:pt x="89472" y="1328423"/>
                  </a:cubicBezTo>
                  <a:close/>
                  <a:moveTo>
                    <a:pt x="1792922" y="1361400"/>
                  </a:moveTo>
                  <a:lnTo>
                    <a:pt x="599122" y="169137"/>
                  </a:lnTo>
                  <a:cubicBezTo>
                    <a:pt x="594868" y="173956"/>
                    <a:pt x="590614" y="178966"/>
                    <a:pt x="586422" y="183976"/>
                  </a:cubicBezTo>
                  <a:lnTo>
                    <a:pt x="1809750" y="1405920"/>
                  </a:lnTo>
                  <a:cubicBezTo>
                    <a:pt x="1804035" y="1391251"/>
                    <a:pt x="1798383" y="1376475"/>
                    <a:pt x="1792732" y="1361591"/>
                  </a:cubicBezTo>
                  <a:close/>
                  <a:moveTo>
                    <a:pt x="1608772" y="849171"/>
                  </a:moveTo>
                  <a:lnTo>
                    <a:pt x="785876" y="27967"/>
                  </a:lnTo>
                  <a:cubicBezTo>
                    <a:pt x="779526" y="30631"/>
                    <a:pt x="773176" y="33421"/>
                    <a:pt x="766826" y="36402"/>
                  </a:cubicBezTo>
                  <a:lnTo>
                    <a:pt x="1624076" y="892549"/>
                  </a:lnTo>
                  <a:close/>
                  <a:moveTo>
                    <a:pt x="1745488" y="1231837"/>
                  </a:moveTo>
                  <a:lnTo>
                    <a:pt x="638873" y="127217"/>
                  </a:lnTo>
                  <a:cubicBezTo>
                    <a:pt x="634238" y="131720"/>
                    <a:pt x="629603" y="136222"/>
                    <a:pt x="625030" y="140915"/>
                  </a:cubicBezTo>
                  <a:lnTo>
                    <a:pt x="1760728" y="1275088"/>
                  </a:lnTo>
                  <a:close/>
                  <a:moveTo>
                    <a:pt x="1700149" y="1104493"/>
                  </a:moveTo>
                  <a:lnTo>
                    <a:pt x="682689" y="89166"/>
                  </a:lnTo>
                  <a:cubicBezTo>
                    <a:pt x="677609" y="93161"/>
                    <a:pt x="672528" y="97347"/>
                    <a:pt x="667512" y="101533"/>
                  </a:cubicBezTo>
                  <a:lnTo>
                    <a:pt x="1714818" y="1147490"/>
                  </a:lnTo>
                  <a:close/>
                  <a:moveTo>
                    <a:pt x="1558734" y="717197"/>
                  </a:moveTo>
                  <a:lnTo>
                    <a:pt x="848423" y="8435"/>
                  </a:lnTo>
                  <a:cubicBezTo>
                    <a:pt x="841058" y="10020"/>
                    <a:pt x="833691" y="11859"/>
                    <a:pt x="826453" y="13952"/>
                  </a:cubicBezTo>
                  <a:lnTo>
                    <a:pt x="1575753" y="762288"/>
                  </a:lnTo>
                  <a:cubicBezTo>
                    <a:pt x="1569974" y="747239"/>
                    <a:pt x="1564132" y="732272"/>
                    <a:pt x="1558354" y="717388"/>
                  </a:cubicBezTo>
                  <a:close/>
                  <a:moveTo>
                    <a:pt x="1655128" y="977593"/>
                  </a:moveTo>
                  <a:lnTo>
                    <a:pt x="731266" y="55491"/>
                  </a:lnTo>
                  <a:cubicBezTo>
                    <a:pt x="725615" y="58852"/>
                    <a:pt x="719963" y="62404"/>
                    <a:pt x="714375" y="66082"/>
                  </a:cubicBezTo>
                  <a:lnTo>
                    <a:pt x="1670050" y="1020337"/>
                  </a:lnTo>
                  <a:cubicBezTo>
                    <a:pt x="1664843" y="1006131"/>
                    <a:pt x="1659827" y="991925"/>
                    <a:pt x="1654746" y="977783"/>
                  </a:cubicBezTo>
                  <a:close/>
                  <a:moveTo>
                    <a:pt x="1289876" y="202621"/>
                  </a:moveTo>
                  <a:lnTo>
                    <a:pt x="1173035" y="85995"/>
                  </a:lnTo>
                  <a:cubicBezTo>
                    <a:pt x="1150029" y="68341"/>
                    <a:pt x="1125385" y="52924"/>
                    <a:pt x="1099439" y="39954"/>
                  </a:cubicBezTo>
                  <a:lnTo>
                    <a:pt x="1356423" y="296544"/>
                  </a:lnTo>
                  <a:cubicBezTo>
                    <a:pt x="1335786" y="264142"/>
                    <a:pt x="1313434" y="232854"/>
                    <a:pt x="1289495" y="202812"/>
                  </a:cubicBezTo>
                  <a:close/>
                  <a:moveTo>
                    <a:pt x="1501457" y="577994"/>
                  </a:moveTo>
                  <a:lnTo>
                    <a:pt x="922147" y="0"/>
                  </a:lnTo>
                  <a:cubicBezTo>
                    <a:pt x="913321" y="0"/>
                    <a:pt x="904558" y="634"/>
                    <a:pt x="895922" y="1332"/>
                  </a:cubicBezTo>
                  <a:lnTo>
                    <a:pt x="1521396" y="625938"/>
                  </a:lnTo>
                  <a:cubicBezTo>
                    <a:pt x="1514666" y="609894"/>
                    <a:pt x="1507934" y="593912"/>
                    <a:pt x="1501077" y="578185"/>
                  </a:cubicBezTo>
                  <a:close/>
                  <a:moveTo>
                    <a:pt x="1428496" y="423127"/>
                  </a:moveTo>
                  <a:lnTo>
                    <a:pt x="1013841" y="9576"/>
                  </a:lnTo>
                  <a:cubicBezTo>
                    <a:pt x="1002792" y="7039"/>
                    <a:pt x="991597" y="4926"/>
                    <a:pt x="980250" y="3234"/>
                  </a:cubicBezTo>
                  <a:lnTo>
                    <a:pt x="1455293" y="477667"/>
                  </a:lnTo>
                  <a:cubicBezTo>
                    <a:pt x="1446340" y="459275"/>
                    <a:pt x="1437322" y="441157"/>
                    <a:pt x="1428115" y="423317"/>
                  </a:cubicBezTo>
                  <a:close/>
                  <a:moveTo>
                    <a:pt x="456057" y="381651"/>
                  </a:moveTo>
                  <a:lnTo>
                    <a:pt x="1661033" y="1585077"/>
                  </a:lnTo>
                  <a:lnTo>
                    <a:pt x="1688592" y="1585077"/>
                  </a:lnTo>
                  <a:lnTo>
                    <a:pt x="465455" y="364084"/>
                  </a:lnTo>
                  <a:cubicBezTo>
                    <a:pt x="462153" y="369982"/>
                    <a:pt x="458915" y="375880"/>
                    <a:pt x="455676" y="381842"/>
                  </a:cubicBezTo>
                  <a:close/>
                  <a:moveTo>
                    <a:pt x="427990" y="435620"/>
                  </a:moveTo>
                  <a:lnTo>
                    <a:pt x="1578928" y="1585077"/>
                  </a:lnTo>
                  <a:lnTo>
                    <a:pt x="1606423" y="1585077"/>
                  </a:lnTo>
                  <a:lnTo>
                    <a:pt x="436880" y="417609"/>
                  </a:lnTo>
                  <a:cubicBezTo>
                    <a:pt x="433769" y="423634"/>
                    <a:pt x="430657" y="429659"/>
                    <a:pt x="427609" y="435810"/>
                  </a:cubicBezTo>
                  <a:close/>
                  <a:moveTo>
                    <a:pt x="1845564" y="1495847"/>
                  </a:moveTo>
                  <a:lnTo>
                    <a:pt x="561911" y="214354"/>
                  </a:lnTo>
                  <a:cubicBezTo>
                    <a:pt x="557975" y="219554"/>
                    <a:pt x="554101" y="224881"/>
                    <a:pt x="550164" y="230145"/>
                  </a:cubicBezTo>
                  <a:lnTo>
                    <a:pt x="1864614" y="1542904"/>
                  </a:lnTo>
                  <a:cubicBezTo>
                    <a:pt x="1858137" y="1527429"/>
                    <a:pt x="1851660" y="1511828"/>
                    <a:pt x="1845183" y="1496037"/>
                  </a:cubicBezTo>
                  <a:close/>
                  <a:moveTo>
                    <a:pt x="375222" y="547553"/>
                  </a:moveTo>
                  <a:lnTo>
                    <a:pt x="1414272" y="1585267"/>
                  </a:lnTo>
                  <a:lnTo>
                    <a:pt x="1441831" y="1585267"/>
                  </a:lnTo>
                  <a:lnTo>
                    <a:pt x="383730" y="528528"/>
                  </a:lnTo>
                  <a:cubicBezTo>
                    <a:pt x="381000" y="534870"/>
                    <a:pt x="378016" y="541148"/>
                    <a:pt x="375222" y="547553"/>
                  </a:cubicBezTo>
                  <a:close/>
                  <a:moveTo>
                    <a:pt x="400622" y="491111"/>
                  </a:moveTo>
                  <a:lnTo>
                    <a:pt x="1496251" y="1585267"/>
                  </a:lnTo>
                  <a:lnTo>
                    <a:pt x="1524000" y="1585267"/>
                  </a:lnTo>
                  <a:lnTo>
                    <a:pt x="409702" y="472466"/>
                  </a:lnTo>
                  <a:close/>
                  <a:moveTo>
                    <a:pt x="516509" y="278723"/>
                  </a:moveTo>
                  <a:lnTo>
                    <a:pt x="1824609" y="1585140"/>
                  </a:lnTo>
                  <a:lnTo>
                    <a:pt x="1852105" y="1585140"/>
                  </a:lnTo>
                  <a:lnTo>
                    <a:pt x="527685" y="262235"/>
                  </a:lnTo>
                  <a:cubicBezTo>
                    <a:pt x="524002" y="267689"/>
                    <a:pt x="520319" y="273079"/>
                    <a:pt x="516699" y="278723"/>
                  </a:cubicBezTo>
                  <a:close/>
                  <a:moveTo>
                    <a:pt x="484759" y="329458"/>
                  </a:moveTo>
                  <a:lnTo>
                    <a:pt x="1742059" y="1585140"/>
                  </a:lnTo>
                  <a:lnTo>
                    <a:pt x="1769555" y="1585140"/>
                  </a:lnTo>
                  <a:lnTo>
                    <a:pt x="495617" y="312208"/>
                  </a:lnTo>
                  <a:cubicBezTo>
                    <a:pt x="492125" y="317916"/>
                    <a:pt x="488950" y="323814"/>
                    <a:pt x="485267" y="329395"/>
                  </a:cubicBezTo>
                  <a:close/>
                  <a:moveTo>
                    <a:pt x="350076" y="605010"/>
                  </a:moveTo>
                  <a:lnTo>
                    <a:pt x="1331659" y="1585330"/>
                  </a:lnTo>
                  <a:lnTo>
                    <a:pt x="1359154" y="1585330"/>
                  </a:lnTo>
                  <a:lnTo>
                    <a:pt x="358775" y="585668"/>
                  </a:lnTo>
                  <a:close/>
                </a:path>
              </a:pathLst>
            </a:custGeom>
            <a:solidFill>
              <a:srgbClr val="AF9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7686167" y="1131008"/>
              <a:ext cx="683038" cy="475637"/>
            </a:xfrm>
            <a:custGeom>
              <a:avLst/>
              <a:gdLst/>
              <a:ahLst/>
              <a:cxnLst/>
              <a:rect l="l" t="t" r="r" b="b"/>
              <a:pathLst>
                <a:path w="1821434" h="1268365" extrusionOk="0">
                  <a:moveTo>
                    <a:pt x="840804" y="0"/>
                  </a:moveTo>
                  <a:cubicBezTo>
                    <a:pt x="537718" y="0"/>
                    <a:pt x="314134" y="728422"/>
                    <a:pt x="0" y="1268366"/>
                  </a:cubicBezTo>
                  <a:lnTo>
                    <a:pt x="1821435" y="1268366"/>
                  </a:lnTo>
                  <a:cubicBezTo>
                    <a:pt x="1438784" y="781440"/>
                    <a:pt x="1172337" y="0"/>
                    <a:pt x="840804" y="0"/>
                  </a:cubicBezTo>
                  <a:close/>
                </a:path>
              </a:pathLst>
            </a:custGeom>
            <a:gradFill>
              <a:gsLst>
                <a:gs pos="0">
                  <a:srgbClr val="3BE5CC"/>
                </a:gs>
                <a:gs pos="100000">
                  <a:srgbClr val="02719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8243403" y="898161"/>
              <a:ext cx="710732" cy="708485"/>
            </a:xfrm>
            <a:custGeom>
              <a:avLst/>
              <a:gdLst/>
              <a:ahLst/>
              <a:cxnLst/>
              <a:rect l="l" t="t" r="r" b="b"/>
              <a:pathLst>
                <a:path w="1895284" h="1889294" extrusionOk="0">
                  <a:moveTo>
                    <a:pt x="878205" y="1889294"/>
                  </a:moveTo>
                  <a:lnTo>
                    <a:pt x="931735" y="1889294"/>
                  </a:lnTo>
                  <a:lnTo>
                    <a:pt x="931735" y="14333"/>
                  </a:lnTo>
                  <a:cubicBezTo>
                    <a:pt x="913194" y="20420"/>
                    <a:pt x="895286" y="28190"/>
                    <a:pt x="878205" y="37544"/>
                  </a:cubicBezTo>
                  <a:close/>
                  <a:moveTo>
                    <a:pt x="607695" y="1889294"/>
                  </a:moveTo>
                  <a:lnTo>
                    <a:pt x="661226" y="1889294"/>
                  </a:lnTo>
                  <a:lnTo>
                    <a:pt x="661226" y="256971"/>
                  </a:lnTo>
                  <a:cubicBezTo>
                    <a:pt x="643065" y="284241"/>
                    <a:pt x="625221" y="313223"/>
                    <a:pt x="607695" y="343917"/>
                  </a:cubicBezTo>
                  <a:close/>
                  <a:moveTo>
                    <a:pt x="427419" y="1889294"/>
                  </a:moveTo>
                  <a:lnTo>
                    <a:pt x="480885" y="1889294"/>
                  </a:lnTo>
                  <a:lnTo>
                    <a:pt x="480885" y="601903"/>
                  </a:lnTo>
                  <a:cubicBezTo>
                    <a:pt x="462852" y="643505"/>
                    <a:pt x="445009" y="686357"/>
                    <a:pt x="427419" y="730452"/>
                  </a:cubicBezTo>
                  <a:close/>
                  <a:moveTo>
                    <a:pt x="697865" y="1889294"/>
                  </a:moveTo>
                  <a:lnTo>
                    <a:pt x="751396" y="1889294"/>
                  </a:lnTo>
                  <a:lnTo>
                    <a:pt x="751396" y="140281"/>
                  </a:lnTo>
                  <a:cubicBezTo>
                    <a:pt x="733171" y="160068"/>
                    <a:pt x="715328" y="181651"/>
                    <a:pt x="697865" y="205031"/>
                  </a:cubicBezTo>
                  <a:close/>
                  <a:moveTo>
                    <a:pt x="517525" y="1889294"/>
                  </a:moveTo>
                  <a:lnTo>
                    <a:pt x="571056" y="1889294"/>
                  </a:lnTo>
                  <a:lnTo>
                    <a:pt x="571056" y="411141"/>
                  </a:lnTo>
                  <a:cubicBezTo>
                    <a:pt x="552895" y="445894"/>
                    <a:pt x="535115" y="482296"/>
                    <a:pt x="517525" y="520030"/>
                  </a:cubicBezTo>
                  <a:close/>
                  <a:moveTo>
                    <a:pt x="66675" y="1889294"/>
                  </a:moveTo>
                  <a:lnTo>
                    <a:pt x="120206" y="1889294"/>
                  </a:lnTo>
                  <a:lnTo>
                    <a:pt x="120206" y="1579813"/>
                  </a:lnTo>
                  <a:cubicBezTo>
                    <a:pt x="102489" y="1628309"/>
                    <a:pt x="84646" y="1676037"/>
                    <a:pt x="66675" y="1723011"/>
                  </a:cubicBezTo>
                  <a:close/>
                  <a:moveTo>
                    <a:pt x="30035" y="1889294"/>
                  </a:moveTo>
                  <a:lnTo>
                    <a:pt x="30035" y="1816363"/>
                  </a:lnTo>
                  <a:cubicBezTo>
                    <a:pt x="20066" y="1841014"/>
                    <a:pt x="10096" y="1865322"/>
                    <a:pt x="0" y="1889294"/>
                  </a:cubicBezTo>
                  <a:close/>
                  <a:moveTo>
                    <a:pt x="247015" y="1889294"/>
                  </a:moveTo>
                  <a:lnTo>
                    <a:pt x="300482" y="1889294"/>
                  </a:lnTo>
                  <a:lnTo>
                    <a:pt x="300482" y="1069676"/>
                  </a:lnTo>
                  <a:cubicBezTo>
                    <a:pt x="282639" y="1119986"/>
                    <a:pt x="264858" y="1170721"/>
                    <a:pt x="247015" y="1221880"/>
                  </a:cubicBezTo>
                  <a:close/>
                  <a:moveTo>
                    <a:pt x="337185" y="1889294"/>
                  </a:moveTo>
                  <a:lnTo>
                    <a:pt x="390652" y="1889294"/>
                  </a:lnTo>
                  <a:lnTo>
                    <a:pt x="390652" y="823867"/>
                  </a:lnTo>
                  <a:cubicBezTo>
                    <a:pt x="372682" y="870923"/>
                    <a:pt x="354902" y="918823"/>
                    <a:pt x="337185" y="967573"/>
                  </a:cubicBezTo>
                  <a:close/>
                  <a:moveTo>
                    <a:pt x="156845" y="1889294"/>
                  </a:moveTo>
                  <a:lnTo>
                    <a:pt x="210376" y="1889294"/>
                  </a:lnTo>
                  <a:lnTo>
                    <a:pt x="210376" y="1326393"/>
                  </a:lnTo>
                  <a:cubicBezTo>
                    <a:pt x="192532" y="1377128"/>
                    <a:pt x="174689" y="1427691"/>
                    <a:pt x="156845" y="1478090"/>
                  </a:cubicBezTo>
                  <a:close/>
                  <a:moveTo>
                    <a:pt x="787971" y="1889294"/>
                  </a:moveTo>
                  <a:lnTo>
                    <a:pt x="841502" y="1889294"/>
                  </a:lnTo>
                  <a:lnTo>
                    <a:pt x="841502" y="60184"/>
                  </a:lnTo>
                  <a:cubicBezTo>
                    <a:pt x="822643" y="73317"/>
                    <a:pt x="804799" y="87748"/>
                    <a:pt x="787971" y="103372"/>
                  </a:cubicBezTo>
                  <a:close/>
                  <a:moveTo>
                    <a:pt x="1501902" y="1889294"/>
                  </a:moveTo>
                  <a:lnTo>
                    <a:pt x="1555369" y="1889294"/>
                  </a:lnTo>
                  <a:lnTo>
                    <a:pt x="1555369" y="725442"/>
                  </a:lnTo>
                  <a:cubicBezTo>
                    <a:pt x="1538033" y="671917"/>
                    <a:pt x="1520254" y="620041"/>
                    <a:pt x="1501902" y="570194"/>
                  </a:cubicBezTo>
                  <a:close/>
                  <a:moveTo>
                    <a:pt x="1592008" y="1889294"/>
                  </a:moveTo>
                  <a:lnTo>
                    <a:pt x="1645539" y="1889294"/>
                  </a:lnTo>
                  <a:lnTo>
                    <a:pt x="1645539" y="1026298"/>
                  </a:lnTo>
                  <a:cubicBezTo>
                    <a:pt x="1628013" y="964021"/>
                    <a:pt x="1610234" y="902569"/>
                    <a:pt x="1592008" y="842385"/>
                  </a:cubicBezTo>
                  <a:close/>
                  <a:moveTo>
                    <a:pt x="1682179" y="1889294"/>
                  </a:moveTo>
                  <a:lnTo>
                    <a:pt x="1735709" y="1889294"/>
                  </a:lnTo>
                  <a:lnTo>
                    <a:pt x="1735709" y="1353980"/>
                  </a:lnTo>
                  <a:cubicBezTo>
                    <a:pt x="1717866" y="1288786"/>
                    <a:pt x="1700085" y="1223339"/>
                    <a:pt x="1682179" y="1158272"/>
                  </a:cubicBezTo>
                  <a:close/>
                  <a:moveTo>
                    <a:pt x="1862519" y="1790425"/>
                  </a:moveTo>
                  <a:lnTo>
                    <a:pt x="1862519" y="1889294"/>
                  </a:lnTo>
                  <a:lnTo>
                    <a:pt x="1895284" y="1889294"/>
                  </a:lnTo>
                  <a:cubicBezTo>
                    <a:pt x="1884235" y="1856995"/>
                    <a:pt x="1873314" y="1824037"/>
                    <a:pt x="1862582" y="1790425"/>
                  </a:cubicBezTo>
                  <a:close/>
                  <a:moveTo>
                    <a:pt x="1772348" y="1889294"/>
                  </a:moveTo>
                  <a:lnTo>
                    <a:pt x="1825879" y="1889294"/>
                  </a:lnTo>
                  <a:lnTo>
                    <a:pt x="1825879" y="1671833"/>
                  </a:lnTo>
                  <a:cubicBezTo>
                    <a:pt x="1807718" y="1611205"/>
                    <a:pt x="1789938" y="1549245"/>
                    <a:pt x="1772348" y="1486525"/>
                  </a:cubicBezTo>
                  <a:close/>
                  <a:moveTo>
                    <a:pt x="968375" y="4883"/>
                  </a:moveTo>
                  <a:lnTo>
                    <a:pt x="968375" y="1889294"/>
                  </a:lnTo>
                  <a:lnTo>
                    <a:pt x="1021842" y="1889294"/>
                  </a:lnTo>
                  <a:lnTo>
                    <a:pt x="1021842" y="0"/>
                  </a:lnTo>
                  <a:lnTo>
                    <a:pt x="1020191" y="0"/>
                  </a:lnTo>
                  <a:cubicBezTo>
                    <a:pt x="1002792" y="-8"/>
                    <a:pt x="985457" y="1627"/>
                    <a:pt x="968375" y="4883"/>
                  </a:cubicBezTo>
                  <a:close/>
                  <a:moveTo>
                    <a:pt x="1050925" y="1889294"/>
                  </a:moveTo>
                  <a:lnTo>
                    <a:pt x="1104456" y="1889294"/>
                  </a:lnTo>
                  <a:lnTo>
                    <a:pt x="1104456" y="13318"/>
                  </a:lnTo>
                  <a:cubicBezTo>
                    <a:pt x="1087057" y="7658"/>
                    <a:pt x="1069086" y="3770"/>
                    <a:pt x="1050925" y="1712"/>
                  </a:cubicBezTo>
                  <a:close/>
                  <a:moveTo>
                    <a:pt x="1141096" y="1889294"/>
                  </a:moveTo>
                  <a:lnTo>
                    <a:pt x="1194626" y="1889294"/>
                  </a:lnTo>
                  <a:lnTo>
                    <a:pt x="1194626" y="60564"/>
                  </a:lnTo>
                  <a:cubicBezTo>
                    <a:pt x="1177862" y="48103"/>
                    <a:pt x="1159891" y="37232"/>
                    <a:pt x="1141096" y="28094"/>
                  </a:cubicBezTo>
                  <a:close/>
                  <a:moveTo>
                    <a:pt x="1321435" y="1889294"/>
                  </a:moveTo>
                  <a:lnTo>
                    <a:pt x="1374902" y="1889294"/>
                  </a:lnTo>
                  <a:lnTo>
                    <a:pt x="1374902" y="284304"/>
                  </a:lnTo>
                  <a:cubicBezTo>
                    <a:pt x="1357694" y="253187"/>
                    <a:pt x="1339850" y="224205"/>
                    <a:pt x="1321435" y="197358"/>
                  </a:cubicBezTo>
                  <a:close/>
                  <a:moveTo>
                    <a:pt x="1231265" y="90942"/>
                  </a:moveTo>
                  <a:lnTo>
                    <a:pt x="1231265" y="1889294"/>
                  </a:lnTo>
                  <a:lnTo>
                    <a:pt x="1284732" y="1889294"/>
                  </a:lnTo>
                  <a:lnTo>
                    <a:pt x="1284732" y="148335"/>
                  </a:lnTo>
                  <a:cubicBezTo>
                    <a:pt x="1268349" y="127978"/>
                    <a:pt x="1250569" y="108800"/>
                    <a:pt x="1231456" y="90942"/>
                  </a:cubicBezTo>
                  <a:close/>
                  <a:moveTo>
                    <a:pt x="1411605" y="1889294"/>
                  </a:moveTo>
                  <a:lnTo>
                    <a:pt x="1465072" y="1889294"/>
                  </a:lnTo>
                  <a:lnTo>
                    <a:pt x="1465072" y="475637"/>
                  </a:lnTo>
                  <a:cubicBezTo>
                    <a:pt x="1447800" y="433401"/>
                    <a:pt x="1430021" y="393193"/>
                    <a:pt x="1411605" y="355142"/>
                  </a:cubicBezTo>
                  <a:close/>
                </a:path>
              </a:pathLst>
            </a:custGeom>
            <a:gradFill>
              <a:gsLst>
                <a:gs pos="0">
                  <a:srgbClr val="C182FF">
                    <a:alpha val="53333"/>
                    <a:alpha val="49800"/>
                  </a:srgbClr>
                </a:gs>
                <a:gs pos="100000">
                  <a:srgbClr val="002FFF">
                    <a:alpha val="58431"/>
                    <a:alpha val="4980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7686239" y="1569757"/>
              <a:ext cx="46601" cy="36885"/>
            </a:xfrm>
            <a:custGeom>
              <a:avLst/>
              <a:gdLst/>
              <a:ahLst/>
              <a:cxnLst/>
              <a:rect l="l" t="t" r="r" b="b"/>
              <a:pathLst>
                <a:path w="124269" h="98361" extrusionOk="0">
                  <a:moveTo>
                    <a:pt x="0" y="98362"/>
                  </a:moveTo>
                  <a:lnTo>
                    <a:pt x="124269" y="98362"/>
                  </a:lnTo>
                  <a:cubicBezTo>
                    <a:pt x="101409" y="63926"/>
                    <a:pt x="78549" y="30821"/>
                    <a:pt x="55245" y="0"/>
                  </a:cubicBezTo>
                  <a:cubicBezTo>
                    <a:pt x="37020" y="33358"/>
                    <a:pt x="18606" y="66145"/>
                    <a:pt x="0" y="98362"/>
                  </a:cubicBezTo>
                  <a:close/>
                </a:path>
              </a:pathLst>
            </a:custGeom>
            <a:solidFill>
              <a:srgbClr val="FF85C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8369228" y="1606642"/>
              <a:ext cx="459581" cy="142691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FFC22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6000837" y="1606143"/>
              <a:ext cx="506206" cy="237366"/>
            </a:xfrm>
            <a:custGeom>
              <a:avLst/>
              <a:gdLst/>
              <a:ahLst/>
              <a:cxnLst/>
              <a:rect l="l" t="t" r="r" b="b"/>
              <a:pathLst>
                <a:path w="1349883" h="632977" extrusionOk="0">
                  <a:moveTo>
                    <a:pt x="617347" y="0"/>
                  </a:moveTo>
                  <a:cubicBezTo>
                    <a:pt x="595535" y="0"/>
                    <a:pt x="577850" y="17662"/>
                    <a:pt x="577850" y="39446"/>
                  </a:cubicBezTo>
                  <a:cubicBezTo>
                    <a:pt x="577850" y="39465"/>
                    <a:pt x="577850" y="39491"/>
                    <a:pt x="577850" y="39509"/>
                  </a:cubicBezTo>
                  <a:lnTo>
                    <a:pt x="577850" y="569877"/>
                  </a:lnTo>
                  <a:cubicBezTo>
                    <a:pt x="577850" y="591661"/>
                    <a:pt x="595535" y="609323"/>
                    <a:pt x="617347" y="609323"/>
                  </a:cubicBezTo>
                  <a:cubicBezTo>
                    <a:pt x="639159" y="609323"/>
                    <a:pt x="656844" y="591661"/>
                    <a:pt x="656844" y="569877"/>
                  </a:cubicBezTo>
                  <a:lnTo>
                    <a:pt x="656844" y="39509"/>
                  </a:lnTo>
                  <a:cubicBezTo>
                    <a:pt x="656876" y="17725"/>
                    <a:pt x="639223" y="38"/>
                    <a:pt x="617411" y="0"/>
                  </a:cubicBezTo>
                  <a:cubicBezTo>
                    <a:pt x="617392" y="0"/>
                    <a:pt x="617366" y="0"/>
                    <a:pt x="617347" y="0"/>
                  </a:cubicBezTo>
                  <a:close/>
                  <a:moveTo>
                    <a:pt x="39497" y="0"/>
                  </a:moveTo>
                  <a:cubicBezTo>
                    <a:pt x="17685" y="0"/>
                    <a:pt x="0" y="17662"/>
                    <a:pt x="0" y="39446"/>
                  </a:cubicBezTo>
                  <a:cubicBezTo>
                    <a:pt x="0" y="39465"/>
                    <a:pt x="0" y="39491"/>
                    <a:pt x="0" y="39509"/>
                  </a:cubicBezTo>
                  <a:lnTo>
                    <a:pt x="0" y="69506"/>
                  </a:lnTo>
                  <a:cubicBezTo>
                    <a:pt x="0" y="91291"/>
                    <a:pt x="17685" y="108953"/>
                    <a:pt x="39497" y="108953"/>
                  </a:cubicBezTo>
                  <a:cubicBezTo>
                    <a:pt x="61309" y="108953"/>
                    <a:pt x="78994" y="91291"/>
                    <a:pt x="78994" y="69506"/>
                  </a:cubicBezTo>
                  <a:lnTo>
                    <a:pt x="78994" y="39509"/>
                  </a:lnTo>
                  <a:cubicBezTo>
                    <a:pt x="79032" y="17821"/>
                    <a:pt x="61532" y="171"/>
                    <a:pt x="39815" y="0"/>
                  </a:cubicBezTo>
                  <a:close/>
                  <a:moveTo>
                    <a:pt x="501523" y="0"/>
                  </a:moveTo>
                  <a:cubicBezTo>
                    <a:pt x="479711" y="0"/>
                    <a:pt x="462026" y="17662"/>
                    <a:pt x="462026" y="39446"/>
                  </a:cubicBezTo>
                  <a:cubicBezTo>
                    <a:pt x="462026" y="39465"/>
                    <a:pt x="462026" y="39491"/>
                    <a:pt x="462026" y="39509"/>
                  </a:cubicBezTo>
                  <a:lnTo>
                    <a:pt x="462026" y="513561"/>
                  </a:lnTo>
                  <a:cubicBezTo>
                    <a:pt x="462026" y="535345"/>
                    <a:pt x="479711" y="553007"/>
                    <a:pt x="501523" y="553007"/>
                  </a:cubicBezTo>
                  <a:cubicBezTo>
                    <a:pt x="523336" y="553007"/>
                    <a:pt x="541020" y="535345"/>
                    <a:pt x="541020" y="513561"/>
                  </a:cubicBezTo>
                  <a:lnTo>
                    <a:pt x="541020" y="39509"/>
                  </a:lnTo>
                  <a:cubicBezTo>
                    <a:pt x="541058" y="17821"/>
                    <a:pt x="523558" y="171"/>
                    <a:pt x="501841" y="0"/>
                  </a:cubicBezTo>
                  <a:close/>
                  <a:moveTo>
                    <a:pt x="386017" y="0"/>
                  </a:moveTo>
                  <a:cubicBezTo>
                    <a:pt x="364205" y="0"/>
                    <a:pt x="346520" y="17662"/>
                    <a:pt x="346520" y="39446"/>
                  </a:cubicBezTo>
                  <a:cubicBezTo>
                    <a:pt x="346520" y="39465"/>
                    <a:pt x="346520" y="39491"/>
                    <a:pt x="346520" y="39509"/>
                  </a:cubicBezTo>
                  <a:lnTo>
                    <a:pt x="346520" y="437206"/>
                  </a:lnTo>
                  <a:cubicBezTo>
                    <a:pt x="346520" y="458990"/>
                    <a:pt x="364205" y="476652"/>
                    <a:pt x="386017" y="476652"/>
                  </a:cubicBezTo>
                  <a:cubicBezTo>
                    <a:pt x="407829" y="476652"/>
                    <a:pt x="425514" y="458990"/>
                    <a:pt x="425514" y="437206"/>
                  </a:cubicBezTo>
                  <a:lnTo>
                    <a:pt x="425514" y="39509"/>
                  </a:lnTo>
                  <a:cubicBezTo>
                    <a:pt x="425552" y="17821"/>
                    <a:pt x="408051" y="171"/>
                    <a:pt x="386334" y="0"/>
                  </a:cubicBezTo>
                  <a:close/>
                  <a:moveTo>
                    <a:pt x="155004" y="0"/>
                  </a:moveTo>
                  <a:cubicBezTo>
                    <a:pt x="133191" y="0"/>
                    <a:pt x="115507" y="17662"/>
                    <a:pt x="115507" y="39446"/>
                  </a:cubicBezTo>
                  <a:cubicBezTo>
                    <a:pt x="115507" y="39465"/>
                    <a:pt x="115507" y="39491"/>
                    <a:pt x="115507" y="39509"/>
                  </a:cubicBezTo>
                  <a:lnTo>
                    <a:pt x="115507" y="171356"/>
                  </a:lnTo>
                  <a:cubicBezTo>
                    <a:pt x="115507" y="193140"/>
                    <a:pt x="133191" y="210802"/>
                    <a:pt x="155004" y="210802"/>
                  </a:cubicBezTo>
                  <a:cubicBezTo>
                    <a:pt x="176816" y="210802"/>
                    <a:pt x="194501" y="193140"/>
                    <a:pt x="194501" y="171356"/>
                  </a:cubicBezTo>
                  <a:lnTo>
                    <a:pt x="194501" y="39509"/>
                  </a:lnTo>
                  <a:cubicBezTo>
                    <a:pt x="194539" y="17821"/>
                    <a:pt x="177038" y="171"/>
                    <a:pt x="155321" y="0"/>
                  </a:cubicBezTo>
                  <a:close/>
                  <a:moveTo>
                    <a:pt x="270510" y="0"/>
                  </a:moveTo>
                  <a:cubicBezTo>
                    <a:pt x="248698" y="0"/>
                    <a:pt x="231013" y="17662"/>
                    <a:pt x="231013" y="39446"/>
                  </a:cubicBezTo>
                  <a:cubicBezTo>
                    <a:pt x="231013" y="39465"/>
                    <a:pt x="231013" y="39491"/>
                    <a:pt x="231013" y="39509"/>
                  </a:cubicBezTo>
                  <a:lnTo>
                    <a:pt x="231013" y="322355"/>
                  </a:lnTo>
                  <a:cubicBezTo>
                    <a:pt x="231013" y="344139"/>
                    <a:pt x="248698" y="361801"/>
                    <a:pt x="270510" y="361801"/>
                  </a:cubicBezTo>
                  <a:cubicBezTo>
                    <a:pt x="292322" y="361801"/>
                    <a:pt x="310007" y="344139"/>
                    <a:pt x="310007" y="322355"/>
                  </a:cubicBezTo>
                  <a:lnTo>
                    <a:pt x="310007" y="39509"/>
                  </a:lnTo>
                  <a:cubicBezTo>
                    <a:pt x="310045" y="17821"/>
                    <a:pt x="292545" y="171"/>
                    <a:pt x="270828" y="0"/>
                  </a:cubicBezTo>
                  <a:close/>
                  <a:moveTo>
                    <a:pt x="848360" y="0"/>
                  </a:moveTo>
                  <a:cubicBezTo>
                    <a:pt x="826548" y="0"/>
                    <a:pt x="808863" y="17662"/>
                    <a:pt x="808863" y="39446"/>
                  </a:cubicBezTo>
                  <a:cubicBezTo>
                    <a:pt x="808863" y="39465"/>
                    <a:pt x="808863" y="39491"/>
                    <a:pt x="808863" y="39509"/>
                  </a:cubicBezTo>
                  <a:lnTo>
                    <a:pt x="808863" y="580911"/>
                  </a:lnTo>
                  <a:cubicBezTo>
                    <a:pt x="808863" y="602696"/>
                    <a:pt x="826548" y="620358"/>
                    <a:pt x="848360" y="620358"/>
                  </a:cubicBezTo>
                  <a:cubicBezTo>
                    <a:pt x="870172" y="620358"/>
                    <a:pt x="887857" y="602696"/>
                    <a:pt x="887857" y="580911"/>
                  </a:cubicBezTo>
                  <a:lnTo>
                    <a:pt x="887857" y="39509"/>
                  </a:lnTo>
                  <a:cubicBezTo>
                    <a:pt x="887889" y="17725"/>
                    <a:pt x="870236" y="38"/>
                    <a:pt x="848424" y="0"/>
                  </a:cubicBezTo>
                  <a:cubicBezTo>
                    <a:pt x="848405" y="0"/>
                    <a:pt x="848379" y="0"/>
                    <a:pt x="848360" y="0"/>
                  </a:cubicBezTo>
                  <a:close/>
                  <a:moveTo>
                    <a:pt x="1194880" y="0"/>
                  </a:moveTo>
                  <a:cubicBezTo>
                    <a:pt x="1173068" y="0"/>
                    <a:pt x="1155383" y="17662"/>
                    <a:pt x="1155383" y="39446"/>
                  </a:cubicBezTo>
                  <a:cubicBezTo>
                    <a:pt x="1155383" y="39465"/>
                    <a:pt x="1155383" y="39491"/>
                    <a:pt x="1155383" y="39509"/>
                  </a:cubicBezTo>
                  <a:lnTo>
                    <a:pt x="1155383" y="236106"/>
                  </a:lnTo>
                  <a:cubicBezTo>
                    <a:pt x="1155383" y="257890"/>
                    <a:pt x="1173068" y="275552"/>
                    <a:pt x="1194880" y="275552"/>
                  </a:cubicBezTo>
                  <a:cubicBezTo>
                    <a:pt x="1216692" y="275552"/>
                    <a:pt x="1234377" y="257890"/>
                    <a:pt x="1234377" y="236106"/>
                  </a:cubicBezTo>
                  <a:lnTo>
                    <a:pt x="1234377" y="39509"/>
                  </a:lnTo>
                  <a:cubicBezTo>
                    <a:pt x="1234408" y="17725"/>
                    <a:pt x="1216756" y="38"/>
                    <a:pt x="1194943" y="0"/>
                  </a:cubicBezTo>
                  <a:cubicBezTo>
                    <a:pt x="1194924" y="0"/>
                    <a:pt x="1194899" y="0"/>
                    <a:pt x="1194880" y="0"/>
                  </a:cubicBezTo>
                  <a:close/>
                  <a:moveTo>
                    <a:pt x="1310386" y="0"/>
                  </a:moveTo>
                  <a:cubicBezTo>
                    <a:pt x="1288574" y="0"/>
                    <a:pt x="1270889" y="17662"/>
                    <a:pt x="1270889" y="39446"/>
                  </a:cubicBezTo>
                  <a:cubicBezTo>
                    <a:pt x="1270889" y="39465"/>
                    <a:pt x="1270889" y="39491"/>
                    <a:pt x="1270889" y="39509"/>
                  </a:cubicBezTo>
                  <a:lnTo>
                    <a:pt x="1270889" y="71219"/>
                  </a:lnTo>
                  <a:cubicBezTo>
                    <a:pt x="1270889" y="93003"/>
                    <a:pt x="1288574" y="110665"/>
                    <a:pt x="1310386" y="110665"/>
                  </a:cubicBezTo>
                  <a:cubicBezTo>
                    <a:pt x="1332199" y="110665"/>
                    <a:pt x="1349883" y="93003"/>
                    <a:pt x="1349883" y="71219"/>
                  </a:cubicBezTo>
                  <a:lnTo>
                    <a:pt x="1349883" y="39509"/>
                  </a:lnTo>
                  <a:cubicBezTo>
                    <a:pt x="1349915" y="17725"/>
                    <a:pt x="1332262" y="38"/>
                    <a:pt x="1310450" y="0"/>
                  </a:cubicBezTo>
                  <a:cubicBezTo>
                    <a:pt x="1310431" y="0"/>
                    <a:pt x="1310405" y="0"/>
                    <a:pt x="1310386" y="0"/>
                  </a:cubicBezTo>
                  <a:close/>
                  <a:moveTo>
                    <a:pt x="732536" y="0"/>
                  </a:moveTo>
                  <a:cubicBezTo>
                    <a:pt x="710724" y="0"/>
                    <a:pt x="693039" y="17662"/>
                    <a:pt x="693039" y="39446"/>
                  </a:cubicBezTo>
                  <a:cubicBezTo>
                    <a:pt x="693039" y="39465"/>
                    <a:pt x="693039" y="39491"/>
                    <a:pt x="693039" y="39509"/>
                  </a:cubicBezTo>
                  <a:lnTo>
                    <a:pt x="693039" y="593532"/>
                  </a:lnTo>
                  <a:cubicBezTo>
                    <a:pt x="693039" y="615316"/>
                    <a:pt x="710724" y="632978"/>
                    <a:pt x="732536" y="632978"/>
                  </a:cubicBezTo>
                  <a:cubicBezTo>
                    <a:pt x="754349" y="632978"/>
                    <a:pt x="772033" y="615316"/>
                    <a:pt x="772033" y="593532"/>
                  </a:cubicBezTo>
                  <a:lnTo>
                    <a:pt x="772033" y="39509"/>
                  </a:lnTo>
                  <a:cubicBezTo>
                    <a:pt x="772072" y="17821"/>
                    <a:pt x="754571" y="171"/>
                    <a:pt x="732854" y="0"/>
                  </a:cubicBezTo>
                  <a:close/>
                  <a:moveTo>
                    <a:pt x="1079056" y="0"/>
                  </a:moveTo>
                  <a:cubicBezTo>
                    <a:pt x="1057244" y="0"/>
                    <a:pt x="1039559" y="17662"/>
                    <a:pt x="1039559" y="39446"/>
                  </a:cubicBezTo>
                  <a:cubicBezTo>
                    <a:pt x="1039559" y="39465"/>
                    <a:pt x="1039559" y="39491"/>
                    <a:pt x="1039559" y="39509"/>
                  </a:cubicBezTo>
                  <a:lnTo>
                    <a:pt x="1039559" y="411141"/>
                  </a:lnTo>
                  <a:cubicBezTo>
                    <a:pt x="1039559" y="432925"/>
                    <a:pt x="1057244" y="450587"/>
                    <a:pt x="1079056" y="450587"/>
                  </a:cubicBezTo>
                  <a:cubicBezTo>
                    <a:pt x="1100868" y="450587"/>
                    <a:pt x="1118553" y="432925"/>
                    <a:pt x="1118553" y="411141"/>
                  </a:cubicBezTo>
                  <a:lnTo>
                    <a:pt x="1118553" y="39509"/>
                  </a:lnTo>
                  <a:cubicBezTo>
                    <a:pt x="1118591" y="17821"/>
                    <a:pt x="1101090" y="171"/>
                    <a:pt x="1079373" y="0"/>
                  </a:cubicBezTo>
                  <a:close/>
                  <a:moveTo>
                    <a:pt x="963549" y="0"/>
                  </a:moveTo>
                  <a:lnTo>
                    <a:pt x="963549" y="0"/>
                  </a:lnTo>
                  <a:cubicBezTo>
                    <a:pt x="941737" y="0"/>
                    <a:pt x="924052" y="17662"/>
                    <a:pt x="924052" y="39446"/>
                  </a:cubicBezTo>
                  <a:cubicBezTo>
                    <a:pt x="924052" y="39465"/>
                    <a:pt x="924052" y="39491"/>
                    <a:pt x="924052" y="39509"/>
                  </a:cubicBezTo>
                  <a:lnTo>
                    <a:pt x="924052" y="524913"/>
                  </a:lnTo>
                  <a:cubicBezTo>
                    <a:pt x="924014" y="546697"/>
                    <a:pt x="941674" y="564391"/>
                    <a:pt x="963486" y="564423"/>
                  </a:cubicBezTo>
                  <a:cubicBezTo>
                    <a:pt x="963594" y="564423"/>
                    <a:pt x="963695" y="564423"/>
                    <a:pt x="963803" y="564423"/>
                  </a:cubicBezTo>
                  <a:lnTo>
                    <a:pt x="963803" y="564423"/>
                  </a:lnTo>
                  <a:cubicBezTo>
                    <a:pt x="985615" y="564423"/>
                    <a:pt x="1003300" y="546761"/>
                    <a:pt x="1003300" y="524977"/>
                  </a:cubicBezTo>
                  <a:cubicBezTo>
                    <a:pt x="1003300" y="524957"/>
                    <a:pt x="1003300" y="524932"/>
                    <a:pt x="1003300" y="524913"/>
                  </a:cubicBezTo>
                  <a:lnTo>
                    <a:pt x="1003300" y="39509"/>
                  </a:lnTo>
                  <a:cubicBezTo>
                    <a:pt x="1003332" y="17725"/>
                    <a:pt x="985679" y="38"/>
                    <a:pt x="963867" y="0"/>
                  </a:cubicBezTo>
                  <a:cubicBezTo>
                    <a:pt x="963848" y="0"/>
                    <a:pt x="963822" y="0"/>
                    <a:pt x="963803" y="0"/>
                  </a:cubicBezTo>
                  <a:close/>
                </a:path>
              </a:pathLst>
            </a:custGeom>
            <a:solidFill>
              <a:srgbClr val="33E7FF">
                <a:alpha val="597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4"/>
            <p:cNvSpPr/>
            <p:nvPr/>
          </p:nvSpPr>
          <p:spPr>
            <a:xfrm flipH="1">
              <a:off x="3624791" y="1606642"/>
              <a:ext cx="753451" cy="523201"/>
            </a:xfrm>
            <a:custGeom>
              <a:avLst/>
              <a:gdLst/>
              <a:ahLst/>
              <a:cxnLst/>
              <a:rect l="l" t="t" r="r" b="b"/>
              <a:pathLst>
                <a:path w="2009203" h="1395202" extrusionOk="0">
                  <a:moveTo>
                    <a:pt x="1005142" y="1395202"/>
                  </a:moveTo>
                  <a:cubicBezTo>
                    <a:pt x="1434656" y="1395202"/>
                    <a:pt x="1742377" y="650418"/>
                    <a:pt x="2009204" y="0"/>
                  </a:cubicBezTo>
                  <a:lnTo>
                    <a:pt x="0" y="0"/>
                  </a:lnTo>
                  <a:cubicBezTo>
                    <a:pt x="310706" y="521742"/>
                    <a:pt x="470408" y="1395202"/>
                    <a:pt x="1005142" y="1395202"/>
                  </a:cubicBezTo>
                  <a:close/>
                </a:path>
              </a:pathLst>
            </a:custGeom>
            <a:gradFill>
              <a:gsLst>
                <a:gs pos="0">
                  <a:srgbClr val="BEF176"/>
                </a:gs>
                <a:gs pos="100000">
                  <a:srgbClr val="17A89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4"/>
            <p:cNvSpPr/>
            <p:nvPr/>
          </p:nvSpPr>
          <p:spPr>
            <a:xfrm flipH="1">
              <a:off x="3913827" y="1606642"/>
              <a:ext cx="426243" cy="242789"/>
            </a:xfrm>
            <a:custGeom>
              <a:avLst/>
              <a:gdLst/>
              <a:ahLst/>
              <a:cxnLst/>
              <a:rect l="l" t="t" r="r" b="b"/>
              <a:pathLst>
                <a:path w="1136649" h="647437" extrusionOk="0">
                  <a:moveTo>
                    <a:pt x="632968" y="647437"/>
                  </a:moveTo>
                  <a:cubicBezTo>
                    <a:pt x="884492" y="647437"/>
                    <a:pt x="1023684" y="362626"/>
                    <a:pt x="1136650" y="0"/>
                  </a:cubicBezTo>
                  <a:lnTo>
                    <a:pt x="0" y="0"/>
                  </a:lnTo>
                  <a:cubicBezTo>
                    <a:pt x="142494" y="321467"/>
                    <a:pt x="282067" y="647437"/>
                    <a:pt x="632968" y="647437"/>
                  </a:cubicBezTo>
                  <a:close/>
                </a:path>
              </a:pathLst>
            </a:custGeom>
            <a:solidFill>
              <a:srgbClr val="002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4"/>
            <p:cNvSpPr/>
            <p:nvPr/>
          </p:nvSpPr>
          <p:spPr>
            <a:xfrm flipH="1">
              <a:off x="3142801" y="1249917"/>
              <a:ext cx="481965" cy="356728"/>
            </a:xfrm>
            <a:custGeom>
              <a:avLst/>
              <a:gdLst/>
              <a:ahLst/>
              <a:cxnLst/>
              <a:rect l="l" t="t" r="r" b="b"/>
              <a:pathLst>
                <a:path w="1285240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285240" y="951274"/>
                  </a:lnTo>
                  <a:cubicBezTo>
                    <a:pt x="1028509" y="509883"/>
                    <a:pt x="837755" y="0"/>
                    <a:pt x="584200" y="0"/>
                  </a:cubicBezTo>
                  <a:close/>
                </a:path>
              </a:pathLst>
            </a:custGeom>
            <a:solidFill>
              <a:srgbClr val="FF85C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4"/>
            <p:cNvSpPr/>
            <p:nvPr/>
          </p:nvSpPr>
          <p:spPr>
            <a:xfrm flipH="1">
              <a:off x="3227765" y="1040852"/>
              <a:ext cx="686062" cy="565794"/>
            </a:xfrm>
            <a:custGeom>
              <a:avLst/>
              <a:gdLst/>
              <a:ahLst/>
              <a:cxnLst/>
              <a:rect l="l" t="t" r="r" b="b"/>
              <a:pathLst>
                <a:path w="1829498" h="1508784" extrusionOk="0">
                  <a:moveTo>
                    <a:pt x="815658" y="0"/>
                  </a:moveTo>
                  <a:cubicBezTo>
                    <a:pt x="315468" y="0"/>
                    <a:pt x="197866" y="873714"/>
                    <a:pt x="0" y="1508784"/>
                  </a:cubicBezTo>
                  <a:lnTo>
                    <a:pt x="1829498" y="1508784"/>
                  </a:lnTo>
                  <a:cubicBezTo>
                    <a:pt x="1541526" y="928000"/>
                    <a:pt x="1355789" y="0"/>
                    <a:pt x="815658" y="0"/>
                  </a:cubicBezTo>
                  <a:close/>
                </a:path>
              </a:pathLst>
            </a:custGeom>
            <a:solidFill>
              <a:srgbClr val="AF9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4"/>
            <p:cNvSpPr/>
            <p:nvPr/>
          </p:nvSpPr>
          <p:spPr>
            <a:xfrm flipH="1">
              <a:off x="2834859" y="1606642"/>
              <a:ext cx="392906" cy="171443"/>
            </a:xfrm>
            <a:custGeom>
              <a:avLst/>
              <a:gdLst/>
              <a:ahLst/>
              <a:cxnLst/>
              <a:rect l="l" t="t" r="r" b="b"/>
              <a:pathLst>
                <a:path w="1047750" h="457182" extrusionOk="0">
                  <a:moveTo>
                    <a:pt x="500190" y="457182"/>
                  </a:moveTo>
                  <a:cubicBezTo>
                    <a:pt x="745744" y="457182"/>
                    <a:pt x="914019" y="257605"/>
                    <a:pt x="1047750" y="0"/>
                  </a:cubicBezTo>
                  <a:lnTo>
                    <a:pt x="0" y="0"/>
                  </a:lnTo>
                  <a:cubicBezTo>
                    <a:pt x="131191" y="264645"/>
                    <a:pt x="283528" y="457182"/>
                    <a:pt x="500190" y="457182"/>
                  </a:cubicBezTo>
                  <a:close/>
                </a:path>
              </a:pathLst>
            </a:custGeom>
            <a:gradFill>
              <a:gsLst>
                <a:gs pos="0">
                  <a:srgbClr val="FF826C"/>
                </a:gs>
                <a:gs pos="100000">
                  <a:srgbClr val="FF3E45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4"/>
            <p:cNvSpPr/>
            <p:nvPr/>
          </p:nvSpPr>
          <p:spPr>
            <a:xfrm flipH="1">
              <a:off x="904784" y="1606642"/>
              <a:ext cx="493657" cy="242765"/>
            </a:xfrm>
            <a:custGeom>
              <a:avLst/>
              <a:gdLst/>
              <a:ahLst/>
              <a:cxnLst/>
              <a:rect l="l" t="t" r="r" b="b"/>
              <a:pathLst>
                <a:path w="1316418" h="647373" extrusionOk="0">
                  <a:moveTo>
                    <a:pt x="475298" y="345376"/>
                  </a:moveTo>
                  <a:cubicBezTo>
                    <a:pt x="465201" y="345376"/>
                    <a:pt x="457010" y="353551"/>
                    <a:pt x="457010" y="363640"/>
                  </a:cubicBezTo>
                  <a:cubicBezTo>
                    <a:pt x="457010" y="373730"/>
                    <a:pt x="465201" y="381905"/>
                    <a:pt x="475298" y="381905"/>
                  </a:cubicBezTo>
                  <a:cubicBezTo>
                    <a:pt x="485394" y="381905"/>
                    <a:pt x="493586" y="373730"/>
                    <a:pt x="493586" y="363640"/>
                  </a:cubicBezTo>
                  <a:cubicBezTo>
                    <a:pt x="493586" y="353551"/>
                    <a:pt x="485394" y="345376"/>
                    <a:pt x="475298" y="345376"/>
                  </a:cubicBezTo>
                  <a:close/>
                  <a:moveTo>
                    <a:pt x="475298" y="436698"/>
                  </a:moveTo>
                  <a:cubicBezTo>
                    <a:pt x="465201" y="436698"/>
                    <a:pt x="457010" y="444873"/>
                    <a:pt x="457010" y="454963"/>
                  </a:cubicBezTo>
                  <a:cubicBezTo>
                    <a:pt x="457010" y="465053"/>
                    <a:pt x="465201" y="473227"/>
                    <a:pt x="475298" y="473227"/>
                  </a:cubicBezTo>
                  <a:cubicBezTo>
                    <a:pt x="485394" y="473227"/>
                    <a:pt x="493586" y="465053"/>
                    <a:pt x="493586" y="454963"/>
                  </a:cubicBezTo>
                  <a:cubicBezTo>
                    <a:pt x="493586" y="444873"/>
                    <a:pt x="485394" y="436698"/>
                    <a:pt x="475298" y="436698"/>
                  </a:cubicBezTo>
                  <a:close/>
                  <a:moveTo>
                    <a:pt x="475298" y="528021"/>
                  </a:moveTo>
                  <a:cubicBezTo>
                    <a:pt x="465138" y="527983"/>
                    <a:pt x="456947" y="536164"/>
                    <a:pt x="456883" y="546285"/>
                  </a:cubicBezTo>
                  <a:cubicBezTo>
                    <a:pt x="456819" y="556407"/>
                    <a:pt x="465011" y="564638"/>
                    <a:pt x="475171" y="564676"/>
                  </a:cubicBezTo>
                  <a:cubicBezTo>
                    <a:pt x="485331" y="564714"/>
                    <a:pt x="493523" y="556533"/>
                    <a:pt x="493586" y="546412"/>
                  </a:cubicBezTo>
                  <a:cubicBezTo>
                    <a:pt x="493586" y="546367"/>
                    <a:pt x="493586" y="546330"/>
                    <a:pt x="493586" y="546285"/>
                  </a:cubicBezTo>
                  <a:cubicBezTo>
                    <a:pt x="493586" y="536195"/>
                    <a:pt x="485394" y="528021"/>
                    <a:pt x="475298" y="528021"/>
                  </a:cubicBezTo>
                  <a:close/>
                  <a:moveTo>
                    <a:pt x="429578" y="25748"/>
                  </a:moveTo>
                  <a:cubicBezTo>
                    <a:pt x="419481" y="25748"/>
                    <a:pt x="411290" y="33922"/>
                    <a:pt x="411290" y="44012"/>
                  </a:cubicBezTo>
                  <a:cubicBezTo>
                    <a:pt x="411290" y="54102"/>
                    <a:pt x="419481" y="62277"/>
                    <a:pt x="429578" y="62277"/>
                  </a:cubicBezTo>
                  <a:cubicBezTo>
                    <a:pt x="439675" y="62277"/>
                    <a:pt x="447866" y="54102"/>
                    <a:pt x="447866" y="44012"/>
                  </a:cubicBezTo>
                  <a:cubicBezTo>
                    <a:pt x="447739" y="33998"/>
                    <a:pt x="439611" y="25938"/>
                    <a:pt x="429578" y="25938"/>
                  </a:cubicBezTo>
                  <a:close/>
                  <a:moveTo>
                    <a:pt x="475298" y="162731"/>
                  </a:moveTo>
                  <a:cubicBezTo>
                    <a:pt x="465201" y="162731"/>
                    <a:pt x="457010" y="170906"/>
                    <a:pt x="457010" y="180996"/>
                  </a:cubicBezTo>
                  <a:cubicBezTo>
                    <a:pt x="457010" y="191086"/>
                    <a:pt x="465201" y="199260"/>
                    <a:pt x="475298" y="199260"/>
                  </a:cubicBezTo>
                  <a:cubicBezTo>
                    <a:pt x="485394" y="199260"/>
                    <a:pt x="493586" y="191086"/>
                    <a:pt x="493586" y="180996"/>
                  </a:cubicBezTo>
                  <a:cubicBezTo>
                    <a:pt x="493586" y="170906"/>
                    <a:pt x="485394" y="162731"/>
                    <a:pt x="475298" y="162731"/>
                  </a:cubicBezTo>
                  <a:close/>
                  <a:moveTo>
                    <a:pt x="521018" y="573682"/>
                  </a:moveTo>
                  <a:cubicBezTo>
                    <a:pt x="510922" y="573682"/>
                    <a:pt x="502730" y="581856"/>
                    <a:pt x="502730" y="591946"/>
                  </a:cubicBezTo>
                  <a:cubicBezTo>
                    <a:pt x="502730" y="591946"/>
                    <a:pt x="502730" y="591946"/>
                    <a:pt x="502730" y="592263"/>
                  </a:cubicBezTo>
                  <a:cubicBezTo>
                    <a:pt x="512826" y="596747"/>
                    <a:pt x="523113" y="600971"/>
                    <a:pt x="533591" y="604947"/>
                  </a:cubicBezTo>
                  <a:cubicBezTo>
                    <a:pt x="541020" y="598123"/>
                    <a:pt x="541528" y="586568"/>
                    <a:pt x="534670" y="579142"/>
                  </a:cubicBezTo>
                  <a:cubicBezTo>
                    <a:pt x="531114" y="575293"/>
                    <a:pt x="526098" y="573143"/>
                    <a:pt x="520891" y="573238"/>
                  </a:cubicBezTo>
                  <a:close/>
                  <a:moveTo>
                    <a:pt x="475298" y="254054"/>
                  </a:moveTo>
                  <a:cubicBezTo>
                    <a:pt x="465201" y="254054"/>
                    <a:pt x="457010" y="262228"/>
                    <a:pt x="457010" y="272318"/>
                  </a:cubicBezTo>
                  <a:cubicBezTo>
                    <a:pt x="457010" y="282408"/>
                    <a:pt x="465201" y="290583"/>
                    <a:pt x="475298" y="290583"/>
                  </a:cubicBezTo>
                  <a:cubicBezTo>
                    <a:pt x="485394" y="290583"/>
                    <a:pt x="493586" y="282408"/>
                    <a:pt x="493586" y="272318"/>
                  </a:cubicBezTo>
                  <a:cubicBezTo>
                    <a:pt x="493459" y="262304"/>
                    <a:pt x="485331" y="254244"/>
                    <a:pt x="475298" y="254244"/>
                  </a:cubicBezTo>
                  <a:close/>
                  <a:moveTo>
                    <a:pt x="475298" y="71409"/>
                  </a:moveTo>
                  <a:cubicBezTo>
                    <a:pt x="465201" y="71409"/>
                    <a:pt x="457010" y="79584"/>
                    <a:pt x="457010" y="89673"/>
                  </a:cubicBezTo>
                  <a:cubicBezTo>
                    <a:pt x="457010" y="99763"/>
                    <a:pt x="465201" y="107938"/>
                    <a:pt x="475298" y="107938"/>
                  </a:cubicBezTo>
                  <a:cubicBezTo>
                    <a:pt x="485394" y="107938"/>
                    <a:pt x="493586" y="99763"/>
                    <a:pt x="493586" y="89673"/>
                  </a:cubicBezTo>
                  <a:cubicBezTo>
                    <a:pt x="493586" y="79584"/>
                    <a:pt x="485394" y="71409"/>
                    <a:pt x="475298" y="71409"/>
                  </a:cubicBezTo>
                  <a:close/>
                  <a:moveTo>
                    <a:pt x="521018" y="482359"/>
                  </a:moveTo>
                  <a:cubicBezTo>
                    <a:pt x="510922" y="482359"/>
                    <a:pt x="502730" y="490534"/>
                    <a:pt x="502730" y="500624"/>
                  </a:cubicBezTo>
                  <a:cubicBezTo>
                    <a:pt x="502730" y="510714"/>
                    <a:pt x="510922" y="518888"/>
                    <a:pt x="521018" y="518888"/>
                  </a:cubicBezTo>
                  <a:cubicBezTo>
                    <a:pt x="531114" y="518888"/>
                    <a:pt x="539306" y="510714"/>
                    <a:pt x="539306" y="500624"/>
                  </a:cubicBezTo>
                  <a:cubicBezTo>
                    <a:pt x="539179" y="490610"/>
                    <a:pt x="531051" y="482550"/>
                    <a:pt x="521018" y="482550"/>
                  </a:cubicBezTo>
                  <a:close/>
                  <a:moveTo>
                    <a:pt x="383858" y="162731"/>
                  </a:moveTo>
                  <a:cubicBezTo>
                    <a:pt x="373762" y="162731"/>
                    <a:pt x="365570" y="170906"/>
                    <a:pt x="365570" y="180996"/>
                  </a:cubicBezTo>
                  <a:cubicBezTo>
                    <a:pt x="365570" y="191086"/>
                    <a:pt x="373762" y="199260"/>
                    <a:pt x="383858" y="199260"/>
                  </a:cubicBezTo>
                  <a:cubicBezTo>
                    <a:pt x="393954" y="199260"/>
                    <a:pt x="402146" y="191086"/>
                    <a:pt x="402146" y="180996"/>
                  </a:cubicBezTo>
                  <a:cubicBezTo>
                    <a:pt x="402146" y="170906"/>
                    <a:pt x="393954" y="162731"/>
                    <a:pt x="383858" y="162731"/>
                  </a:cubicBezTo>
                  <a:close/>
                  <a:moveTo>
                    <a:pt x="383858" y="254054"/>
                  </a:moveTo>
                  <a:cubicBezTo>
                    <a:pt x="373762" y="254054"/>
                    <a:pt x="365570" y="262228"/>
                    <a:pt x="365570" y="272318"/>
                  </a:cubicBezTo>
                  <a:cubicBezTo>
                    <a:pt x="365570" y="282408"/>
                    <a:pt x="373762" y="290583"/>
                    <a:pt x="383858" y="290583"/>
                  </a:cubicBezTo>
                  <a:cubicBezTo>
                    <a:pt x="393954" y="290583"/>
                    <a:pt x="402146" y="282408"/>
                    <a:pt x="402146" y="272318"/>
                  </a:cubicBezTo>
                  <a:cubicBezTo>
                    <a:pt x="402019" y="262304"/>
                    <a:pt x="393891" y="254244"/>
                    <a:pt x="383858" y="254244"/>
                  </a:cubicBezTo>
                  <a:close/>
                  <a:moveTo>
                    <a:pt x="383858" y="71409"/>
                  </a:moveTo>
                  <a:cubicBezTo>
                    <a:pt x="373762" y="71409"/>
                    <a:pt x="365570" y="79584"/>
                    <a:pt x="365570" y="89673"/>
                  </a:cubicBezTo>
                  <a:cubicBezTo>
                    <a:pt x="365570" y="99763"/>
                    <a:pt x="373762" y="107938"/>
                    <a:pt x="383858" y="107938"/>
                  </a:cubicBezTo>
                  <a:cubicBezTo>
                    <a:pt x="393954" y="107938"/>
                    <a:pt x="402146" y="99763"/>
                    <a:pt x="402146" y="89673"/>
                  </a:cubicBezTo>
                  <a:cubicBezTo>
                    <a:pt x="402146" y="79584"/>
                    <a:pt x="393954" y="71409"/>
                    <a:pt x="383858" y="71409"/>
                  </a:cubicBezTo>
                  <a:close/>
                  <a:moveTo>
                    <a:pt x="383858" y="345376"/>
                  </a:moveTo>
                  <a:cubicBezTo>
                    <a:pt x="373762" y="345376"/>
                    <a:pt x="365570" y="353551"/>
                    <a:pt x="365570" y="363640"/>
                  </a:cubicBezTo>
                  <a:cubicBezTo>
                    <a:pt x="365570" y="373730"/>
                    <a:pt x="373762" y="381905"/>
                    <a:pt x="383858" y="381905"/>
                  </a:cubicBezTo>
                  <a:cubicBezTo>
                    <a:pt x="393954" y="381905"/>
                    <a:pt x="402146" y="373730"/>
                    <a:pt x="402146" y="363640"/>
                  </a:cubicBezTo>
                  <a:cubicBezTo>
                    <a:pt x="402146" y="353551"/>
                    <a:pt x="393954" y="345376"/>
                    <a:pt x="383858" y="345376"/>
                  </a:cubicBezTo>
                  <a:close/>
                  <a:moveTo>
                    <a:pt x="429578" y="208392"/>
                  </a:moveTo>
                  <a:cubicBezTo>
                    <a:pt x="419481" y="208392"/>
                    <a:pt x="411290" y="216567"/>
                    <a:pt x="411290" y="226657"/>
                  </a:cubicBezTo>
                  <a:cubicBezTo>
                    <a:pt x="411290" y="236747"/>
                    <a:pt x="419481" y="244921"/>
                    <a:pt x="429578" y="244921"/>
                  </a:cubicBezTo>
                  <a:cubicBezTo>
                    <a:pt x="439675" y="244921"/>
                    <a:pt x="447866" y="236747"/>
                    <a:pt x="447866" y="226657"/>
                  </a:cubicBezTo>
                  <a:cubicBezTo>
                    <a:pt x="447866" y="216567"/>
                    <a:pt x="439675" y="208392"/>
                    <a:pt x="429578" y="208392"/>
                  </a:cubicBezTo>
                  <a:close/>
                  <a:moveTo>
                    <a:pt x="429578" y="117070"/>
                  </a:moveTo>
                  <a:cubicBezTo>
                    <a:pt x="419481" y="117070"/>
                    <a:pt x="411290" y="125245"/>
                    <a:pt x="411290" y="135335"/>
                  </a:cubicBezTo>
                  <a:cubicBezTo>
                    <a:pt x="411290" y="145424"/>
                    <a:pt x="419481" y="153599"/>
                    <a:pt x="429578" y="153599"/>
                  </a:cubicBezTo>
                  <a:cubicBezTo>
                    <a:pt x="439675" y="153599"/>
                    <a:pt x="447866" y="145424"/>
                    <a:pt x="447866" y="135335"/>
                  </a:cubicBezTo>
                  <a:cubicBezTo>
                    <a:pt x="447866" y="125245"/>
                    <a:pt x="439675" y="117070"/>
                    <a:pt x="429578" y="117070"/>
                  </a:cubicBezTo>
                  <a:close/>
                  <a:moveTo>
                    <a:pt x="429578" y="299715"/>
                  </a:moveTo>
                  <a:cubicBezTo>
                    <a:pt x="419481" y="299715"/>
                    <a:pt x="411290" y="307890"/>
                    <a:pt x="411290" y="317979"/>
                  </a:cubicBezTo>
                  <a:cubicBezTo>
                    <a:pt x="411290" y="328069"/>
                    <a:pt x="419481" y="336244"/>
                    <a:pt x="429578" y="336244"/>
                  </a:cubicBezTo>
                  <a:cubicBezTo>
                    <a:pt x="439675" y="336244"/>
                    <a:pt x="447866" y="328069"/>
                    <a:pt x="447866" y="317979"/>
                  </a:cubicBezTo>
                  <a:cubicBezTo>
                    <a:pt x="447866" y="307890"/>
                    <a:pt x="439675" y="299715"/>
                    <a:pt x="429578" y="299715"/>
                  </a:cubicBezTo>
                  <a:close/>
                  <a:moveTo>
                    <a:pt x="429578" y="482359"/>
                  </a:moveTo>
                  <a:cubicBezTo>
                    <a:pt x="419481" y="482359"/>
                    <a:pt x="411290" y="490534"/>
                    <a:pt x="411290" y="500624"/>
                  </a:cubicBezTo>
                  <a:cubicBezTo>
                    <a:pt x="411290" y="510714"/>
                    <a:pt x="419481" y="518888"/>
                    <a:pt x="429578" y="518888"/>
                  </a:cubicBezTo>
                  <a:cubicBezTo>
                    <a:pt x="439675" y="518888"/>
                    <a:pt x="447866" y="510714"/>
                    <a:pt x="447866" y="500624"/>
                  </a:cubicBezTo>
                  <a:cubicBezTo>
                    <a:pt x="447739" y="490610"/>
                    <a:pt x="439611" y="482550"/>
                    <a:pt x="429578" y="482550"/>
                  </a:cubicBezTo>
                  <a:close/>
                  <a:moveTo>
                    <a:pt x="429578" y="391037"/>
                  </a:moveTo>
                  <a:cubicBezTo>
                    <a:pt x="419481" y="391037"/>
                    <a:pt x="411290" y="399212"/>
                    <a:pt x="411290" y="409302"/>
                  </a:cubicBezTo>
                  <a:cubicBezTo>
                    <a:pt x="411290" y="419391"/>
                    <a:pt x="419481" y="427566"/>
                    <a:pt x="429578" y="427566"/>
                  </a:cubicBezTo>
                  <a:cubicBezTo>
                    <a:pt x="439675" y="427566"/>
                    <a:pt x="447866" y="419391"/>
                    <a:pt x="447866" y="409302"/>
                  </a:cubicBezTo>
                  <a:cubicBezTo>
                    <a:pt x="447866" y="399212"/>
                    <a:pt x="439675" y="391037"/>
                    <a:pt x="429578" y="391037"/>
                  </a:cubicBezTo>
                  <a:close/>
                  <a:moveTo>
                    <a:pt x="566738" y="71409"/>
                  </a:moveTo>
                  <a:cubicBezTo>
                    <a:pt x="556641" y="71409"/>
                    <a:pt x="548450" y="79584"/>
                    <a:pt x="548450" y="89673"/>
                  </a:cubicBezTo>
                  <a:cubicBezTo>
                    <a:pt x="548450" y="99763"/>
                    <a:pt x="556641" y="107938"/>
                    <a:pt x="566738" y="107938"/>
                  </a:cubicBezTo>
                  <a:cubicBezTo>
                    <a:pt x="576835" y="107938"/>
                    <a:pt x="585026" y="99763"/>
                    <a:pt x="585026" y="89673"/>
                  </a:cubicBezTo>
                  <a:cubicBezTo>
                    <a:pt x="585026" y="79584"/>
                    <a:pt x="576835" y="71409"/>
                    <a:pt x="566738" y="71409"/>
                  </a:cubicBezTo>
                  <a:close/>
                  <a:moveTo>
                    <a:pt x="612458" y="391037"/>
                  </a:moveTo>
                  <a:cubicBezTo>
                    <a:pt x="602362" y="391037"/>
                    <a:pt x="594170" y="399212"/>
                    <a:pt x="594170" y="409302"/>
                  </a:cubicBezTo>
                  <a:cubicBezTo>
                    <a:pt x="594170" y="419391"/>
                    <a:pt x="602362" y="427566"/>
                    <a:pt x="612458" y="427566"/>
                  </a:cubicBezTo>
                  <a:cubicBezTo>
                    <a:pt x="622554" y="427566"/>
                    <a:pt x="630746" y="419391"/>
                    <a:pt x="630746" y="409302"/>
                  </a:cubicBezTo>
                  <a:cubicBezTo>
                    <a:pt x="630746" y="399212"/>
                    <a:pt x="622554" y="391037"/>
                    <a:pt x="612458" y="391037"/>
                  </a:cubicBezTo>
                  <a:close/>
                  <a:moveTo>
                    <a:pt x="612458" y="299715"/>
                  </a:moveTo>
                  <a:cubicBezTo>
                    <a:pt x="602362" y="299715"/>
                    <a:pt x="594170" y="307890"/>
                    <a:pt x="594170" y="317979"/>
                  </a:cubicBezTo>
                  <a:cubicBezTo>
                    <a:pt x="594170" y="328069"/>
                    <a:pt x="602362" y="336244"/>
                    <a:pt x="612458" y="336244"/>
                  </a:cubicBezTo>
                  <a:cubicBezTo>
                    <a:pt x="622554" y="336244"/>
                    <a:pt x="630746" y="328069"/>
                    <a:pt x="630746" y="317979"/>
                  </a:cubicBezTo>
                  <a:cubicBezTo>
                    <a:pt x="630746" y="307890"/>
                    <a:pt x="622554" y="299715"/>
                    <a:pt x="612458" y="299715"/>
                  </a:cubicBezTo>
                  <a:close/>
                  <a:moveTo>
                    <a:pt x="612458" y="482359"/>
                  </a:moveTo>
                  <a:cubicBezTo>
                    <a:pt x="602362" y="482359"/>
                    <a:pt x="594170" y="490534"/>
                    <a:pt x="594170" y="500624"/>
                  </a:cubicBezTo>
                  <a:cubicBezTo>
                    <a:pt x="594170" y="510714"/>
                    <a:pt x="602362" y="518888"/>
                    <a:pt x="612458" y="518888"/>
                  </a:cubicBezTo>
                  <a:cubicBezTo>
                    <a:pt x="622554" y="518888"/>
                    <a:pt x="630746" y="510714"/>
                    <a:pt x="630746" y="500624"/>
                  </a:cubicBezTo>
                  <a:cubicBezTo>
                    <a:pt x="630619" y="490610"/>
                    <a:pt x="622491" y="482550"/>
                    <a:pt x="612458" y="482550"/>
                  </a:cubicBezTo>
                  <a:close/>
                  <a:moveTo>
                    <a:pt x="521018" y="391037"/>
                  </a:moveTo>
                  <a:cubicBezTo>
                    <a:pt x="510922" y="391037"/>
                    <a:pt x="502730" y="399212"/>
                    <a:pt x="502730" y="409302"/>
                  </a:cubicBezTo>
                  <a:cubicBezTo>
                    <a:pt x="502730" y="419391"/>
                    <a:pt x="510922" y="427566"/>
                    <a:pt x="521018" y="427566"/>
                  </a:cubicBezTo>
                  <a:cubicBezTo>
                    <a:pt x="531114" y="427566"/>
                    <a:pt x="539306" y="419391"/>
                    <a:pt x="539306" y="409302"/>
                  </a:cubicBezTo>
                  <a:cubicBezTo>
                    <a:pt x="539306" y="399212"/>
                    <a:pt x="531114" y="391037"/>
                    <a:pt x="521018" y="391037"/>
                  </a:cubicBezTo>
                  <a:close/>
                  <a:moveTo>
                    <a:pt x="612458" y="25748"/>
                  </a:moveTo>
                  <a:cubicBezTo>
                    <a:pt x="602362" y="25748"/>
                    <a:pt x="594170" y="33922"/>
                    <a:pt x="594170" y="44012"/>
                  </a:cubicBezTo>
                  <a:cubicBezTo>
                    <a:pt x="594170" y="54102"/>
                    <a:pt x="602362" y="62277"/>
                    <a:pt x="612458" y="62277"/>
                  </a:cubicBezTo>
                  <a:cubicBezTo>
                    <a:pt x="622554" y="62277"/>
                    <a:pt x="630746" y="54102"/>
                    <a:pt x="630746" y="44012"/>
                  </a:cubicBezTo>
                  <a:cubicBezTo>
                    <a:pt x="630619" y="33998"/>
                    <a:pt x="622491" y="25938"/>
                    <a:pt x="612458" y="25938"/>
                  </a:cubicBezTo>
                  <a:close/>
                  <a:moveTo>
                    <a:pt x="658178" y="619343"/>
                  </a:moveTo>
                  <a:cubicBezTo>
                    <a:pt x="648970" y="619381"/>
                    <a:pt x="641224" y="626293"/>
                    <a:pt x="640144" y="635451"/>
                  </a:cubicBezTo>
                  <a:cubicBezTo>
                    <a:pt x="651891" y="637734"/>
                    <a:pt x="663829" y="639700"/>
                    <a:pt x="676085" y="641349"/>
                  </a:cubicBezTo>
                  <a:cubicBezTo>
                    <a:pt x="678180" y="631475"/>
                    <a:pt x="671830" y="621797"/>
                    <a:pt x="661925" y="619730"/>
                  </a:cubicBezTo>
                  <a:cubicBezTo>
                    <a:pt x="660718" y="619470"/>
                    <a:pt x="659448" y="619343"/>
                    <a:pt x="658178" y="619343"/>
                  </a:cubicBezTo>
                  <a:close/>
                  <a:moveTo>
                    <a:pt x="383858" y="436698"/>
                  </a:moveTo>
                  <a:cubicBezTo>
                    <a:pt x="373762" y="436698"/>
                    <a:pt x="365570" y="444873"/>
                    <a:pt x="365570" y="454963"/>
                  </a:cubicBezTo>
                  <a:cubicBezTo>
                    <a:pt x="365570" y="465053"/>
                    <a:pt x="373762" y="473227"/>
                    <a:pt x="383858" y="473227"/>
                  </a:cubicBezTo>
                  <a:cubicBezTo>
                    <a:pt x="393954" y="473227"/>
                    <a:pt x="402146" y="465053"/>
                    <a:pt x="402146" y="454963"/>
                  </a:cubicBezTo>
                  <a:cubicBezTo>
                    <a:pt x="402146" y="444873"/>
                    <a:pt x="393954" y="436698"/>
                    <a:pt x="383858" y="436698"/>
                  </a:cubicBezTo>
                  <a:close/>
                  <a:moveTo>
                    <a:pt x="612458" y="208392"/>
                  </a:moveTo>
                  <a:cubicBezTo>
                    <a:pt x="602362" y="208392"/>
                    <a:pt x="594170" y="216567"/>
                    <a:pt x="594170" y="226657"/>
                  </a:cubicBezTo>
                  <a:cubicBezTo>
                    <a:pt x="594170" y="236747"/>
                    <a:pt x="602362" y="244921"/>
                    <a:pt x="612458" y="244921"/>
                  </a:cubicBezTo>
                  <a:cubicBezTo>
                    <a:pt x="622554" y="244921"/>
                    <a:pt x="630746" y="236747"/>
                    <a:pt x="630746" y="226657"/>
                  </a:cubicBezTo>
                  <a:cubicBezTo>
                    <a:pt x="630746" y="216567"/>
                    <a:pt x="622554" y="208392"/>
                    <a:pt x="612458" y="208392"/>
                  </a:cubicBezTo>
                  <a:close/>
                  <a:moveTo>
                    <a:pt x="612458" y="117070"/>
                  </a:moveTo>
                  <a:cubicBezTo>
                    <a:pt x="602362" y="117070"/>
                    <a:pt x="594170" y="125245"/>
                    <a:pt x="594170" y="135335"/>
                  </a:cubicBezTo>
                  <a:cubicBezTo>
                    <a:pt x="594170" y="145424"/>
                    <a:pt x="602362" y="153599"/>
                    <a:pt x="612458" y="153599"/>
                  </a:cubicBezTo>
                  <a:cubicBezTo>
                    <a:pt x="622554" y="153599"/>
                    <a:pt x="630746" y="145424"/>
                    <a:pt x="630746" y="135335"/>
                  </a:cubicBezTo>
                  <a:cubicBezTo>
                    <a:pt x="630746" y="125245"/>
                    <a:pt x="622554" y="117070"/>
                    <a:pt x="612458" y="117070"/>
                  </a:cubicBezTo>
                  <a:close/>
                  <a:moveTo>
                    <a:pt x="612458" y="573682"/>
                  </a:moveTo>
                  <a:cubicBezTo>
                    <a:pt x="602362" y="573682"/>
                    <a:pt x="594170" y="581856"/>
                    <a:pt x="594170" y="591946"/>
                  </a:cubicBezTo>
                  <a:cubicBezTo>
                    <a:pt x="594170" y="602036"/>
                    <a:pt x="602362" y="610211"/>
                    <a:pt x="612458" y="610211"/>
                  </a:cubicBezTo>
                  <a:cubicBezTo>
                    <a:pt x="622554" y="610211"/>
                    <a:pt x="630746" y="602036"/>
                    <a:pt x="630746" y="591946"/>
                  </a:cubicBezTo>
                  <a:cubicBezTo>
                    <a:pt x="630746" y="581856"/>
                    <a:pt x="622554" y="573682"/>
                    <a:pt x="612458" y="573682"/>
                  </a:cubicBezTo>
                  <a:close/>
                  <a:moveTo>
                    <a:pt x="521018" y="25748"/>
                  </a:moveTo>
                  <a:cubicBezTo>
                    <a:pt x="510922" y="25748"/>
                    <a:pt x="502730" y="33922"/>
                    <a:pt x="502730" y="44012"/>
                  </a:cubicBezTo>
                  <a:cubicBezTo>
                    <a:pt x="502730" y="54102"/>
                    <a:pt x="510922" y="62277"/>
                    <a:pt x="521018" y="62277"/>
                  </a:cubicBezTo>
                  <a:cubicBezTo>
                    <a:pt x="531114" y="62277"/>
                    <a:pt x="539306" y="54102"/>
                    <a:pt x="539306" y="44012"/>
                  </a:cubicBezTo>
                  <a:cubicBezTo>
                    <a:pt x="539179" y="33998"/>
                    <a:pt x="531051" y="25938"/>
                    <a:pt x="521018" y="25938"/>
                  </a:cubicBezTo>
                  <a:close/>
                  <a:moveTo>
                    <a:pt x="521018" y="117070"/>
                  </a:moveTo>
                  <a:cubicBezTo>
                    <a:pt x="510922" y="117070"/>
                    <a:pt x="502730" y="125245"/>
                    <a:pt x="502730" y="135335"/>
                  </a:cubicBezTo>
                  <a:cubicBezTo>
                    <a:pt x="502730" y="145424"/>
                    <a:pt x="510922" y="153599"/>
                    <a:pt x="521018" y="153599"/>
                  </a:cubicBezTo>
                  <a:cubicBezTo>
                    <a:pt x="531114" y="153599"/>
                    <a:pt x="539306" y="145424"/>
                    <a:pt x="539306" y="135335"/>
                  </a:cubicBezTo>
                  <a:cubicBezTo>
                    <a:pt x="539306" y="125245"/>
                    <a:pt x="531114" y="117070"/>
                    <a:pt x="521018" y="117070"/>
                  </a:cubicBezTo>
                  <a:close/>
                  <a:moveTo>
                    <a:pt x="521018" y="208392"/>
                  </a:moveTo>
                  <a:cubicBezTo>
                    <a:pt x="510922" y="208392"/>
                    <a:pt x="502730" y="216567"/>
                    <a:pt x="502730" y="226657"/>
                  </a:cubicBezTo>
                  <a:cubicBezTo>
                    <a:pt x="502730" y="236747"/>
                    <a:pt x="510922" y="244921"/>
                    <a:pt x="521018" y="244921"/>
                  </a:cubicBezTo>
                  <a:cubicBezTo>
                    <a:pt x="531114" y="244921"/>
                    <a:pt x="539306" y="236747"/>
                    <a:pt x="539306" y="226657"/>
                  </a:cubicBezTo>
                  <a:cubicBezTo>
                    <a:pt x="539306" y="216567"/>
                    <a:pt x="531114" y="208392"/>
                    <a:pt x="521018" y="208392"/>
                  </a:cubicBezTo>
                  <a:close/>
                  <a:moveTo>
                    <a:pt x="521018" y="299715"/>
                  </a:moveTo>
                  <a:cubicBezTo>
                    <a:pt x="510922" y="299715"/>
                    <a:pt x="502730" y="307890"/>
                    <a:pt x="502730" y="317979"/>
                  </a:cubicBezTo>
                  <a:cubicBezTo>
                    <a:pt x="502730" y="328069"/>
                    <a:pt x="510922" y="336244"/>
                    <a:pt x="521018" y="336244"/>
                  </a:cubicBezTo>
                  <a:cubicBezTo>
                    <a:pt x="531114" y="336244"/>
                    <a:pt x="539306" y="328069"/>
                    <a:pt x="539306" y="317979"/>
                  </a:cubicBezTo>
                  <a:cubicBezTo>
                    <a:pt x="539306" y="307890"/>
                    <a:pt x="531114" y="299715"/>
                    <a:pt x="521018" y="299715"/>
                  </a:cubicBezTo>
                  <a:close/>
                  <a:moveTo>
                    <a:pt x="566738" y="162731"/>
                  </a:moveTo>
                  <a:cubicBezTo>
                    <a:pt x="556641" y="162731"/>
                    <a:pt x="548450" y="170906"/>
                    <a:pt x="548450" y="180996"/>
                  </a:cubicBezTo>
                  <a:cubicBezTo>
                    <a:pt x="548450" y="191086"/>
                    <a:pt x="556641" y="199260"/>
                    <a:pt x="566738" y="199260"/>
                  </a:cubicBezTo>
                  <a:cubicBezTo>
                    <a:pt x="576835" y="199260"/>
                    <a:pt x="585026" y="191086"/>
                    <a:pt x="585026" y="180996"/>
                  </a:cubicBezTo>
                  <a:cubicBezTo>
                    <a:pt x="585026" y="170906"/>
                    <a:pt x="576835" y="162731"/>
                    <a:pt x="566738" y="162731"/>
                  </a:cubicBezTo>
                  <a:close/>
                  <a:moveTo>
                    <a:pt x="566738" y="528021"/>
                  </a:moveTo>
                  <a:cubicBezTo>
                    <a:pt x="556578" y="527983"/>
                    <a:pt x="548387" y="536164"/>
                    <a:pt x="548323" y="546285"/>
                  </a:cubicBezTo>
                  <a:cubicBezTo>
                    <a:pt x="548260" y="556407"/>
                    <a:pt x="556451" y="564638"/>
                    <a:pt x="566611" y="564676"/>
                  </a:cubicBezTo>
                  <a:cubicBezTo>
                    <a:pt x="576771" y="564714"/>
                    <a:pt x="584962" y="556533"/>
                    <a:pt x="585026" y="546412"/>
                  </a:cubicBezTo>
                  <a:cubicBezTo>
                    <a:pt x="585026" y="546367"/>
                    <a:pt x="585026" y="546330"/>
                    <a:pt x="585026" y="546285"/>
                  </a:cubicBezTo>
                  <a:cubicBezTo>
                    <a:pt x="585026" y="536195"/>
                    <a:pt x="576835" y="528021"/>
                    <a:pt x="566738" y="528021"/>
                  </a:cubicBezTo>
                  <a:close/>
                  <a:moveTo>
                    <a:pt x="566738" y="254054"/>
                  </a:moveTo>
                  <a:cubicBezTo>
                    <a:pt x="556641" y="254054"/>
                    <a:pt x="548450" y="262228"/>
                    <a:pt x="548450" y="272318"/>
                  </a:cubicBezTo>
                  <a:cubicBezTo>
                    <a:pt x="548450" y="282408"/>
                    <a:pt x="556641" y="290583"/>
                    <a:pt x="566738" y="290583"/>
                  </a:cubicBezTo>
                  <a:cubicBezTo>
                    <a:pt x="576835" y="290583"/>
                    <a:pt x="585026" y="282408"/>
                    <a:pt x="585026" y="272318"/>
                  </a:cubicBezTo>
                  <a:cubicBezTo>
                    <a:pt x="584899" y="262304"/>
                    <a:pt x="576771" y="254244"/>
                    <a:pt x="566738" y="254244"/>
                  </a:cubicBezTo>
                  <a:close/>
                  <a:moveTo>
                    <a:pt x="566738" y="345376"/>
                  </a:moveTo>
                  <a:cubicBezTo>
                    <a:pt x="556641" y="345376"/>
                    <a:pt x="548450" y="353551"/>
                    <a:pt x="548450" y="363640"/>
                  </a:cubicBezTo>
                  <a:cubicBezTo>
                    <a:pt x="548450" y="373730"/>
                    <a:pt x="556641" y="381905"/>
                    <a:pt x="566738" y="381905"/>
                  </a:cubicBezTo>
                  <a:cubicBezTo>
                    <a:pt x="576835" y="381905"/>
                    <a:pt x="585026" y="373730"/>
                    <a:pt x="585026" y="363640"/>
                  </a:cubicBezTo>
                  <a:cubicBezTo>
                    <a:pt x="585026" y="353551"/>
                    <a:pt x="576835" y="345376"/>
                    <a:pt x="566738" y="345376"/>
                  </a:cubicBezTo>
                  <a:close/>
                  <a:moveTo>
                    <a:pt x="566738" y="436698"/>
                  </a:moveTo>
                  <a:cubicBezTo>
                    <a:pt x="556641" y="436698"/>
                    <a:pt x="548450" y="444873"/>
                    <a:pt x="548450" y="454963"/>
                  </a:cubicBezTo>
                  <a:cubicBezTo>
                    <a:pt x="548450" y="465053"/>
                    <a:pt x="556641" y="473227"/>
                    <a:pt x="566738" y="473227"/>
                  </a:cubicBezTo>
                  <a:cubicBezTo>
                    <a:pt x="576835" y="473227"/>
                    <a:pt x="585026" y="465053"/>
                    <a:pt x="585026" y="454963"/>
                  </a:cubicBezTo>
                  <a:cubicBezTo>
                    <a:pt x="585026" y="444873"/>
                    <a:pt x="576835" y="436698"/>
                    <a:pt x="566738" y="436698"/>
                  </a:cubicBezTo>
                  <a:close/>
                  <a:moveTo>
                    <a:pt x="338138" y="299715"/>
                  </a:moveTo>
                  <a:cubicBezTo>
                    <a:pt x="328041" y="299715"/>
                    <a:pt x="319849" y="307890"/>
                    <a:pt x="319849" y="317979"/>
                  </a:cubicBezTo>
                  <a:cubicBezTo>
                    <a:pt x="319849" y="328069"/>
                    <a:pt x="328041" y="336244"/>
                    <a:pt x="338138" y="336244"/>
                  </a:cubicBezTo>
                  <a:cubicBezTo>
                    <a:pt x="348235" y="336244"/>
                    <a:pt x="356426" y="328069"/>
                    <a:pt x="356426" y="317979"/>
                  </a:cubicBezTo>
                  <a:cubicBezTo>
                    <a:pt x="356426" y="307890"/>
                    <a:pt x="348235" y="299715"/>
                    <a:pt x="338138" y="299715"/>
                  </a:cubicBezTo>
                  <a:close/>
                  <a:moveTo>
                    <a:pt x="292418" y="16616"/>
                  </a:moveTo>
                  <a:cubicBezTo>
                    <a:pt x="301879" y="16590"/>
                    <a:pt x="309753" y="9392"/>
                    <a:pt x="310579" y="0"/>
                  </a:cubicBezTo>
                  <a:lnTo>
                    <a:pt x="274193" y="0"/>
                  </a:lnTo>
                  <a:cubicBezTo>
                    <a:pt x="275019" y="9443"/>
                    <a:pt x="282956" y="16679"/>
                    <a:pt x="292418" y="16616"/>
                  </a:cubicBezTo>
                  <a:close/>
                  <a:moveTo>
                    <a:pt x="200978" y="16616"/>
                  </a:moveTo>
                  <a:cubicBezTo>
                    <a:pt x="210439" y="16590"/>
                    <a:pt x="218313" y="9392"/>
                    <a:pt x="219139" y="0"/>
                  </a:cubicBezTo>
                  <a:lnTo>
                    <a:pt x="182880" y="0"/>
                  </a:lnTo>
                  <a:cubicBezTo>
                    <a:pt x="183642" y="9392"/>
                    <a:pt x="191516" y="16616"/>
                    <a:pt x="200978" y="16616"/>
                  </a:cubicBezTo>
                  <a:close/>
                  <a:moveTo>
                    <a:pt x="109538" y="16616"/>
                  </a:moveTo>
                  <a:cubicBezTo>
                    <a:pt x="119000" y="16590"/>
                    <a:pt x="126874" y="9392"/>
                    <a:pt x="127699" y="0"/>
                  </a:cubicBezTo>
                  <a:lnTo>
                    <a:pt x="91440" y="0"/>
                  </a:lnTo>
                  <a:cubicBezTo>
                    <a:pt x="92266" y="9380"/>
                    <a:pt x="100140" y="16584"/>
                    <a:pt x="109538" y="16616"/>
                  </a:cubicBezTo>
                  <a:close/>
                  <a:moveTo>
                    <a:pt x="383858" y="16616"/>
                  </a:moveTo>
                  <a:cubicBezTo>
                    <a:pt x="393319" y="16590"/>
                    <a:pt x="401193" y="9392"/>
                    <a:pt x="402019" y="0"/>
                  </a:cubicBezTo>
                  <a:lnTo>
                    <a:pt x="365761" y="0"/>
                  </a:lnTo>
                  <a:cubicBezTo>
                    <a:pt x="366523" y="9392"/>
                    <a:pt x="374397" y="16616"/>
                    <a:pt x="383858" y="16616"/>
                  </a:cubicBezTo>
                  <a:close/>
                  <a:moveTo>
                    <a:pt x="63818" y="25748"/>
                  </a:moveTo>
                  <a:cubicBezTo>
                    <a:pt x="53722" y="25748"/>
                    <a:pt x="45530" y="33922"/>
                    <a:pt x="45530" y="44012"/>
                  </a:cubicBezTo>
                  <a:cubicBezTo>
                    <a:pt x="45530" y="54102"/>
                    <a:pt x="53722" y="62277"/>
                    <a:pt x="63818" y="62277"/>
                  </a:cubicBezTo>
                  <a:cubicBezTo>
                    <a:pt x="73914" y="62277"/>
                    <a:pt x="82106" y="54102"/>
                    <a:pt x="82106" y="44012"/>
                  </a:cubicBezTo>
                  <a:cubicBezTo>
                    <a:pt x="81979" y="33998"/>
                    <a:pt x="73851" y="25938"/>
                    <a:pt x="63818" y="25938"/>
                  </a:cubicBezTo>
                  <a:close/>
                  <a:moveTo>
                    <a:pt x="63818" y="117070"/>
                  </a:moveTo>
                  <a:cubicBezTo>
                    <a:pt x="57341" y="117121"/>
                    <a:pt x="51436" y="120539"/>
                    <a:pt x="48133" y="126076"/>
                  </a:cubicBezTo>
                  <a:lnTo>
                    <a:pt x="65913" y="153409"/>
                  </a:lnTo>
                  <a:cubicBezTo>
                    <a:pt x="75947" y="152699"/>
                    <a:pt x="83503" y="143991"/>
                    <a:pt x="82804" y="133965"/>
                  </a:cubicBezTo>
                  <a:cubicBezTo>
                    <a:pt x="82106" y="124129"/>
                    <a:pt x="73661" y="116633"/>
                    <a:pt x="63818" y="117070"/>
                  </a:cubicBezTo>
                  <a:close/>
                  <a:moveTo>
                    <a:pt x="475298" y="16616"/>
                  </a:moveTo>
                  <a:cubicBezTo>
                    <a:pt x="484760" y="16590"/>
                    <a:pt x="492634" y="9392"/>
                    <a:pt x="493459" y="0"/>
                  </a:cubicBezTo>
                  <a:lnTo>
                    <a:pt x="457200" y="0"/>
                  </a:lnTo>
                  <a:cubicBezTo>
                    <a:pt x="457962" y="9392"/>
                    <a:pt x="465837" y="16616"/>
                    <a:pt x="475298" y="16616"/>
                  </a:cubicBezTo>
                  <a:close/>
                  <a:moveTo>
                    <a:pt x="18098" y="71409"/>
                  </a:moveTo>
                  <a:cubicBezTo>
                    <a:pt x="16511" y="71447"/>
                    <a:pt x="14923" y="71682"/>
                    <a:pt x="13399" y="72107"/>
                  </a:cubicBezTo>
                  <a:cubicBezTo>
                    <a:pt x="19749" y="81746"/>
                    <a:pt x="26099" y="91513"/>
                    <a:pt x="32449" y="101279"/>
                  </a:cubicBezTo>
                  <a:cubicBezTo>
                    <a:pt x="35179" y="98038"/>
                    <a:pt x="36703" y="93922"/>
                    <a:pt x="36703" y="89673"/>
                  </a:cubicBezTo>
                  <a:cubicBezTo>
                    <a:pt x="36703" y="79584"/>
                    <a:pt x="28512" y="71409"/>
                    <a:pt x="18415" y="71409"/>
                  </a:cubicBezTo>
                  <a:cubicBezTo>
                    <a:pt x="18288" y="71409"/>
                    <a:pt x="18224" y="71409"/>
                    <a:pt x="18098" y="71409"/>
                  </a:cubicBezTo>
                  <a:close/>
                  <a:moveTo>
                    <a:pt x="36259" y="0"/>
                  </a:moveTo>
                  <a:lnTo>
                    <a:pt x="0" y="0"/>
                  </a:lnTo>
                  <a:cubicBezTo>
                    <a:pt x="1016" y="10001"/>
                    <a:pt x="9970" y="17275"/>
                    <a:pt x="20003" y="16248"/>
                  </a:cubicBezTo>
                  <a:cubicBezTo>
                    <a:pt x="28575" y="15366"/>
                    <a:pt x="35370" y="8580"/>
                    <a:pt x="36259" y="0"/>
                  </a:cubicBezTo>
                  <a:close/>
                  <a:moveTo>
                    <a:pt x="1115378" y="16616"/>
                  </a:moveTo>
                  <a:cubicBezTo>
                    <a:pt x="1124839" y="16616"/>
                    <a:pt x="1132713" y="9392"/>
                    <a:pt x="1133475" y="0"/>
                  </a:cubicBezTo>
                  <a:lnTo>
                    <a:pt x="1097280" y="0"/>
                  </a:lnTo>
                  <a:cubicBezTo>
                    <a:pt x="1098042" y="9392"/>
                    <a:pt x="1105916" y="16616"/>
                    <a:pt x="1115378" y="16616"/>
                  </a:cubicBezTo>
                  <a:close/>
                  <a:moveTo>
                    <a:pt x="1023938" y="16616"/>
                  </a:moveTo>
                  <a:cubicBezTo>
                    <a:pt x="1033400" y="16616"/>
                    <a:pt x="1041274" y="9392"/>
                    <a:pt x="1042036" y="0"/>
                  </a:cubicBezTo>
                  <a:lnTo>
                    <a:pt x="1005840" y="0"/>
                  </a:lnTo>
                  <a:cubicBezTo>
                    <a:pt x="1006602" y="9392"/>
                    <a:pt x="1014476" y="16616"/>
                    <a:pt x="1023938" y="16616"/>
                  </a:cubicBezTo>
                  <a:close/>
                  <a:moveTo>
                    <a:pt x="932498" y="16616"/>
                  </a:moveTo>
                  <a:cubicBezTo>
                    <a:pt x="941960" y="16616"/>
                    <a:pt x="949834" y="9392"/>
                    <a:pt x="950595" y="0"/>
                  </a:cubicBezTo>
                  <a:lnTo>
                    <a:pt x="914400" y="0"/>
                  </a:lnTo>
                  <a:cubicBezTo>
                    <a:pt x="915162" y="9392"/>
                    <a:pt x="923037" y="16616"/>
                    <a:pt x="932498" y="16616"/>
                  </a:cubicBezTo>
                  <a:close/>
                  <a:moveTo>
                    <a:pt x="109538" y="162478"/>
                  </a:moveTo>
                  <a:cubicBezTo>
                    <a:pt x="99441" y="162478"/>
                    <a:pt x="91249" y="170652"/>
                    <a:pt x="91249" y="180742"/>
                  </a:cubicBezTo>
                  <a:cubicBezTo>
                    <a:pt x="91249" y="190832"/>
                    <a:pt x="99441" y="199007"/>
                    <a:pt x="109538" y="199007"/>
                  </a:cubicBezTo>
                  <a:cubicBezTo>
                    <a:pt x="119635" y="199007"/>
                    <a:pt x="127826" y="190832"/>
                    <a:pt x="127826" y="180742"/>
                  </a:cubicBezTo>
                  <a:cubicBezTo>
                    <a:pt x="127699" y="170754"/>
                    <a:pt x="119571" y="162731"/>
                    <a:pt x="109538" y="162731"/>
                  </a:cubicBezTo>
                  <a:close/>
                  <a:moveTo>
                    <a:pt x="566738" y="16616"/>
                  </a:moveTo>
                  <a:cubicBezTo>
                    <a:pt x="576200" y="16590"/>
                    <a:pt x="584074" y="9392"/>
                    <a:pt x="584899" y="0"/>
                  </a:cubicBezTo>
                  <a:lnTo>
                    <a:pt x="548640" y="0"/>
                  </a:lnTo>
                  <a:cubicBezTo>
                    <a:pt x="549402" y="9392"/>
                    <a:pt x="557276" y="16616"/>
                    <a:pt x="566738" y="16616"/>
                  </a:cubicBezTo>
                  <a:close/>
                  <a:moveTo>
                    <a:pt x="1206818" y="16616"/>
                  </a:moveTo>
                  <a:cubicBezTo>
                    <a:pt x="1216279" y="16616"/>
                    <a:pt x="1224153" y="9392"/>
                    <a:pt x="1224915" y="0"/>
                  </a:cubicBezTo>
                  <a:lnTo>
                    <a:pt x="1188593" y="0"/>
                  </a:lnTo>
                  <a:cubicBezTo>
                    <a:pt x="1189419" y="9443"/>
                    <a:pt x="1197356" y="16679"/>
                    <a:pt x="1206818" y="16616"/>
                  </a:cubicBezTo>
                  <a:close/>
                  <a:moveTo>
                    <a:pt x="841058" y="16616"/>
                  </a:moveTo>
                  <a:cubicBezTo>
                    <a:pt x="850519" y="16616"/>
                    <a:pt x="858393" y="9392"/>
                    <a:pt x="859155" y="0"/>
                  </a:cubicBezTo>
                  <a:lnTo>
                    <a:pt x="822961" y="0"/>
                  </a:lnTo>
                  <a:cubicBezTo>
                    <a:pt x="823723" y="9392"/>
                    <a:pt x="831597" y="16616"/>
                    <a:pt x="841058" y="16616"/>
                  </a:cubicBezTo>
                  <a:close/>
                  <a:moveTo>
                    <a:pt x="658178" y="16616"/>
                  </a:moveTo>
                  <a:cubicBezTo>
                    <a:pt x="667639" y="16590"/>
                    <a:pt x="675513" y="9392"/>
                    <a:pt x="676339" y="0"/>
                  </a:cubicBezTo>
                  <a:lnTo>
                    <a:pt x="640080" y="0"/>
                  </a:lnTo>
                  <a:cubicBezTo>
                    <a:pt x="640842" y="9392"/>
                    <a:pt x="648716" y="16616"/>
                    <a:pt x="658178" y="16616"/>
                  </a:cubicBezTo>
                  <a:close/>
                  <a:moveTo>
                    <a:pt x="749618" y="16616"/>
                  </a:moveTo>
                  <a:cubicBezTo>
                    <a:pt x="759079" y="16616"/>
                    <a:pt x="766953" y="9392"/>
                    <a:pt x="767715" y="0"/>
                  </a:cubicBezTo>
                  <a:lnTo>
                    <a:pt x="731393" y="0"/>
                  </a:lnTo>
                  <a:cubicBezTo>
                    <a:pt x="732219" y="9443"/>
                    <a:pt x="740156" y="16679"/>
                    <a:pt x="749618" y="16616"/>
                  </a:cubicBezTo>
                  <a:close/>
                  <a:moveTo>
                    <a:pt x="200978" y="71409"/>
                  </a:moveTo>
                  <a:cubicBezTo>
                    <a:pt x="190881" y="71409"/>
                    <a:pt x="182690" y="79584"/>
                    <a:pt x="182690" y="89673"/>
                  </a:cubicBezTo>
                  <a:cubicBezTo>
                    <a:pt x="182690" y="99763"/>
                    <a:pt x="190881" y="107938"/>
                    <a:pt x="200978" y="107938"/>
                  </a:cubicBezTo>
                  <a:cubicBezTo>
                    <a:pt x="211075" y="107938"/>
                    <a:pt x="219266" y="99763"/>
                    <a:pt x="219266" y="89673"/>
                  </a:cubicBezTo>
                  <a:cubicBezTo>
                    <a:pt x="219266" y="79584"/>
                    <a:pt x="211075" y="71409"/>
                    <a:pt x="200978" y="71409"/>
                  </a:cubicBezTo>
                  <a:close/>
                  <a:moveTo>
                    <a:pt x="292418" y="162731"/>
                  </a:moveTo>
                  <a:cubicBezTo>
                    <a:pt x="282322" y="162731"/>
                    <a:pt x="274130" y="170906"/>
                    <a:pt x="274130" y="180996"/>
                  </a:cubicBezTo>
                  <a:cubicBezTo>
                    <a:pt x="274130" y="191086"/>
                    <a:pt x="282322" y="199260"/>
                    <a:pt x="292418" y="199260"/>
                  </a:cubicBezTo>
                  <a:cubicBezTo>
                    <a:pt x="302514" y="199260"/>
                    <a:pt x="310706" y="191086"/>
                    <a:pt x="310706" y="180996"/>
                  </a:cubicBezTo>
                  <a:cubicBezTo>
                    <a:pt x="310706" y="170906"/>
                    <a:pt x="302514" y="162731"/>
                    <a:pt x="292418" y="162731"/>
                  </a:cubicBezTo>
                  <a:close/>
                  <a:moveTo>
                    <a:pt x="292418" y="71409"/>
                  </a:moveTo>
                  <a:cubicBezTo>
                    <a:pt x="282322" y="71409"/>
                    <a:pt x="274130" y="79584"/>
                    <a:pt x="274130" y="89673"/>
                  </a:cubicBezTo>
                  <a:cubicBezTo>
                    <a:pt x="274130" y="99763"/>
                    <a:pt x="282322" y="107938"/>
                    <a:pt x="292418" y="107938"/>
                  </a:cubicBezTo>
                  <a:cubicBezTo>
                    <a:pt x="302514" y="107938"/>
                    <a:pt x="310706" y="99763"/>
                    <a:pt x="310706" y="89673"/>
                  </a:cubicBezTo>
                  <a:cubicBezTo>
                    <a:pt x="310706" y="79584"/>
                    <a:pt x="302514" y="71409"/>
                    <a:pt x="292418" y="71409"/>
                  </a:cubicBezTo>
                  <a:close/>
                  <a:moveTo>
                    <a:pt x="292418" y="254054"/>
                  </a:moveTo>
                  <a:cubicBezTo>
                    <a:pt x="282322" y="254054"/>
                    <a:pt x="274130" y="262228"/>
                    <a:pt x="274130" y="272318"/>
                  </a:cubicBezTo>
                  <a:cubicBezTo>
                    <a:pt x="274130" y="282408"/>
                    <a:pt x="282322" y="290583"/>
                    <a:pt x="292418" y="290583"/>
                  </a:cubicBezTo>
                  <a:cubicBezTo>
                    <a:pt x="302514" y="290583"/>
                    <a:pt x="310706" y="282408"/>
                    <a:pt x="310706" y="272318"/>
                  </a:cubicBezTo>
                  <a:cubicBezTo>
                    <a:pt x="310579" y="262304"/>
                    <a:pt x="302451" y="254244"/>
                    <a:pt x="292418" y="254244"/>
                  </a:cubicBezTo>
                  <a:close/>
                  <a:moveTo>
                    <a:pt x="292418" y="345376"/>
                  </a:moveTo>
                  <a:cubicBezTo>
                    <a:pt x="282322" y="345376"/>
                    <a:pt x="274130" y="353551"/>
                    <a:pt x="274130" y="363640"/>
                  </a:cubicBezTo>
                  <a:cubicBezTo>
                    <a:pt x="274130" y="373730"/>
                    <a:pt x="282322" y="381905"/>
                    <a:pt x="292418" y="381905"/>
                  </a:cubicBezTo>
                  <a:cubicBezTo>
                    <a:pt x="302514" y="381905"/>
                    <a:pt x="310706" y="373730"/>
                    <a:pt x="310706" y="363640"/>
                  </a:cubicBezTo>
                  <a:cubicBezTo>
                    <a:pt x="310706" y="353551"/>
                    <a:pt x="302514" y="345376"/>
                    <a:pt x="292418" y="345376"/>
                  </a:cubicBezTo>
                  <a:close/>
                  <a:moveTo>
                    <a:pt x="338138" y="208392"/>
                  </a:moveTo>
                  <a:cubicBezTo>
                    <a:pt x="328041" y="208392"/>
                    <a:pt x="319849" y="216567"/>
                    <a:pt x="319849" y="226657"/>
                  </a:cubicBezTo>
                  <a:cubicBezTo>
                    <a:pt x="319849" y="236747"/>
                    <a:pt x="328041" y="244921"/>
                    <a:pt x="338138" y="244921"/>
                  </a:cubicBezTo>
                  <a:cubicBezTo>
                    <a:pt x="348235" y="244921"/>
                    <a:pt x="356426" y="236747"/>
                    <a:pt x="356426" y="226657"/>
                  </a:cubicBezTo>
                  <a:cubicBezTo>
                    <a:pt x="356426" y="216567"/>
                    <a:pt x="348235" y="208392"/>
                    <a:pt x="338138" y="208392"/>
                  </a:cubicBezTo>
                  <a:close/>
                  <a:moveTo>
                    <a:pt x="109538" y="71409"/>
                  </a:moveTo>
                  <a:cubicBezTo>
                    <a:pt x="99441" y="71409"/>
                    <a:pt x="91249" y="79584"/>
                    <a:pt x="91249" y="89673"/>
                  </a:cubicBezTo>
                  <a:cubicBezTo>
                    <a:pt x="91249" y="99763"/>
                    <a:pt x="99441" y="107938"/>
                    <a:pt x="109538" y="107938"/>
                  </a:cubicBezTo>
                  <a:cubicBezTo>
                    <a:pt x="119635" y="107938"/>
                    <a:pt x="127826" y="99763"/>
                    <a:pt x="127826" y="89673"/>
                  </a:cubicBezTo>
                  <a:cubicBezTo>
                    <a:pt x="127826" y="79584"/>
                    <a:pt x="119635" y="71409"/>
                    <a:pt x="109538" y="71409"/>
                  </a:cubicBezTo>
                  <a:close/>
                  <a:moveTo>
                    <a:pt x="246698" y="25748"/>
                  </a:moveTo>
                  <a:cubicBezTo>
                    <a:pt x="236601" y="25748"/>
                    <a:pt x="228410" y="33922"/>
                    <a:pt x="228410" y="44012"/>
                  </a:cubicBezTo>
                  <a:cubicBezTo>
                    <a:pt x="228410" y="54102"/>
                    <a:pt x="236601" y="62277"/>
                    <a:pt x="246698" y="62277"/>
                  </a:cubicBezTo>
                  <a:cubicBezTo>
                    <a:pt x="256794" y="62277"/>
                    <a:pt x="264986" y="54102"/>
                    <a:pt x="264986" y="44012"/>
                  </a:cubicBezTo>
                  <a:cubicBezTo>
                    <a:pt x="264859" y="33998"/>
                    <a:pt x="256731" y="25938"/>
                    <a:pt x="246698" y="25938"/>
                  </a:cubicBezTo>
                  <a:close/>
                  <a:moveTo>
                    <a:pt x="338138" y="117070"/>
                  </a:moveTo>
                  <a:cubicBezTo>
                    <a:pt x="328041" y="117070"/>
                    <a:pt x="319849" y="125245"/>
                    <a:pt x="319849" y="135335"/>
                  </a:cubicBezTo>
                  <a:cubicBezTo>
                    <a:pt x="319849" y="145424"/>
                    <a:pt x="328041" y="153599"/>
                    <a:pt x="338138" y="153599"/>
                  </a:cubicBezTo>
                  <a:cubicBezTo>
                    <a:pt x="348235" y="153599"/>
                    <a:pt x="356426" y="145424"/>
                    <a:pt x="356426" y="135335"/>
                  </a:cubicBezTo>
                  <a:cubicBezTo>
                    <a:pt x="356426" y="125245"/>
                    <a:pt x="348235" y="117070"/>
                    <a:pt x="338138" y="117070"/>
                  </a:cubicBezTo>
                  <a:close/>
                  <a:moveTo>
                    <a:pt x="658178" y="528021"/>
                  </a:moveTo>
                  <a:cubicBezTo>
                    <a:pt x="648018" y="527983"/>
                    <a:pt x="639826" y="536164"/>
                    <a:pt x="639763" y="546285"/>
                  </a:cubicBezTo>
                  <a:cubicBezTo>
                    <a:pt x="639700" y="556407"/>
                    <a:pt x="647891" y="564638"/>
                    <a:pt x="658051" y="564676"/>
                  </a:cubicBezTo>
                  <a:cubicBezTo>
                    <a:pt x="668211" y="564714"/>
                    <a:pt x="676402" y="556533"/>
                    <a:pt x="676466" y="546412"/>
                  </a:cubicBezTo>
                  <a:cubicBezTo>
                    <a:pt x="676466" y="546367"/>
                    <a:pt x="676466" y="546330"/>
                    <a:pt x="676466" y="546285"/>
                  </a:cubicBezTo>
                  <a:cubicBezTo>
                    <a:pt x="676466" y="536195"/>
                    <a:pt x="668275" y="528021"/>
                    <a:pt x="658178" y="528021"/>
                  </a:cubicBezTo>
                  <a:close/>
                  <a:moveTo>
                    <a:pt x="338138" y="391037"/>
                  </a:moveTo>
                  <a:cubicBezTo>
                    <a:pt x="328041" y="391037"/>
                    <a:pt x="319849" y="399212"/>
                    <a:pt x="319849" y="409302"/>
                  </a:cubicBezTo>
                  <a:cubicBezTo>
                    <a:pt x="319849" y="419391"/>
                    <a:pt x="328041" y="427566"/>
                    <a:pt x="338138" y="427566"/>
                  </a:cubicBezTo>
                  <a:cubicBezTo>
                    <a:pt x="348235" y="427566"/>
                    <a:pt x="356426" y="419391"/>
                    <a:pt x="356426" y="409302"/>
                  </a:cubicBezTo>
                  <a:cubicBezTo>
                    <a:pt x="356426" y="399212"/>
                    <a:pt x="348235" y="391037"/>
                    <a:pt x="338138" y="391037"/>
                  </a:cubicBezTo>
                  <a:close/>
                  <a:moveTo>
                    <a:pt x="155258" y="25748"/>
                  </a:moveTo>
                  <a:cubicBezTo>
                    <a:pt x="145162" y="25748"/>
                    <a:pt x="136970" y="33922"/>
                    <a:pt x="136970" y="44012"/>
                  </a:cubicBezTo>
                  <a:cubicBezTo>
                    <a:pt x="136970" y="54102"/>
                    <a:pt x="145162" y="62277"/>
                    <a:pt x="155258" y="62277"/>
                  </a:cubicBezTo>
                  <a:cubicBezTo>
                    <a:pt x="165354" y="62277"/>
                    <a:pt x="173546" y="54102"/>
                    <a:pt x="173546" y="44012"/>
                  </a:cubicBezTo>
                  <a:cubicBezTo>
                    <a:pt x="173419" y="33998"/>
                    <a:pt x="165291" y="25938"/>
                    <a:pt x="155258" y="25938"/>
                  </a:cubicBezTo>
                  <a:close/>
                  <a:moveTo>
                    <a:pt x="155258" y="117070"/>
                  </a:moveTo>
                  <a:cubicBezTo>
                    <a:pt x="145162" y="117070"/>
                    <a:pt x="136970" y="125245"/>
                    <a:pt x="136970" y="135335"/>
                  </a:cubicBezTo>
                  <a:cubicBezTo>
                    <a:pt x="136970" y="145424"/>
                    <a:pt x="145162" y="153599"/>
                    <a:pt x="155258" y="153599"/>
                  </a:cubicBezTo>
                  <a:cubicBezTo>
                    <a:pt x="165354" y="153599"/>
                    <a:pt x="173546" y="145424"/>
                    <a:pt x="173546" y="135335"/>
                  </a:cubicBezTo>
                  <a:cubicBezTo>
                    <a:pt x="173546" y="125245"/>
                    <a:pt x="165354" y="117070"/>
                    <a:pt x="155258" y="117070"/>
                  </a:cubicBezTo>
                  <a:close/>
                  <a:moveTo>
                    <a:pt x="200978" y="254054"/>
                  </a:moveTo>
                  <a:cubicBezTo>
                    <a:pt x="190881" y="254054"/>
                    <a:pt x="182690" y="262228"/>
                    <a:pt x="182690" y="272318"/>
                  </a:cubicBezTo>
                  <a:cubicBezTo>
                    <a:pt x="182690" y="282408"/>
                    <a:pt x="190881" y="290583"/>
                    <a:pt x="200978" y="290583"/>
                  </a:cubicBezTo>
                  <a:cubicBezTo>
                    <a:pt x="211075" y="290583"/>
                    <a:pt x="219266" y="282408"/>
                    <a:pt x="219266" y="272318"/>
                  </a:cubicBezTo>
                  <a:cubicBezTo>
                    <a:pt x="219139" y="262304"/>
                    <a:pt x="211011" y="254244"/>
                    <a:pt x="200978" y="254244"/>
                  </a:cubicBezTo>
                  <a:close/>
                  <a:moveTo>
                    <a:pt x="155258" y="208392"/>
                  </a:moveTo>
                  <a:cubicBezTo>
                    <a:pt x="145162" y="208392"/>
                    <a:pt x="136970" y="216567"/>
                    <a:pt x="136970" y="226657"/>
                  </a:cubicBezTo>
                  <a:cubicBezTo>
                    <a:pt x="136970" y="236747"/>
                    <a:pt x="145162" y="244921"/>
                    <a:pt x="155258" y="244921"/>
                  </a:cubicBezTo>
                  <a:cubicBezTo>
                    <a:pt x="165354" y="244921"/>
                    <a:pt x="173546" y="236747"/>
                    <a:pt x="173546" y="226657"/>
                  </a:cubicBezTo>
                  <a:cubicBezTo>
                    <a:pt x="173546" y="216567"/>
                    <a:pt x="165354" y="208392"/>
                    <a:pt x="155258" y="208392"/>
                  </a:cubicBezTo>
                  <a:close/>
                  <a:moveTo>
                    <a:pt x="200978" y="162731"/>
                  </a:moveTo>
                  <a:cubicBezTo>
                    <a:pt x="190881" y="162731"/>
                    <a:pt x="182690" y="170906"/>
                    <a:pt x="182690" y="180996"/>
                  </a:cubicBezTo>
                  <a:cubicBezTo>
                    <a:pt x="182690" y="191086"/>
                    <a:pt x="190881" y="199260"/>
                    <a:pt x="200978" y="199260"/>
                  </a:cubicBezTo>
                  <a:cubicBezTo>
                    <a:pt x="211075" y="199260"/>
                    <a:pt x="219266" y="191086"/>
                    <a:pt x="219266" y="180996"/>
                  </a:cubicBezTo>
                  <a:cubicBezTo>
                    <a:pt x="219266" y="170906"/>
                    <a:pt x="211075" y="162731"/>
                    <a:pt x="200978" y="162731"/>
                  </a:cubicBezTo>
                  <a:close/>
                  <a:moveTo>
                    <a:pt x="246698" y="208392"/>
                  </a:moveTo>
                  <a:cubicBezTo>
                    <a:pt x="236601" y="208392"/>
                    <a:pt x="228410" y="216567"/>
                    <a:pt x="228410" y="226657"/>
                  </a:cubicBezTo>
                  <a:cubicBezTo>
                    <a:pt x="228410" y="236747"/>
                    <a:pt x="236601" y="244921"/>
                    <a:pt x="246698" y="244921"/>
                  </a:cubicBezTo>
                  <a:cubicBezTo>
                    <a:pt x="256794" y="244921"/>
                    <a:pt x="264986" y="236747"/>
                    <a:pt x="264986" y="226657"/>
                  </a:cubicBezTo>
                  <a:cubicBezTo>
                    <a:pt x="264986" y="216567"/>
                    <a:pt x="256794" y="208392"/>
                    <a:pt x="246698" y="208392"/>
                  </a:cubicBezTo>
                  <a:close/>
                  <a:moveTo>
                    <a:pt x="246698" y="299715"/>
                  </a:moveTo>
                  <a:cubicBezTo>
                    <a:pt x="236601" y="299715"/>
                    <a:pt x="228410" y="307890"/>
                    <a:pt x="228410" y="317979"/>
                  </a:cubicBezTo>
                  <a:cubicBezTo>
                    <a:pt x="228410" y="328069"/>
                    <a:pt x="236601" y="336244"/>
                    <a:pt x="246698" y="336244"/>
                  </a:cubicBezTo>
                  <a:cubicBezTo>
                    <a:pt x="256794" y="336244"/>
                    <a:pt x="264986" y="328069"/>
                    <a:pt x="264986" y="317979"/>
                  </a:cubicBezTo>
                  <a:cubicBezTo>
                    <a:pt x="264986" y="307890"/>
                    <a:pt x="256794" y="299715"/>
                    <a:pt x="246698" y="299715"/>
                  </a:cubicBezTo>
                  <a:close/>
                  <a:moveTo>
                    <a:pt x="338138" y="25748"/>
                  </a:moveTo>
                  <a:cubicBezTo>
                    <a:pt x="328041" y="25748"/>
                    <a:pt x="319849" y="33922"/>
                    <a:pt x="319849" y="44012"/>
                  </a:cubicBezTo>
                  <a:cubicBezTo>
                    <a:pt x="319849" y="54102"/>
                    <a:pt x="328041" y="62277"/>
                    <a:pt x="338138" y="62277"/>
                  </a:cubicBezTo>
                  <a:cubicBezTo>
                    <a:pt x="348235" y="62277"/>
                    <a:pt x="356426" y="54102"/>
                    <a:pt x="356426" y="44012"/>
                  </a:cubicBezTo>
                  <a:cubicBezTo>
                    <a:pt x="356299" y="33998"/>
                    <a:pt x="348171" y="25938"/>
                    <a:pt x="338138" y="25938"/>
                  </a:cubicBezTo>
                  <a:close/>
                  <a:moveTo>
                    <a:pt x="246698" y="117070"/>
                  </a:moveTo>
                  <a:cubicBezTo>
                    <a:pt x="236601" y="117070"/>
                    <a:pt x="228410" y="125245"/>
                    <a:pt x="228410" y="135335"/>
                  </a:cubicBezTo>
                  <a:cubicBezTo>
                    <a:pt x="228410" y="145424"/>
                    <a:pt x="236601" y="153599"/>
                    <a:pt x="246698" y="153599"/>
                  </a:cubicBezTo>
                  <a:cubicBezTo>
                    <a:pt x="256794" y="153599"/>
                    <a:pt x="264986" y="145424"/>
                    <a:pt x="264986" y="135335"/>
                  </a:cubicBezTo>
                  <a:cubicBezTo>
                    <a:pt x="264986" y="125245"/>
                    <a:pt x="256794" y="117070"/>
                    <a:pt x="246698" y="117070"/>
                  </a:cubicBezTo>
                  <a:close/>
                  <a:moveTo>
                    <a:pt x="1023938" y="345376"/>
                  </a:moveTo>
                  <a:cubicBezTo>
                    <a:pt x="1013841" y="345376"/>
                    <a:pt x="1005650" y="353551"/>
                    <a:pt x="1005650" y="363640"/>
                  </a:cubicBezTo>
                  <a:cubicBezTo>
                    <a:pt x="1005650" y="373730"/>
                    <a:pt x="1013841" y="381905"/>
                    <a:pt x="1023938" y="381905"/>
                  </a:cubicBezTo>
                  <a:cubicBezTo>
                    <a:pt x="1034035" y="381905"/>
                    <a:pt x="1042226" y="373730"/>
                    <a:pt x="1042226" y="363640"/>
                  </a:cubicBezTo>
                  <a:cubicBezTo>
                    <a:pt x="1042226" y="353551"/>
                    <a:pt x="1034035" y="345376"/>
                    <a:pt x="1023938" y="345376"/>
                  </a:cubicBezTo>
                  <a:close/>
                  <a:moveTo>
                    <a:pt x="978218" y="25748"/>
                  </a:moveTo>
                  <a:cubicBezTo>
                    <a:pt x="968122" y="25748"/>
                    <a:pt x="959930" y="33922"/>
                    <a:pt x="959930" y="44012"/>
                  </a:cubicBezTo>
                  <a:cubicBezTo>
                    <a:pt x="959930" y="54102"/>
                    <a:pt x="968122" y="62277"/>
                    <a:pt x="978218" y="62277"/>
                  </a:cubicBezTo>
                  <a:cubicBezTo>
                    <a:pt x="988314" y="62277"/>
                    <a:pt x="996506" y="54102"/>
                    <a:pt x="996506" y="44012"/>
                  </a:cubicBezTo>
                  <a:cubicBezTo>
                    <a:pt x="996379" y="33998"/>
                    <a:pt x="988251" y="25938"/>
                    <a:pt x="978218" y="25938"/>
                  </a:cubicBezTo>
                  <a:close/>
                  <a:moveTo>
                    <a:pt x="1023938" y="436698"/>
                  </a:moveTo>
                  <a:cubicBezTo>
                    <a:pt x="1013841" y="436698"/>
                    <a:pt x="1005650" y="444873"/>
                    <a:pt x="1005650" y="454963"/>
                  </a:cubicBezTo>
                  <a:cubicBezTo>
                    <a:pt x="1005650" y="465053"/>
                    <a:pt x="1013841" y="473227"/>
                    <a:pt x="1023938" y="473227"/>
                  </a:cubicBezTo>
                  <a:cubicBezTo>
                    <a:pt x="1034035" y="473227"/>
                    <a:pt x="1042226" y="465053"/>
                    <a:pt x="1042226" y="454963"/>
                  </a:cubicBezTo>
                  <a:cubicBezTo>
                    <a:pt x="1042226" y="444873"/>
                    <a:pt x="1034035" y="436698"/>
                    <a:pt x="1023938" y="436698"/>
                  </a:cubicBezTo>
                  <a:close/>
                  <a:moveTo>
                    <a:pt x="978218" y="117070"/>
                  </a:moveTo>
                  <a:cubicBezTo>
                    <a:pt x="968122" y="117070"/>
                    <a:pt x="959930" y="125245"/>
                    <a:pt x="959930" y="135335"/>
                  </a:cubicBezTo>
                  <a:cubicBezTo>
                    <a:pt x="959930" y="145424"/>
                    <a:pt x="968122" y="153599"/>
                    <a:pt x="978218" y="153599"/>
                  </a:cubicBezTo>
                  <a:cubicBezTo>
                    <a:pt x="988314" y="153599"/>
                    <a:pt x="996506" y="145424"/>
                    <a:pt x="996506" y="135335"/>
                  </a:cubicBezTo>
                  <a:cubicBezTo>
                    <a:pt x="996506" y="125245"/>
                    <a:pt x="988314" y="117070"/>
                    <a:pt x="978218" y="117070"/>
                  </a:cubicBezTo>
                  <a:close/>
                  <a:moveTo>
                    <a:pt x="1069658" y="391037"/>
                  </a:moveTo>
                  <a:cubicBezTo>
                    <a:pt x="1059562" y="391037"/>
                    <a:pt x="1051370" y="399212"/>
                    <a:pt x="1051370" y="409302"/>
                  </a:cubicBezTo>
                  <a:cubicBezTo>
                    <a:pt x="1051370" y="419391"/>
                    <a:pt x="1059562" y="427566"/>
                    <a:pt x="1069658" y="427566"/>
                  </a:cubicBezTo>
                  <a:cubicBezTo>
                    <a:pt x="1079754" y="427566"/>
                    <a:pt x="1087946" y="419391"/>
                    <a:pt x="1087946" y="409302"/>
                  </a:cubicBezTo>
                  <a:cubicBezTo>
                    <a:pt x="1087946" y="399212"/>
                    <a:pt x="1079754" y="391037"/>
                    <a:pt x="1069658" y="391037"/>
                  </a:cubicBezTo>
                  <a:close/>
                  <a:moveTo>
                    <a:pt x="1023938" y="254054"/>
                  </a:moveTo>
                  <a:cubicBezTo>
                    <a:pt x="1013841" y="254054"/>
                    <a:pt x="1005650" y="262228"/>
                    <a:pt x="1005650" y="272318"/>
                  </a:cubicBezTo>
                  <a:cubicBezTo>
                    <a:pt x="1005650" y="282408"/>
                    <a:pt x="1013841" y="290583"/>
                    <a:pt x="1023938" y="290583"/>
                  </a:cubicBezTo>
                  <a:cubicBezTo>
                    <a:pt x="1034035" y="290583"/>
                    <a:pt x="1042226" y="282408"/>
                    <a:pt x="1042226" y="272318"/>
                  </a:cubicBezTo>
                  <a:cubicBezTo>
                    <a:pt x="1042099" y="262304"/>
                    <a:pt x="1033971" y="254244"/>
                    <a:pt x="1023938" y="254244"/>
                  </a:cubicBezTo>
                  <a:close/>
                  <a:moveTo>
                    <a:pt x="1023938" y="71409"/>
                  </a:moveTo>
                  <a:cubicBezTo>
                    <a:pt x="1013841" y="71409"/>
                    <a:pt x="1005650" y="79584"/>
                    <a:pt x="1005650" y="89673"/>
                  </a:cubicBezTo>
                  <a:cubicBezTo>
                    <a:pt x="1005650" y="99763"/>
                    <a:pt x="1013841" y="107938"/>
                    <a:pt x="1023938" y="107938"/>
                  </a:cubicBezTo>
                  <a:cubicBezTo>
                    <a:pt x="1034035" y="107938"/>
                    <a:pt x="1042226" y="99763"/>
                    <a:pt x="1042226" y="89673"/>
                  </a:cubicBezTo>
                  <a:cubicBezTo>
                    <a:pt x="1042226" y="79584"/>
                    <a:pt x="1034035" y="71409"/>
                    <a:pt x="1023938" y="71409"/>
                  </a:cubicBezTo>
                  <a:close/>
                  <a:moveTo>
                    <a:pt x="978218" y="208392"/>
                  </a:moveTo>
                  <a:cubicBezTo>
                    <a:pt x="968122" y="208392"/>
                    <a:pt x="959930" y="216567"/>
                    <a:pt x="959930" y="226657"/>
                  </a:cubicBezTo>
                  <a:cubicBezTo>
                    <a:pt x="959930" y="236747"/>
                    <a:pt x="968122" y="244921"/>
                    <a:pt x="978218" y="244921"/>
                  </a:cubicBezTo>
                  <a:cubicBezTo>
                    <a:pt x="988314" y="244921"/>
                    <a:pt x="996506" y="236747"/>
                    <a:pt x="996506" y="226657"/>
                  </a:cubicBezTo>
                  <a:cubicBezTo>
                    <a:pt x="996506" y="216567"/>
                    <a:pt x="988314" y="208392"/>
                    <a:pt x="978218" y="208392"/>
                  </a:cubicBezTo>
                  <a:close/>
                  <a:moveTo>
                    <a:pt x="1023938" y="162731"/>
                  </a:moveTo>
                  <a:cubicBezTo>
                    <a:pt x="1013841" y="162731"/>
                    <a:pt x="1005650" y="170906"/>
                    <a:pt x="1005650" y="180996"/>
                  </a:cubicBezTo>
                  <a:cubicBezTo>
                    <a:pt x="1005650" y="191086"/>
                    <a:pt x="1013841" y="199260"/>
                    <a:pt x="1023938" y="199260"/>
                  </a:cubicBezTo>
                  <a:cubicBezTo>
                    <a:pt x="1034035" y="199260"/>
                    <a:pt x="1042226" y="191086"/>
                    <a:pt x="1042226" y="180996"/>
                  </a:cubicBezTo>
                  <a:cubicBezTo>
                    <a:pt x="1042226" y="170906"/>
                    <a:pt x="1034035" y="162731"/>
                    <a:pt x="1023938" y="162731"/>
                  </a:cubicBezTo>
                  <a:close/>
                  <a:moveTo>
                    <a:pt x="932498" y="528021"/>
                  </a:moveTo>
                  <a:cubicBezTo>
                    <a:pt x="922338" y="527983"/>
                    <a:pt x="914147" y="536164"/>
                    <a:pt x="914083" y="546285"/>
                  </a:cubicBezTo>
                  <a:cubicBezTo>
                    <a:pt x="914019" y="556407"/>
                    <a:pt x="922211" y="564638"/>
                    <a:pt x="932371" y="564676"/>
                  </a:cubicBezTo>
                  <a:cubicBezTo>
                    <a:pt x="942531" y="564714"/>
                    <a:pt x="950723" y="556533"/>
                    <a:pt x="950786" y="546412"/>
                  </a:cubicBezTo>
                  <a:cubicBezTo>
                    <a:pt x="950786" y="546367"/>
                    <a:pt x="950786" y="546330"/>
                    <a:pt x="950786" y="546285"/>
                  </a:cubicBezTo>
                  <a:cubicBezTo>
                    <a:pt x="950786" y="536195"/>
                    <a:pt x="942594" y="528021"/>
                    <a:pt x="932498" y="528021"/>
                  </a:cubicBezTo>
                  <a:close/>
                  <a:moveTo>
                    <a:pt x="932498" y="436698"/>
                  </a:moveTo>
                  <a:cubicBezTo>
                    <a:pt x="922401" y="436698"/>
                    <a:pt x="914210" y="444873"/>
                    <a:pt x="914210" y="454963"/>
                  </a:cubicBezTo>
                  <a:cubicBezTo>
                    <a:pt x="914210" y="465053"/>
                    <a:pt x="922401" y="473227"/>
                    <a:pt x="932498" y="473227"/>
                  </a:cubicBezTo>
                  <a:cubicBezTo>
                    <a:pt x="942594" y="473227"/>
                    <a:pt x="950786" y="465053"/>
                    <a:pt x="950786" y="454963"/>
                  </a:cubicBezTo>
                  <a:cubicBezTo>
                    <a:pt x="950786" y="444873"/>
                    <a:pt x="942594" y="436698"/>
                    <a:pt x="932498" y="436698"/>
                  </a:cubicBezTo>
                  <a:close/>
                  <a:moveTo>
                    <a:pt x="932498" y="345376"/>
                  </a:moveTo>
                  <a:cubicBezTo>
                    <a:pt x="922401" y="345376"/>
                    <a:pt x="914210" y="353551"/>
                    <a:pt x="914210" y="363640"/>
                  </a:cubicBezTo>
                  <a:cubicBezTo>
                    <a:pt x="914210" y="373730"/>
                    <a:pt x="922401" y="381905"/>
                    <a:pt x="932498" y="381905"/>
                  </a:cubicBezTo>
                  <a:cubicBezTo>
                    <a:pt x="942594" y="381905"/>
                    <a:pt x="950786" y="373730"/>
                    <a:pt x="950786" y="363640"/>
                  </a:cubicBezTo>
                  <a:cubicBezTo>
                    <a:pt x="950786" y="353551"/>
                    <a:pt x="942594" y="345376"/>
                    <a:pt x="932498" y="345376"/>
                  </a:cubicBezTo>
                  <a:close/>
                  <a:moveTo>
                    <a:pt x="1069658" y="299715"/>
                  </a:moveTo>
                  <a:cubicBezTo>
                    <a:pt x="1059562" y="299715"/>
                    <a:pt x="1051370" y="307890"/>
                    <a:pt x="1051370" y="317979"/>
                  </a:cubicBezTo>
                  <a:cubicBezTo>
                    <a:pt x="1051370" y="328069"/>
                    <a:pt x="1059562" y="336244"/>
                    <a:pt x="1069658" y="336244"/>
                  </a:cubicBezTo>
                  <a:cubicBezTo>
                    <a:pt x="1079754" y="336244"/>
                    <a:pt x="1087946" y="328069"/>
                    <a:pt x="1087946" y="317979"/>
                  </a:cubicBezTo>
                  <a:cubicBezTo>
                    <a:pt x="1087946" y="307890"/>
                    <a:pt x="1079754" y="299715"/>
                    <a:pt x="1069658" y="299715"/>
                  </a:cubicBezTo>
                  <a:close/>
                  <a:moveTo>
                    <a:pt x="886778" y="25748"/>
                  </a:moveTo>
                  <a:cubicBezTo>
                    <a:pt x="876681" y="25748"/>
                    <a:pt x="868490" y="33922"/>
                    <a:pt x="868490" y="44012"/>
                  </a:cubicBezTo>
                  <a:cubicBezTo>
                    <a:pt x="868490" y="54102"/>
                    <a:pt x="876681" y="62277"/>
                    <a:pt x="886778" y="62277"/>
                  </a:cubicBezTo>
                  <a:cubicBezTo>
                    <a:pt x="896875" y="62277"/>
                    <a:pt x="905066" y="54102"/>
                    <a:pt x="905066" y="44012"/>
                  </a:cubicBezTo>
                  <a:cubicBezTo>
                    <a:pt x="904939" y="33998"/>
                    <a:pt x="896811" y="25938"/>
                    <a:pt x="886778" y="25938"/>
                  </a:cubicBezTo>
                  <a:close/>
                  <a:moveTo>
                    <a:pt x="932498" y="162731"/>
                  </a:moveTo>
                  <a:cubicBezTo>
                    <a:pt x="922401" y="162731"/>
                    <a:pt x="914210" y="170906"/>
                    <a:pt x="914210" y="180996"/>
                  </a:cubicBezTo>
                  <a:cubicBezTo>
                    <a:pt x="914210" y="191086"/>
                    <a:pt x="922401" y="199260"/>
                    <a:pt x="932498" y="199260"/>
                  </a:cubicBezTo>
                  <a:cubicBezTo>
                    <a:pt x="942594" y="199260"/>
                    <a:pt x="950786" y="191086"/>
                    <a:pt x="950786" y="180996"/>
                  </a:cubicBezTo>
                  <a:cubicBezTo>
                    <a:pt x="950786" y="170906"/>
                    <a:pt x="942594" y="162731"/>
                    <a:pt x="932498" y="162731"/>
                  </a:cubicBezTo>
                  <a:close/>
                  <a:moveTo>
                    <a:pt x="978218" y="482359"/>
                  </a:moveTo>
                  <a:cubicBezTo>
                    <a:pt x="968122" y="482359"/>
                    <a:pt x="959930" y="490534"/>
                    <a:pt x="959930" y="500624"/>
                  </a:cubicBezTo>
                  <a:cubicBezTo>
                    <a:pt x="959930" y="510714"/>
                    <a:pt x="968122" y="518888"/>
                    <a:pt x="978218" y="518888"/>
                  </a:cubicBezTo>
                  <a:cubicBezTo>
                    <a:pt x="988314" y="518888"/>
                    <a:pt x="996506" y="510714"/>
                    <a:pt x="996506" y="500624"/>
                  </a:cubicBezTo>
                  <a:cubicBezTo>
                    <a:pt x="996379" y="490610"/>
                    <a:pt x="988251" y="482550"/>
                    <a:pt x="978218" y="482550"/>
                  </a:cubicBezTo>
                  <a:close/>
                  <a:moveTo>
                    <a:pt x="978218" y="299715"/>
                  </a:moveTo>
                  <a:cubicBezTo>
                    <a:pt x="968122" y="299715"/>
                    <a:pt x="959930" y="307890"/>
                    <a:pt x="959930" y="317979"/>
                  </a:cubicBezTo>
                  <a:cubicBezTo>
                    <a:pt x="959930" y="328069"/>
                    <a:pt x="968122" y="336244"/>
                    <a:pt x="978218" y="336244"/>
                  </a:cubicBezTo>
                  <a:cubicBezTo>
                    <a:pt x="988314" y="336244"/>
                    <a:pt x="996506" y="328069"/>
                    <a:pt x="996506" y="317979"/>
                  </a:cubicBezTo>
                  <a:cubicBezTo>
                    <a:pt x="996506" y="307890"/>
                    <a:pt x="988314" y="299715"/>
                    <a:pt x="978218" y="299715"/>
                  </a:cubicBezTo>
                  <a:close/>
                  <a:moveTo>
                    <a:pt x="978218" y="391037"/>
                  </a:moveTo>
                  <a:cubicBezTo>
                    <a:pt x="968122" y="391037"/>
                    <a:pt x="959930" y="399212"/>
                    <a:pt x="959930" y="409302"/>
                  </a:cubicBezTo>
                  <a:cubicBezTo>
                    <a:pt x="959930" y="419391"/>
                    <a:pt x="968122" y="427566"/>
                    <a:pt x="978218" y="427566"/>
                  </a:cubicBezTo>
                  <a:cubicBezTo>
                    <a:pt x="988314" y="427566"/>
                    <a:pt x="996506" y="419391"/>
                    <a:pt x="996506" y="409302"/>
                  </a:cubicBezTo>
                  <a:cubicBezTo>
                    <a:pt x="996506" y="399212"/>
                    <a:pt x="988314" y="391037"/>
                    <a:pt x="978218" y="391037"/>
                  </a:cubicBezTo>
                  <a:close/>
                  <a:moveTo>
                    <a:pt x="932498" y="71409"/>
                  </a:moveTo>
                  <a:cubicBezTo>
                    <a:pt x="922401" y="71409"/>
                    <a:pt x="914210" y="79584"/>
                    <a:pt x="914210" y="89673"/>
                  </a:cubicBezTo>
                  <a:cubicBezTo>
                    <a:pt x="914210" y="99763"/>
                    <a:pt x="922401" y="107938"/>
                    <a:pt x="932498" y="107938"/>
                  </a:cubicBezTo>
                  <a:cubicBezTo>
                    <a:pt x="942594" y="107938"/>
                    <a:pt x="950786" y="99763"/>
                    <a:pt x="950786" y="89673"/>
                  </a:cubicBezTo>
                  <a:cubicBezTo>
                    <a:pt x="950786" y="79584"/>
                    <a:pt x="942594" y="71409"/>
                    <a:pt x="932498" y="71409"/>
                  </a:cubicBezTo>
                  <a:close/>
                  <a:moveTo>
                    <a:pt x="932498" y="254054"/>
                  </a:moveTo>
                  <a:cubicBezTo>
                    <a:pt x="922401" y="254054"/>
                    <a:pt x="914210" y="262228"/>
                    <a:pt x="914210" y="272318"/>
                  </a:cubicBezTo>
                  <a:cubicBezTo>
                    <a:pt x="914210" y="282408"/>
                    <a:pt x="922401" y="290583"/>
                    <a:pt x="932498" y="290583"/>
                  </a:cubicBezTo>
                  <a:cubicBezTo>
                    <a:pt x="942594" y="290583"/>
                    <a:pt x="950786" y="282408"/>
                    <a:pt x="950786" y="272318"/>
                  </a:cubicBezTo>
                  <a:cubicBezTo>
                    <a:pt x="950659" y="262304"/>
                    <a:pt x="942531" y="254244"/>
                    <a:pt x="932498" y="254244"/>
                  </a:cubicBezTo>
                  <a:close/>
                  <a:moveTo>
                    <a:pt x="1206818" y="162731"/>
                  </a:moveTo>
                  <a:cubicBezTo>
                    <a:pt x="1196722" y="162731"/>
                    <a:pt x="1188530" y="170906"/>
                    <a:pt x="1188530" y="180996"/>
                  </a:cubicBezTo>
                  <a:cubicBezTo>
                    <a:pt x="1188530" y="191086"/>
                    <a:pt x="1196722" y="199260"/>
                    <a:pt x="1206818" y="199260"/>
                  </a:cubicBezTo>
                  <a:cubicBezTo>
                    <a:pt x="1216914" y="199260"/>
                    <a:pt x="1225106" y="191086"/>
                    <a:pt x="1225106" y="180996"/>
                  </a:cubicBezTo>
                  <a:cubicBezTo>
                    <a:pt x="1225106" y="170906"/>
                    <a:pt x="1216914" y="162731"/>
                    <a:pt x="1206818" y="162731"/>
                  </a:cubicBezTo>
                  <a:close/>
                  <a:moveTo>
                    <a:pt x="1206818" y="71409"/>
                  </a:moveTo>
                  <a:cubicBezTo>
                    <a:pt x="1196722" y="71409"/>
                    <a:pt x="1188530" y="79584"/>
                    <a:pt x="1188530" y="89673"/>
                  </a:cubicBezTo>
                  <a:cubicBezTo>
                    <a:pt x="1188530" y="99763"/>
                    <a:pt x="1196722" y="107938"/>
                    <a:pt x="1206818" y="107938"/>
                  </a:cubicBezTo>
                  <a:cubicBezTo>
                    <a:pt x="1216914" y="107938"/>
                    <a:pt x="1225106" y="99763"/>
                    <a:pt x="1225106" y="89673"/>
                  </a:cubicBezTo>
                  <a:cubicBezTo>
                    <a:pt x="1225106" y="79584"/>
                    <a:pt x="1216914" y="71409"/>
                    <a:pt x="1206818" y="71409"/>
                  </a:cubicBezTo>
                  <a:close/>
                  <a:moveTo>
                    <a:pt x="1188593" y="272318"/>
                  </a:moveTo>
                  <a:cubicBezTo>
                    <a:pt x="1188593" y="276599"/>
                    <a:pt x="1190117" y="280734"/>
                    <a:pt x="1192912" y="283987"/>
                  </a:cubicBezTo>
                  <a:cubicBezTo>
                    <a:pt x="1198309" y="274221"/>
                    <a:pt x="1203706" y="264327"/>
                    <a:pt x="1209104" y="254307"/>
                  </a:cubicBezTo>
                  <a:cubicBezTo>
                    <a:pt x="1208342" y="254244"/>
                    <a:pt x="1207643" y="254244"/>
                    <a:pt x="1206881" y="254307"/>
                  </a:cubicBezTo>
                  <a:cubicBezTo>
                    <a:pt x="1196849" y="254307"/>
                    <a:pt x="1188721" y="262330"/>
                    <a:pt x="1188593" y="272318"/>
                  </a:cubicBezTo>
                  <a:close/>
                  <a:moveTo>
                    <a:pt x="658241" y="436698"/>
                  </a:moveTo>
                  <a:cubicBezTo>
                    <a:pt x="648145" y="436698"/>
                    <a:pt x="639953" y="444873"/>
                    <a:pt x="639953" y="454963"/>
                  </a:cubicBezTo>
                  <a:cubicBezTo>
                    <a:pt x="639953" y="465053"/>
                    <a:pt x="648145" y="473227"/>
                    <a:pt x="658241" y="473227"/>
                  </a:cubicBezTo>
                  <a:cubicBezTo>
                    <a:pt x="668338" y="473227"/>
                    <a:pt x="676529" y="465053"/>
                    <a:pt x="676529" y="454963"/>
                  </a:cubicBezTo>
                  <a:cubicBezTo>
                    <a:pt x="676529" y="444873"/>
                    <a:pt x="668338" y="436698"/>
                    <a:pt x="658241" y="436698"/>
                  </a:cubicBezTo>
                  <a:cubicBezTo>
                    <a:pt x="658241" y="436698"/>
                    <a:pt x="658178" y="436698"/>
                    <a:pt x="658178" y="436698"/>
                  </a:cubicBezTo>
                  <a:close/>
                  <a:moveTo>
                    <a:pt x="1161162" y="25748"/>
                  </a:moveTo>
                  <a:cubicBezTo>
                    <a:pt x="1151065" y="25748"/>
                    <a:pt x="1142874" y="33922"/>
                    <a:pt x="1142874" y="44012"/>
                  </a:cubicBezTo>
                  <a:cubicBezTo>
                    <a:pt x="1142874" y="54102"/>
                    <a:pt x="1151065" y="62277"/>
                    <a:pt x="1161162" y="62277"/>
                  </a:cubicBezTo>
                  <a:cubicBezTo>
                    <a:pt x="1171258" y="62277"/>
                    <a:pt x="1179450" y="54102"/>
                    <a:pt x="1179450" y="44012"/>
                  </a:cubicBezTo>
                  <a:cubicBezTo>
                    <a:pt x="1179323" y="33973"/>
                    <a:pt x="1171131" y="25900"/>
                    <a:pt x="1161098" y="25938"/>
                  </a:cubicBezTo>
                  <a:close/>
                  <a:moveTo>
                    <a:pt x="1280034" y="89673"/>
                  </a:moveTo>
                  <a:cubicBezTo>
                    <a:pt x="1280034" y="93859"/>
                    <a:pt x="1281494" y="97911"/>
                    <a:pt x="1284161" y="101152"/>
                  </a:cubicBezTo>
                  <a:cubicBezTo>
                    <a:pt x="1288606" y="91322"/>
                    <a:pt x="1293051" y="81493"/>
                    <a:pt x="1297432" y="71536"/>
                  </a:cubicBezTo>
                  <a:cubicBezTo>
                    <a:pt x="1287717" y="71942"/>
                    <a:pt x="1279970" y="79939"/>
                    <a:pt x="1279970" y="89673"/>
                  </a:cubicBezTo>
                  <a:close/>
                  <a:moveTo>
                    <a:pt x="1069722" y="208392"/>
                  </a:moveTo>
                  <a:cubicBezTo>
                    <a:pt x="1059625" y="208392"/>
                    <a:pt x="1051434" y="216567"/>
                    <a:pt x="1051434" y="226657"/>
                  </a:cubicBezTo>
                  <a:cubicBezTo>
                    <a:pt x="1051434" y="236747"/>
                    <a:pt x="1059625" y="244921"/>
                    <a:pt x="1069722" y="244921"/>
                  </a:cubicBezTo>
                  <a:cubicBezTo>
                    <a:pt x="1079818" y="244921"/>
                    <a:pt x="1088010" y="236747"/>
                    <a:pt x="1088010" y="226657"/>
                  </a:cubicBezTo>
                  <a:cubicBezTo>
                    <a:pt x="1088010" y="216567"/>
                    <a:pt x="1079818" y="208392"/>
                    <a:pt x="1069722" y="208392"/>
                  </a:cubicBezTo>
                  <a:cubicBezTo>
                    <a:pt x="1069722" y="208392"/>
                    <a:pt x="1069658" y="208392"/>
                    <a:pt x="1069658" y="208392"/>
                  </a:cubicBezTo>
                  <a:close/>
                  <a:moveTo>
                    <a:pt x="1252601" y="25748"/>
                  </a:moveTo>
                  <a:cubicBezTo>
                    <a:pt x="1242505" y="25748"/>
                    <a:pt x="1234313" y="33922"/>
                    <a:pt x="1234313" y="44012"/>
                  </a:cubicBezTo>
                  <a:cubicBezTo>
                    <a:pt x="1234313" y="54102"/>
                    <a:pt x="1242505" y="62277"/>
                    <a:pt x="1252601" y="62277"/>
                  </a:cubicBezTo>
                  <a:cubicBezTo>
                    <a:pt x="1262698" y="62277"/>
                    <a:pt x="1270889" y="54102"/>
                    <a:pt x="1270889" y="44012"/>
                  </a:cubicBezTo>
                  <a:cubicBezTo>
                    <a:pt x="1270762" y="33973"/>
                    <a:pt x="1262571" y="25900"/>
                    <a:pt x="1252538" y="25938"/>
                  </a:cubicBezTo>
                  <a:close/>
                  <a:moveTo>
                    <a:pt x="1252601" y="117070"/>
                  </a:moveTo>
                  <a:cubicBezTo>
                    <a:pt x="1242505" y="117070"/>
                    <a:pt x="1234313" y="125245"/>
                    <a:pt x="1234313" y="135335"/>
                  </a:cubicBezTo>
                  <a:cubicBezTo>
                    <a:pt x="1234313" y="145424"/>
                    <a:pt x="1242505" y="153599"/>
                    <a:pt x="1252601" y="153599"/>
                  </a:cubicBezTo>
                  <a:cubicBezTo>
                    <a:pt x="1255396" y="153574"/>
                    <a:pt x="1258189" y="152901"/>
                    <a:pt x="1260729" y="151633"/>
                  </a:cubicBezTo>
                  <a:cubicBezTo>
                    <a:pt x="1263904" y="144847"/>
                    <a:pt x="1267079" y="138062"/>
                    <a:pt x="1270318" y="131149"/>
                  </a:cubicBezTo>
                  <a:cubicBezTo>
                    <a:pt x="1268413" y="122879"/>
                    <a:pt x="1261047" y="117032"/>
                    <a:pt x="1252538" y="117070"/>
                  </a:cubicBezTo>
                  <a:close/>
                  <a:moveTo>
                    <a:pt x="1280224" y="0"/>
                  </a:moveTo>
                  <a:cubicBezTo>
                    <a:pt x="1281050" y="9982"/>
                    <a:pt x="1289812" y="17396"/>
                    <a:pt x="1299846" y="16558"/>
                  </a:cubicBezTo>
                  <a:cubicBezTo>
                    <a:pt x="1308672" y="15816"/>
                    <a:pt x="1315657" y="8821"/>
                    <a:pt x="1316419" y="0"/>
                  </a:cubicBezTo>
                  <a:close/>
                  <a:moveTo>
                    <a:pt x="1115124" y="345376"/>
                  </a:moveTo>
                  <a:cubicBezTo>
                    <a:pt x="1105027" y="345376"/>
                    <a:pt x="1096836" y="353551"/>
                    <a:pt x="1096836" y="363640"/>
                  </a:cubicBezTo>
                  <a:cubicBezTo>
                    <a:pt x="1096836" y="373730"/>
                    <a:pt x="1105027" y="381905"/>
                    <a:pt x="1115124" y="381905"/>
                  </a:cubicBezTo>
                  <a:cubicBezTo>
                    <a:pt x="1125221" y="381905"/>
                    <a:pt x="1133412" y="373730"/>
                    <a:pt x="1133412" y="363640"/>
                  </a:cubicBezTo>
                  <a:cubicBezTo>
                    <a:pt x="1133412" y="353652"/>
                    <a:pt x="1125411" y="345515"/>
                    <a:pt x="1115378" y="345376"/>
                  </a:cubicBezTo>
                  <a:close/>
                  <a:moveTo>
                    <a:pt x="1115124" y="254054"/>
                  </a:moveTo>
                  <a:cubicBezTo>
                    <a:pt x="1105027" y="254054"/>
                    <a:pt x="1096836" y="262228"/>
                    <a:pt x="1096836" y="272318"/>
                  </a:cubicBezTo>
                  <a:cubicBezTo>
                    <a:pt x="1096836" y="282408"/>
                    <a:pt x="1105027" y="290583"/>
                    <a:pt x="1115124" y="290583"/>
                  </a:cubicBezTo>
                  <a:cubicBezTo>
                    <a:pt x="1125221" y="290583"/>
                    <a:pt x="1133412" y="282408"/>
                    <a:pt x="1133412" y="272318"/>
                  </a:cubicBezTo>
                  <a:cubicBezTo>
                    <a:pt x="1133285" y="262406"/>
                    <a:pt x="1125284" y="254383"/>
                    <a:pt x="1115378" y="254244"/>
                  </a:cubicBezTo>
                  <a:close/>
                  <a:moveTo>
                    <a:pt x="1069404" y="25748"/>
                  </a:moveTo>
                  <a:cubicBezTo>
                    <a:pt x="1059307" y="25748"/>
                    <a:pt x="1051116" y="33922"/>
                    <a:pt x="1051116" y="44012"/>
                  </a:cubicBezTo>
                  <a:cubicBezTo>
                    <a:pt x="1051116" y="54102"/>
                    <a:pt x="1059307" y="62277"/>
                    <a:pt x="1069404" y="62277"/>
                  </a:cubicBezTo>
                  <a:cubicBezTo>
                    <a:pt x="1079500" y="62277"/>
                    <a:pt x="1087692" y="54102"/>
                    <a:pt x="1087692" y="44012"/>
                  </a:cubicBezTo>
                  <a:cubicBezTo>
                    <a:pt x="1087565" y="34100"/>
                    <a:pt x="1079564" y="26078"/>
                    <a:pt x="1069658" y="25938"/>
                  </a:cubicBezTo>
                  <a:close/>
                  <a:moveTo>
                    <a:pt x="1069404" y="117070"/>
                  </a:moveTo>
                  <a:cubicBezTo>
                    <a:pt x="1059307" y="117070"/>
                    <a:pt x="1051116" y="125245"/>
                    <a:pt x="1051116" y="135335"/>
                  </a:cubicBezTo>
                  <a:cubicBezTo>
                    <a:pt x="1051116" y="145424"/>
                    <a:pt x="1059307" y="153599"/>
                    <a:pt x="1069404" y="153599"/>
                  </a:cubicBezTo>
                  <a:cubicBezTo>
                    <a:pt x="1079500" y="153599"/>
                    <a:pt x="1087692" y="145424"/>
                    <a:pt x="1087692" y="135335"/>
                  </a:cubicBezTo>
                  <a:cubicBezTo>
                    <a:pt x="1087692" y="125346"/>
                    <a:pt x="1079627" y="117210"/>
                    <a:pt x="1069658" y="117070"/>
                  </a:cubicBezTo>
                  <a:close/>
                  <a:moveTo>
                    <a:pt x="1160844" y="299715"/>
                  </a:moveTo>
                  <a:cubicBezTo>
                    <a:pt x="1150748" y="299715"/>
                    <a:pt x="1142556" y="307890"/>
                    <a:pt x="1142556" y="317979"/>
                  </a:cubicBezTo>
                  <a:cubicBezTo>
                    <a:pt x="1142556" y="328069"/>
                    <a:pt x="1150748" y="336244"/>
                    <a:pt x="1160844" y="336244"/>
                  </a:cubicBezTo>
                  <a:lnTo>
                    <a:pt x="1162495" y="336244"/>
                  </a:lnTo>
                  <a:cubicBezTo>
                    <a:pt x="1167512" y="327790"/>
                    <a:pt x="1172528" y="319330"/>
                    <a:pt x="1177544" y="310876"/>
                  </a:cubicBezTo>
                  <a:cubicBezTo>
                    <a:pt x="1174750" y="304255"/>
                    <a:pt x="1168274" y="299892"/>
                    <a:pt x="1161098" y="299715"/>
                  </a:cubicBezTo>
                  <a:close/>
                  <a:moveTo>
                    <a:pt x="1160844" y="208392"/>
                  </a:moveTo>
                  <a:cubicBezTo>
                    <a:pt x="1150748" y="208392"/>
                    <a:pt x="1142556" y="216567"/>
                    <a:pt x="1142556" y="226657"/>
                  </a:cubicBezTo>
                  <a:cubicBezTo>
                    <a:pt x="1142556" y="236747"/>
                    <a:pt x="1150748" y="244921"/>
                    <a:pt x="1160844" y="244921"/>
                  </a:cubicBezTo>
                  <a:cubicBezTo>
                    <a:pt x="1170940" y="244921"/>
                    <a:pt x="1179132" y="236747"/>
                    <a:pt x="1179132" y="226657"/>
                  </a:cubicBezTo>
                  <a:cubicBezTo>
                    <a:pt x="1179132" y="216669"/>
                    <a:pt x="1171067" y="208532"/>
                    <a:pt x="1161098" y="208392"/>
                  </a:cubicBezTo>
                  <a:close/>
                  <a:moveTo>
                    <a:pt x="1115124" y="162731"/>
                  </a:moveTo>
                  <a:cubicBezTo>
                    <a:pt x="1105027" y="162731"/>
                    <a:pt x="1096836" y="170906"/>
                    <a:pt x="1096836" y="180996"/>
                  </a:cubicBezTo>
                  <a:cubicBezTo>
                    <a:pt x="1096836" y="191086"/>
                    <a:pt x="1105027" y="199260"/>
                    <a:pt x="1115124" y="199260"/>
                  </a:cubicBezTo>
                  <a:cubicBezTo>
                    <a:pt x="1125221" y="199260"/>
                    <a:pt x="1133412" y="191086"/>
                    <a:pt x="1133412" y="180996"/>
                  </a:cubicBezTo>
                  <a:cubicBezTo>
                    <a:pt x="1133412" y="171007"/>
                    <a:pt x="1125411" y="162871"/>
                    <a:pt x="1115378" y="162731"/>
                  </a:cubicBezTo>
                  <a:close/>
                  <a:moveTo>
                    <a:pt x="1115124" y="71409"/>
                  </a:moveTo>
                  <a:cubicBezTo>
                    <a:pt x="1105027" y="71409"/>
                    <a:pt x="1096836" y="79584"/>
                    <a:pt x="1096836" y="89673"/>
                  </a:cubicBezTo>
                  <a:cubicBezTo>
                    <a:pt x="1096836" y="99763"/>
                    <a:pt x="1105027" y="107938"/>
                    <a:pt x="1115124" y="107938"/>
                  </a:cubicBezTo>
                  <a:cubicBezTo>
                    <a:pt x="1125221" y="107938"/>
                    <a:pt x="1133412" y="99763"/>
                    <a:pt x="1133412" y="89673"/>
                  </a:cubicBezTo>
                  <a:cubicBezTo>
                    <a:pt x="1133412" y="79685"/>
                    <a:pt x="1125411" y="71548"/>
                    <a:pt x="1115378" y="71409"/>
                  </a:cubicBezTo>
                  <a:close/>
                  <a:moveTo>
                    <a:pt x="1160844" y="117070"/>
                  </a:moveTo>
                  <a:cubicBezTo>
                    <a:pt x="1150748" y="117070"/>
                    <a:pt x="1142556" y="125245"/>
                    <a:pt x="1142556" y="135335"/>
                  </a:cubicBezTo>
                  <a:cubicBezTo>
                    <a:pt x="1142556" y="145424"/>
                    <a:pt x="1150748" y="153599"/>
                    <a:pt x="1160844" y="153599"/>
                  </a:cubicBezTo>
                  <a:cubicBezTo>
                    <a:pt x="1170940" y="153599"/>
                    <a:pt x="1179132" y="145424"/>
                    <a:pt x="1179132" y="135335"/>
                  </a:cubicBezTo>
                  <a:cubicBezTo>
                    <a:pt x="1179132" y="125346"/>
                    <a:pt x="1171067" y="117210"/>
                    <a:pt x="1161098" y="117070"/>
                  </a:cubicBezTo>
                  <a:close/>
                  <a:moveTo>
                    <a:pt x="749364" y="619343"/>
                  </a:moveTo>
                  <a:cubicBezTo>
                    <a:pt x="739267" y="619343"/>
                    <a:pt x="731076" y="627518"/>
                    <a:pt x="731076" y="637607"/>
                  </a:cubicBezTo>
                  <a:cubicBezTo>
                    <a:pt x="731076" y="640747"/>
                    <a:pt x="731965" y="643822"/>
                    <a:pt x="733489" y="646549"/>
                  </a:cubicBezTo>
                  <a:cubicBezTo>
                    <a:pt x="743776" y="647057"/>
                    <a:pt x="754190" y="647310"/>
                    <a:pt x="764794" y="647374"/>
                  </a:cubicBezTo>
                  <a:cubicBezTo>
                    <a:pt x="770192" y="638850"/>
                    <a:pt x="767652" y="627568"/>
                    <a:pt x="759143" y="622171"/>
                  </a:cubicBezTo>
                  <a:cubicBezTo>
                    <a:pt x="756222" y="620326"/>
                    <a:pt x="752793" y="619349"/>
                    <a:pt x="749364" y="619343"/>
                  </a:cubicBezTo>
                  <a:close/>
                  <a:moveTo>
                    <a:pt x="749364" y="436698"/>
                  </a:moveTo>
                  <a:cubicBezTo>
                    <a:pt x="739267" y="436698"/>
                    <a:pt x="731076" y="444873"/>
                    <a:pt x="731076" y="454963"/>
                  </a:cubicBezTo>
                  <a:cubicBezTo>
                    <a:pt x="731076" y="465053"/>
                    <a:pt x="739267" y="473227"/>
                    <a:pt x="749364" y="473227"/>
                  </a:cubicBezTo>
                  <a:cubicBezTo>
                    <a:pt x="759461" y="473227"/>
                    <a:pt x="767652" y="465053"/>
                    <a:pt x="767652" y="454963"/>
                  </a:cubicBezTo>
                  <a:cubicBezTo>
                    <a:pt x="767652" y="444974"/>
                    <a:pt x="759587" y="436838"/>
                    <a:pt x="749618" y="436698"/>
                  </a:cubicBezTo>
                  <a:close/>
                  <a:moveTo>
                    <a:pt x="749364" y="528021"/>
                  </a:moveTo>
                  <a:cubicBezTo>
                    <a:pt x="739204" y="527983"/>
                    <a:pt x="731012" y="536164"/>
                    <a:pt x="730949" y="546285"/>
                  </a:cubicBezTo>
                  <a:cubicBezTo>
                    <a:pt x="730886" y="556407"/>
                    <a:pt x="739077" y="564638"/>
                    <a:pt x="749237" y="564676"/>
                  </a:cubicBezTo>
                  <a:cubicBezTo>
                    <a:pt x="759397" y="564714"/>
                    <a:pt x="767588" y="556533"/>
                    <a:pt x="767652" y="546412"/>
                  </a:cubicBezTo>
                  <a:cubicBezTo>
                    <a:pt x="767652" y="546367"/>
                    <a:pt x="767652" y="546330"/>
                    <a:pt x="767652" y="546285"/>
                  </a:cubicBezTo>
                  <a:cubicBezTo>
                    <a:pt x="767652" y="536297"/>
                    <a:pt x="759587" y="528160"/>
                    <a:pt x="749618" y="528021"/>
                  </a:cubicBezTo>
                  <a:close/>
                  <a:moveTo>
                    <a:pt x="703644" y="25748"/>
                  </a:moveTo>
                  <a:cubicBezTo>
                    <a:pt x="693548" y="25748"/>
                    <a:pt x="685356" y="33922"/>
                    <a:pt x="685356" y="44012"/>
                  </a:cubicBezTo>
                  <a:cubicBezTo>
                    <a:pt x="685356" y="54102"/>
                    <a:pt x="693548" y="62277"/>
                    <a:pt x="703644" y="62277"/>
                  </a:cubicBezTo>
                  <a:cubicBezTo>
                    <a:pt x="713740" y="62277"/>
                    <a:pt x="721932" y="54102"/>
                    <a:pt x="721932" y="44012"/>
                  </a:cubicBezTo>
                  <a:cubicBezTo>
                    <a:pt x="721805" y="34100"/>
                    <a:pt x="713804" y="26078"/>
                    <a:pt x="703898" y="25938"/>
                  </a:cubicBezTo>
                  <a:close/>
                  <a:moveTo>
                    <a:pt x="749364" y="162731"/>
                  </a:moveTo>
                  <a:cubicBezTo>
                    <a:pt x="739267" y="162731"/>
                    <a:pt x="731076" y="170906"/>
                    <a:pt x="731076" y="180996"/>
                  </a:cubicBezTo>
                  <a:cubicBezTo>
                    <a:pt x="731076" y="191086"/>
                    <a:pt x="739267" y="199260"/>
                    <a:pt x="749364" y="199260"/>
                  </a:cubicBezTo>
                  <a:cubicBezTo>
                    <a:pt x="759461" y="199260"/>
                    <a:pt x="767652" y="191086"/>
                    <a:pt x="767652" y="180996"/>
                  </a:cubicBezTo>
                  <a:cubicBezTo>
                    <a:pt x="767652" y="171007"/>
                    <a:pt x="759587" y="162871"/>
                    <a:pt x="749618" y="162731"/>
                  </a:cubicBezTo>
                  <a:close/>
                  <a:moveTo>
                    <a:pt x="749364" y="345376"/>
                  </a:moveTo>
                  <a:cubicBezTo>
                    <a:pt x="739267" y="345376"/>
                    <a:pt x="731076" y="353551"/>
                    <a:pt x="731076" y="363640"/>
                  </a:cubicBezTo>
                  <a:cubicBezTo>
                    <a:pt x="731076" y="373730"/>
                    <a:pt x="739267" y="381905"/>
                    <a:pt x="749364" y="381905"/>
                  </a:cubicBezTo>
                  <a:cubicBezTo>
                    <a:pt x="759461" y="381905"/>
                    <a:pt x="767652" y="373730"/>
                    <a:pt x="767652" y="363640"/>
                  </a:cubicBezTo>
                  <a:cubicBezTo>
                    <a:pt x="767652" y="353652"/>
                    <a:pt x="759587" y="345515"/>
                    <a:pt x="749618" y="345376"/>
                  </a:cubicBezTo>
                  <a:close/>
                  <a:moveTo>
                    <a:pt x="749364" y="71409"/>
                  </a:moveTo>
                  <a:cubicBezTo>
                    <a:pt x="739267" y="71409"/>
                    <a:pt x="731076" y="79584"/>
                    <a:pt x="731076" y="89673"/>
                  </a:cubicBezTo>
                  <a:cubicBezTo>
                    <a:pt x="731076" y="99763"/>
                    <a:pt x="739267" y="107938"/>
                    <a:pt x="749364" y="107938"/>
                  </a:cubicBezTo>
                  <a:cubicBezTo>
                    <a:pt x="759461" y="107938"/>
                    <a:pt x="767652" y="99763"/>
                    <a:pt x="767652" y="89673"/>
                  </a:cubicBezTo>
                  <a:cubicBezTo>
                    <a:pt x="767652" y="79685"/>
                    <a:pt x="759587" y="71548"/>
                    <a:pt x="749618" y="71409"/>
                  </a:cubicBezTo>
                  <a:close/>
                  <a:moveTo>
                    <a:pt x="703644" y="117070"/>
                  </a:moveTo>
                  <a:cubicBezTo>
                    <a:pt x="693548" y="117070"/>
                    <a:pt x="685356" y="125245"/>
                    <a:pt x="685356" y="135335"/>
                  </a:cubicBezTo>
                  <a:cubicBezTo>
                    <a:pt x="685356" y="145424"/>
                    <a:pt x="693548" y="153599"/>
                    <a:pt x="703644" y="153599"/>
                  </a:cubicBezTo>
                  <a:cubicBezTo>
                    <a:pt x="713740" y="153599"/>
                    <a:pt x="721932" y="145424"/>
                    <a:pt x="721932" y="135335"/>
                  </a:cubicBezTo>
                  <a:cubicBezTo>
                    <a:pt x="721932" y="125346"/>
                    <a:pt x="713867" y="117210"/>
                    <a:pt x="703898" y="117070"/>
                  </a:cubicBezTo>
                  <a:close/>
                  <a:moveTo>
                    <a:pt x="749364" y="254054"/>
                  </a:moveTo>
                  <a:cubicBezTo>
                    <a:pt x="739267" y="254054"/>
                    <a:pt x="731076" y="262228"/>
                    <a:pt x="731076" y="272318"/>
                  </a:cubicBezTo>
                  <a:cubicBezTo>
                    <a:pt x="731076" y="282408"/>
                    <a:pt x="739267" y="290583"/>
                    <a:pt x="749364" y="290583"/>
                  </a:cubicBezTo>
                  <a:cubicBezTo>
                    <a:pt x="759461" y="290583"/>
                    <a:pt x="767652" y="282408"/>
                    <a:pt x="767652" y="272318"/>
                  </a:cubicBezTo>
                  <a:cubicBezTo>
                    <a:pt x="767525" y="262406"/>
                    <a:pt x="759524" y="254383"/>
                    <a:pt x="749618" y="254244"/>
                  </a:cubicBezTo>
                  <a:close/>
                  <a:moveTo>
                    <a:pt x="703644" y="482359"/>
                  </a:moveTo>
                  <a:cubicBezTo>
                    <a:pt x="693548" y="482359"/>
                    <a:pt x="685356" y="490534"/>
                    <a:pt x="685356" y="500624"/>
                  </a:cubicBezTo>
                  <a:cubicBezTo>
                    <a:pt x="685356" y="510714"/>
                    <a:pt x="693548" y="518888"/>
                    <a:pt x="703644" y="518888"/>
                  </a:cubicBezTo>
                  <a:cubicBezTo>
                    <a:pt x="713740" y="518888"/>
                    <a:pt x="721932" y="510714"/>
                    <a:pt x="721932" y="500624"/>
                  </a:cubicBezTo>
                  <a:cubicBezTo>
                    <a:pt x="721805" y="490712"/>
                    <a:pt x="713804" y="482689"/>
                    <a:pt x="703898" y="482550"/>
                  </a:cubicBezTo>
                  <a:close/>
                  <a:moveTo>
                    <a:pt x="657924" y="71409"/>
                  </a:moveTo>
                  <a:cubicBezTo>
                    <a:pt x="647827" y="71409"/>
                    <a:pt x="639636" y="79584"/>
                    <a:pt x="639636" y="89673"/>
                  </a:cubicBezTo>
                  <a:cubicBezTo>
                    <a:pt x="639636" y="99763"/>
                    <a:pt x="647827" y="107938"/>
                    <a:pt x="657924" y="107938"/>
                  </a:cubicBezTo>
                  <a:cubicBezTo>
                    <a:pt x="668020" y="107938"/>
                    <a:pt x="676212" y="99763"/>
                    <a:pt x="676212" y="89673"/>
                  </a:cubicBezTo>
                  <a:cubicBezTo>
                    <a:pt x="676212" y="79685"/>
                    <a:pt x="668211" y="71548"/>
                    <a:pt x="658178" y="71409"/>
                  </a:cubicBezTo>
                  <a:close/>
                  <a:moveTo>
                    <a:pt x="886524" y="117070"/>
                  </a:moveTo>
                  <a:cubicBezTo>
                    <a:pt x="876427" y="117070"/>
                    <a:pt x="868236" y="125245"/>
                    <a:pt x="868236" y="135335"/>
                  </a:cubicBezTo>
                  <a:cubicBezTo>
                    <a:pt x="868236" y="145424"/>
                    <a:pt x="876427" y="153599"/>
                    <a:pt x="886524" y="153599"/>
                  </a:cubicBezTo>
                  <a:cubicBezTo>
                    <a:pt x="896620" y="153599"/>
                    <a:pt x="904812" y="145424"/>
                    <a:pt x="904812" y="135335"/>
                  </a:cubicBezTo>
                  <a:cubicBezTo>
                    <a:pt x="904812" y="125346"/>
                    <a:pt x="896811" y="117210"/>
                    <a:pt x="886778" y="117070"/>
                  </a:cubicBezTo>
                  <a:close/>
                  <a:moveTo>
                    <a:pt x="657924" y="162731"/>
                  </a:moveTo>
                  <a:cubicBezTo>
                    <a:pt x="647827" y="162731"/>
                    <a:pt x="639636" y="170906"/>
                    <a:pt x="639636" y="180996"/>
                  </a:cubicBezTo>
                  <a:cubicBezTo>
                    <a:pt x="639636" y="191086"/>
                    <a:pt x="647827" y="199260"/>
                    <a:pt x="657924" y="199260"/>
                  </a:cubicBezTo>
                  <a:cubicBezTo>
                    <a:pt x="668020" y="199260"/>
                    <a:pt x="676212" y="191086"/>
                    <a:pt x="676212" y="180996"/>
                  </a:cubicBezTo>
                  <a:cubicBezTo>
                    <a:pt x="676212" y="171007"/>
                    <a:pt x="668211" y="162871"/>
                    <a:pt x="658178" y="162731"/>
                  </a:cubicBezTo>
                  <a:close/>
                  <a:moveTo>
                    <a:pt x="657924" y="345376"/>
                  </a:moveTo>
                  <a:cubicBezTo>
                    <a:pt x="647827" y="345376"/>
                    <a:pt x="639636" y="353551"/>
                    <a:pt x="639636" y="363640"/>
                  </a:cubicBezTo>
                  <a:cubicBezTo>
                    <a:pt x="639636" y="373730"/>
                    <a:pt x="647827" y="381905"/>
                    <a:pt x="657924" y="381905"/>
                  </a:cubicBezTo>
                  <a:cubicBezTo>
                    <a:pt x="668020" y="381905"/>
                    <a:pt x="676212" y="373730"/>
                    <a:pt x="676212" y="363640"/>
                  </a:cubicBezTo>
                  <a:cubicBezTo>
                    <a:pt x="676212" y="353652"/>
                    <a:pt x="668211" y="345515"/>
                    <a:pt x="658178" y="345376"/>
                  </a:cubicBezTo>
                  <a:close/>
                  <a:moveTo>
                    <a:pt x="703644" y="391037"/>
                  </a:moveTo>
                  <a:cubicBezTo>
                    <a:pt x="693548" y="391037"/>
                    <a:pt x="685356" y="399212"/>
                    <a:pt x="685356" y="409302"/>
                  </a:cubicBezTo>
                  <a:cubicBezTo>
                    <a:pt x="685356" y="419391"/>
                    <a:pt x="693548" y="427566"/>
                    <a:pt x="703644" y="427566"/>
                  </a:cubicBezTo>
                  <a:cubicBezTo>
                    <a:pt x="713740" y="427566"/>
                    <a:pt x="721932" y="419391"/>
                    <a:pt x="721932" y="409302"/>
                  </a:cubicBezTo>
                  <a:cubicBezTo>
                    <a:pt x="721932" y="399313"/>
                    <a:pt x="713867" y="391177"/>
                    <a:pt x="703898" y="391037"/>
                  </a:cubicBezTo>
                  <a:close/>
                  <a:moveTo>
                    <a:pt x="703644" y="573682"/>
                  </a:moveTo>
                  <a:cubicBezTo>
                    <a:pt x="693548" y="573682"/>
                    <a:pt x="685356" y="581856"/>
                    <a:pt x="685356" y="591946"/>
                  </a:cubicBezTo>
                  <a:cubicBezTo>
                    <a:pt x="685356" y="602036"/>
                    <a:pt x="693548" y="610211"/>
                    <a:pt x="703644" y="610211"/>
                  </a:cubicBezTo>
                  <a:cubicBezTo>
                    <a:pt x="713740" y="610211"/>
                    <a:pt x="721932" y="602036"/>
                    <a:pt x="721932" y="591946"/>
                  </a:cubicBezTo>
                  <a:cubicBezTo>
                    <a:pt x="721932" y="581958"/>
                    <a:pt x="713867" y="573821"/>
                    <a:pt x="703898" y="573682"/>
                  </a:cubicBezTo>
                  <a:close/>
                  <a:moveTo>
                    <a:pt x="703644" y="208392"/>
                  </a:moveTo>
                  <a:cubicBezTo>
                    <a:pt x="693548" y="208392"/>
                    <a:pt x="685356" y="216567"/>
                    <a:pt x="685356" y="226657"/>
                  </a:cubicBezTo>
                  <a:cubicBezTo>
                    <a:pt x="685356" y="236747"/>
                    <a:pt x="693548" y="244921"/>
                    <a:pt x="703644" y="244921"/>
                  </a:cubicBezTo>
                  <a:cubicBezTo>
                    <a:pt x="713740" y="244921"/>
                    <a:pt x="721932" y="236747"/>
                    <a:pt x="721932" y="226657"/>
                  </a:cubicBezTo>
                  <a:cubicBezTo>
                    <a:pt x="721932" y="216669"/>
                    <a:pt x="713867" y="208532"/>
                    <a:pt x="703898" y="208392"/>
                  </a:cubicBezTo>
                  <a:close/>
                  <a:moveTo>
                    <a:pt x="703644" y="299715"/>
                  </a:moveTo>
                  <a:cubicBezTo>
                    <a:pt x="693548" y="299715"/>
                    <a:pt x="685356" y="307890"/>
                    <a:pt x="685356" y="317979"/>
                  </a:cubicBezTo>
                  <a:cubicBezTo>
                    <a:pt x="685356" y="328069"/>
                    <a:pt x="693548" y="336244"/>
                    <a:pt x="703644" y="336244"/>
                  </a:cubicBezTo>
                  <a:cubicBezTo>
                    <a:pt x="713740" y="336244"/>
                    <a:pt x="721932" y="328069"/>
                    <a:pt x="721932" y="317979"/>
                  </a:cubicBezTo>
                  <a:cubicBezTo>
                    <a:pt x="721932" y="307991"/>
                    <a:pt x="713867" y="299854"/>
                    <a:pt x="703898" y="299715"/>
                  </a:cubicBezTo>
                  <a:close/>
                  <a:moveTo>
                    <a:pt x="795084" y="573682"/>
                  </a:moveTo>
                  <a:cubicBezTo>
                    <a:pt x="784987" y="573682"/>
                    <a:pt x="776796" y="581856"/>
                    <a:pt x="776796" y="591946"/>
                  </a:cubicBezTo>
                  <a:cubicBezTo>
                    <a:pt x="776796" y="602036"/>
                    <a:pt x="784987" y="610211"/>
                    <a:pt x="795084" y="610211"/>
                  </a:cubicBezTo>
                  <a:cubicBezTo>
                    <a:pt x="805180" y="610211"/>
                    <a:pt x="813372" y="602036"/>
                    <a:pt x="813372" y="591946"/>
                  </a:cubicBezTo>
                  <a:cubicBezTo>
                    <a:pt x="813372" y="581958"/>
                    <a:pt x="805371" y="573821"/>
                    <a:pt x="795338" y="573682"/>
                  </a:cubicBezTo>
                  <a:close/>
                  <a:moveTo>
                    <a:pt x="657924" y="254054"/>
                  </a:moveTo>
                  <a:cubicBezTo>
                    <a:pt x="647827" y="254054"/>
                    <a:pt x="639636" y="262228"/>
                    <a:pt x="639636" y="272318"/>
                  </a:cubicBezTo>
                  <a:cubicBezTo>
                    <a:pt x="639636" y="282408"/>
                    <a:pt x="647827" y="290583"/>
                    <a:pt x="657924" y="290583"/>
                  </a:cubicBezTo>
                  <a:cubicBezTo>
                    <a:pt x="668020" y="290583"/>
                    <a:pt x="676212" y="282408"/>
                    <a:pt x="676212" y="272318"/>
                  </a:cubicBezTo>
                  <a:cubicBezTo>
                    <a:pt x="676085" y="262406"/>
                    <a:pt x="668084" y="254383"/>
                    <a:pt x="658178" y="254244"/>
                  </a:cubicBezTo>
                  <a:close/>
                  <a:moveTo>
                    <a:pt x="840804" y="162731"/>
                  </a:moveTo>
                  <a:cubicBezTo>
                    <a:pt x="830707" y="162731"/>
                    <a:pt x="822516" y="170906"/>
                    <a:pt x="822516" y="180996"/>
                  </a:cubicBezTo>
                  <a:cubicBezTo>
                    <a:pt x="822516" y="191086"/>
                    <a:pt x="830707" y="199260"/>
                    <a:pt x="840804" y="199260"/>
                  </a:cubicBezTo>
                  <a:cubicBezTo>
                    <a:pt x="850900" y="199260"/>
                    <a:pt x="859092" y="191086"/>
                    <a:pt x="859092" y="180996"/>
                  </a:cubicBezTo>
                  <a:cubicBezTo>
                    <a:pt x="859092" y="171007"/>
                    <a:pt x="851027" y="162871"/>
                    <a:pt x="841058" y="162731"/>
                  </a:cubicBezTo>
                  <a:close/>
                  <a:moveTo>
                    <a:pt x="840804" y="71409"/>
                  </a:moveTo>
                  <a:cubicBezTo>
                    <a:pt x="830707" y="71409"/>
                    <a:pt x="822516" y="79584"/>
                    <a:pt x="822516" y="89673"/>
                  </a:cubicBezTo>
                  <a:cubicBezTo>
                    <a:pt x="822516" y="99763"/>
                    <a:pt x="830707" y="107938"/>
                    <a:pt x="840804" y="107938"/>
                  </a:cubicBezTo>
                  <a:cubicBezTo>
                    <a:pt x="850900" y="107938"/>
                    <a:pt x="859092" y="99763"/>
                    <a:pt x="859092" y="89673"/>
                  </a:cubicBezTo>
                  <a:cubicBezTo>
                    <a:pt x="859092" y="79685"/>
                    <a:pt x="851027" y="71548"/>
                    <a:pt x="841058" y="71409"/>
                  </a:cubicBezTo>
                  <a:close/>
                  <a:moveTo>
                    <a:pt x="840804" y="345376"/>
                  </a:moveTo>
                  <a:cubicBezTo>
                    <a:pt x="830707" y="345376"/>
                    <a:pt x="822516" y="353551"/>
                    <a:pt x="822516" y="363640"/>
                  </a:cubicBezTo>
                  <a:cubicBezTo>
                    <a:pt x="822516" y="373730"/>
                    <a:pt x="830707" y="381905"/>
                    <a:pt x="840804" y="381905"/>
                  </a:cubicBezTo>
                  <a:cubicBezTo>
                    <a:pt x="850900" y="381905"/>
                    <a:pt x="859092" y="373730"/>
                    <a:pt x="859092" y="363640"/>
                  </a:cubicBezTo>
                  <a:cubicBezTo>
                    <a:pt x="859092" y="353652"/>
                    <a:pt x="851027" y="345515"/>
                    <a:pt x="841058" y="345376"/>
                  </a:cubicBezTo>
                  <a:close/>
                  <a:moveTo>
                    <a:pt x="886524" y="573682"/>
                  </a:moveTo>
                  <a:cubicBezTo>
                    <a:pt x="876427" y="573682"/>
                    <a:pt x="868236" y="581856"/>
                    <a:pt x="868236" y="591946"/>
                  </a:cubicBezTo>
                  <a:cubicBezTo>
                    <a:pt x="868236" y="602036"/>
                    <a:pt x="876427" y="610211"/>
                    <a:pt x="886524" y="610211"/>
                  </a:cubicBezTo>
                  <a:cubicBezTo>
                    <a:pt x="896620" y="610211"/>
                    <a:pt x="904812" y="602036"/>
                    <a:pt x="904812" y="591946"/>
                  </a:cubicBezTo>
                  <a:cubicBezTo>
                    <a:pt x="904812" y="581958"/>
                    <a:pt x="896811" y="573821"/>
                    <a:pt x="886778" y="573682"/>
                  </a:cubicBezTo>
                  <a:close/>
                  <a:moveTo>
                    <a:pt x="840804" y="254054"/>
                  </a:moveTo>
                  <a:cubicBezTo>
                    <a:pt x="830707" y="254054"/>
                    <a:pt x="822516" y="262228"/>
                    <a:pt x="822516" y="272318"/>
                  </a:cubicBezTo>
                  <a:cubicBezTo>
                    <a:pt x="822516" y="282408"/>
                    <a:pt x="830707" y="290583"/>
                    <a:pt x="840804" y="290583"/>
                  </a:cubicBezTo>
                  <a:cubicBezTo>
                    <a:pt x="850900" y="290583"/>
                    <a:pt x="859092" y="282408"/>
                    <a:pt x="859092" y="272318"/>
                  </a:cubicBezTo>
                  <a:cubicBezTo>
                    <a:pt x="858965" y="262406"/>
                    <a:pt x="850964" y="254383"/>
                    <a:pt x="841058" y="254244"/>
                  </a:cubicBezTo>
                  <a:close/>
                  <a:moveTo>
                    <a:pt x="886524" y="208392"/>
                  </a:moveTo>
                  <a:cubicBezTo>
                    <a:pt x="876427" y="208392"/>
                    <a:pt x="868236" y="216567"/>
                    <a:pt x="868236" y="226657"/>
                  </a:cubicBezTo>
                  <a:cubicBezTo>
                    <a:pt x="868236" y="236747"/>
                    <a:pt x="876427" y="244921"/>
                    <a:pt x="886524" y="244921"/>
                  </a:cubicBezTo>
                  <a:cubicBezTo>
                    <a:pt x="896620" y="244921"/>
                    <a:pt x="904812" y="236747"/>
                    <a:pt x="904812" y="226657"/>
                  </a:cubicBezTo>
                  <a:cubicBezTo>
                    <a:pt x="904812" y="216669"/>
                    <a:pt x="896811" y="208532"/>
                    <a:pt x="886778" y="208392"/>
                  </a:cubicBezTo>
                  <a:close/>
                  <a:moveTo>
                    <a:pt x="886524" y="299715"/>
                  </a:moveTo>
                  <a:cubicBezTo>
                    <a:pt x="876427" y="299715"/>
                    <a:pt x="868236" y="307890"/>
                    <a:pt x="868236" y="317979"/>
                  </a:cubicBezTo>
                  <a:cubicBezTo>
                    <a:pt x="868236" y="328069"/>
                    <a:pt x="876427" y="336244"/>
                    <a:pt x="886524" y="336244"/>
                  </a:cubicBezTo>
                  <a:cubicBezTo>
                    <a:pt x="896620" y="336244"/>
                    <a:pt x="904812" y="328069"/>
                    <a:pt x="904812" y="317979"/>
                  </a:cubicBezTo>
                  <a:cubicBezTo>
                    <a:pt x="904812" y="307991"/>
                    <a:pt x="896811" y="299854"/>
                    <a:pt x="886778" y="299715"/>
                  </a:cubicBezTo>
                  <a:close/>
                  <a:moveTo>
                    <a:pt x="886524" y="391037"/>
                  </a:moveTo>
                  <a:cubicBezTo>
                    <a:pt x="876427" y="391037"/>
                    <a:pt x="868236" y="399212"/>
                    <a:pt x="868236" y="409302"/>
                  </a:cubicBezTo>
                  <a:cubicBezTo>
                    <a:pt x="868236" y="419391"/>
                    <a:pt x="876427" y="427566"/>
                    <a:pt x="886524" y="427566"/>
                  </a:cubicBezTo>
                  <a:cubicBezTo>
                    <a:pt x="896620" y="427566"/>
                    <a:pt x="904812" y="419391"/>
                    <a:pt x="904812" y="409302"/>
                  </a:cubicBezTo>
                  <a:cubicBezTo>
                    <a:pt x="904812" y="399313"/>
                    <a:pt x="896811" y="391177"/>
                    <a:pt x="886778" y="391037"/>
                  </a:cubicBezTo>
                  <a:close/>
                  <a:moveTo>
                    <a:pt x="886524" y="482359"/>
                  </a:moveTo>
                  <a:cubicBezTo>
                    <a:pt x="876427" y="482359"/>
                    <a:pt x="868236" y="490534"/>
                    <a:pt x="868236" y="500624"/>
                  </a:cubicBezTo>
                  <a:cubicBezTo>
                    <a:pt x="868236" y="510714"/>
                    <a:pt x="876427" y="518888"/>
                    <a:pt x="886524" y="518888"/>
                  </a:cubicBezTo>
                  <a:cubicBezTo>
                    <a:pt x="896620" y="518888"/>
                    <a:pt x="904812" y="510714"/>
                    <a:pt x="904812" y="500624"/>
                  </a:cubicBezTo>
                  <a:cubicBezTo>
                    <a:pt x="904685" y="490712"/>
                    <a:pt x="896684" y="482689"/>
                    <a:pt x="886778" y="482550"/>
                  </a:cubicBezTo>
                  <a:close/>
                  <a:moveTo>
                    <a:pt x="795084" y="391037"/>
                  </a:moveTo>
                  <a:cubicBezTo>
                    <a:pt x="784987" y="391037"/>
                    <a:pt x="776796" y="399212"/>
                    <a:pt x="776796" y="409302"/>
                  </a:cubicBezTo>
                  <a:cubicBezTo>
                    <a:pt x="776796" y="419391"/>
                    <a:pt x="784987" y="427566"/>
                    <a:pt x="795084" y="427566"/>
                  </a:cubicBezTo>
                  <a:cubicBezTo>
                    <a:pt x="805180" y="427566"/>
                    <a:pt x="813372" y="419391"/>
                    <a:pt x="813372" y="409302"/>
                  </a:cubicBezTo>
                  <a:cubicBezTo>
                    <a:pt x="813372" y="399313"/>
                    <a:pt x="805371" y="391177"/>
                    <a:pt x="795338" y="391037"/>
                  </a:cubicBezTo>
                  <a:close/>
                  <a:moveTo>
                    <a:pt x="795084" y="299715"/>
                  </a:moveTo>
                  <a:cubicBezTo>
                    <a:pt x="784987" y="299715"/>
                    <a:pt x="776796" y="307890"/>
                    <a:pt x="776796" y="317979"/>
                  </a:cubicBezTo>
                  <a:cubicBezTo>
                    <a:pt x="776796" y="328069"/>
                    <a:pt x="784987" y="336244"/>
                    <a:pt x="795084" y="336244"/>
                  </a:cubicBezTo>
                  <a:cubicBezTo>
                    <a:pt x="805180" y="336244"/>
                    <a:pt x="813372" y="328069"/>
                    <a:pt x="813372" y="317979"/>
                  </a:cubicBezTo>
                  <a:cubicBezTo>
                    <a:pt x="813372" y="307991"/>
                    <a:pt x="805371" y="299854"/>
                    <a:pt x="795338" y="299715"/>
                  </a:cubicBezTo>
                  <a:close/>
                  <a:moveTo>
                    <a:pt x="840804" y="436698"/>
                  </a:moveTo>
                  <a:cubicBezTo>
                    <a:pt x="830707" y="436698"/>
                    <a:pt x="822516" y="444873"/>
                    <a:pt x="822516" y="454963"/>
                  </a:cubicBezTo>
                  <a:cubicBezTo>
                    <a:pt x="822516" y="465053"/>
                    <a:pt x="830707" y="473227"/>
                    <a:pt x="840804" y="473227"/>
                  </a:cubicBezTo>
                  <a:cubicBezTo>
                    <a:pt x="850900" y="473227"/>
                    <a:pt x="859092" y="465053"/>
                    <a:pt x="859092" y="454963"/>
                  </a:cubicBezTo>
                  <a:cubicBezTo>
                    <a:pt x="859092" y="444974"/>
                    <a:pt x="851027" y="436838"/>
                    <a:pt x="841058" y="436698"/>
                  </a:cubicBezTo>
                  <a:close/>
                  <a:moveTo>
                    <a:pt x="795084" y="208392"/>
                  </a:moveTo>
                  <a:cubicBezTo>
                    <a:pt x="784987" y="208392"/>
                    <a:pt x="776796" y="216567"/>
                    <a:pt x="776796" y="226657"/>
                  </a:cubicBezTo>
                  <a:cubicBezTo>
                    <a:pt x="776796" y="236747"/>
                    <a:pt x="784987" y="244921"/>
                    <a:pt x="795084" y="244921"/>
                  </a:cubicBezTo>
                  <a:cubicBezTo>
                    <a:pt x="805180" y="244921"/>
                    <a:pt x="813372" y="236747"/>
                    <a:pt x="813372" y="226657"/>
                  </a:cubicBezTo>
                  <a:cubicBezTo>
                    <a:pt x="813372" y="216669"/>
                    <a:pt x="805371" y="208532"/>
                    <a:pt x="795338" y="208392"/>
                  </a:cubicBezTo>
                  <a:close/>
                  <a:moveTo>
                    <a:pt x="795084" y="482359"/>
                  </a:moveTo>
                  <a:cubicBezTo>
                    <a:pt x="784987" y="482359"/>
                    <a:pt x="776796" y="490534"/>
                    <a:pt x="776796" y="500624"/>
                  </a:cubicBezTo>
                  <a:cubicBezTo>
                    <a:pt x="776796" y="510714"/>
                    <a:pt x="784987" y="518888"/>
                    <a:pt x="795084" y="518888"/>
                  </a:cubicBezTo>
                  <a:cubicBezTo>
                    <a:pt x="805180" y="518888"/>
                    <a:pt x="813372" y="510714"/>
                    <a:pt x="813372" y="500624"/>
                  </a:cubicBezTo>
                  <a:cubicBezTo>
                    <a:pt x="813245" y="490712"/>
                    <a:pt x="805244" y="482689"/>
                    <a:pt x="795338" y="482550"/>
                  </a:cubicBezTo>
                  <a:close/>
                  <a:moveTo>
                    <a:pt x="795084" y="117070"/>
                  </a:moveTo>
                  <a:cubicBezTo>
                    <a:pt x="784987" y="117070"/>
                    <a:pt x="776796" y="125245"/>
                    <a:pt x="776796" y="135335"/>
                  </a:cubicBezTo>
                  <a:cubicBezTo>
                    <a:pt x="776796" y="145424"/>
                    <a:pt x="784987" y="153599"/>
                    <a:pt x="795084" y="153599"/>
                  </a:cubicBezTo>
                  <a:cubicBezTo>
                    <a:pt x="805180" y="153599"/>
                    <a:pt x="813372" y="145424"/>
                    <a:pt x="813372" y="135335"/>
                  </a:cubicBezTo>
                  <a:cubicBezTo>
                    <a:pt x="813372" y="125346"/>
                    <a:pt x="805371" y="117210"/>
                    <a:pt x="795338" y="117070"/>
                  </a:cubicBezTo>
                  <a:close/>
                  <a:moveTo>
                    <a:pt x="840804" y="528021"/>
                  </a:moveTo>
                  <a:cubicBezTo>
                    <a:pt x="830644" y="527983"/>
                    <a:pt x="822452" y="536164"/>
                    <a:pt x="822389" y="546285"/>
                  </a:cubicBezTo>
                  <a:cubicBezTo>
                    <a:pt x="822325" y="556407"/>
                    <a:pt x="830517" y="564638"/>
                    <a:pt x="840677" y="564676"/>
                  </a:cubicBezTo>
                  <a:cubicBezTo>
                    <a:pt x="850837" y="564714"/>
                    <a:pt x="859028" y="556533"/>
                    <a:pt x="859092" y="546412"/>
                  </a:cubicBezTo>
                  <a:cubicBezTo>
                    <a:pt x="859092" y="546367"/>
                    <a:pt x="859092" y="546330"/>
                    <a:pt x="859092" y="546285"/>
                  </a:cubicBezTo>
                  <a:cubicBezTo>
                    <a:pt x="859092" y="536297"/>
                    <a:pt x="851027" y="528160"/>
                    <a:pt x="841058" y="528021"/>
                  </a:cubicBezTo>
                  <a:close/>
                  <a:moveTo>
                    <a:pt x="840804" y="619343"/>
                  </a:moveTo>
                  <a:cubicBezTo>
                    <a:pt x="830707" y="619343"/>
                    <a:pt x="822516" y="627518"/>
                    <a:pt x="822516" y="637607"/>
                  </a:cubicBezTo>
                  <a:cubicBezTo>
                    <a:pt x="822516" y="639148"/>
                    <a:pt x="822770" y="640683"/>
                    <a:pt x="823151" y="642174"/>
                  </a:cubicBezTo>
                  <a:cubicBezTo>
                    <a:pt x="835089" y="639814"/>
                    <a:pt x="846837" y="636701"/>
                    <a:pt x="858393" y="632851"/>
                  </a:cubicBezTo>
                  <a:cubicBezTo>
                    <a:pt x="856298" y="624994"/>
                    <a:pt x="849186" y="619489"/>
                    <a:pt x="841058" y="619343"/>
                  </a:cubicBezTo>
                  <a:close/>
                  <a:moveTo>
                    <a:pt x="795084" y="25748"/>
                  </a:moveTo>
                  <a:cubicBezTo>
                    <a:pt x="784987" y="25748"/>
                    <a:pt x="776796" y="33922"/>
                    <a:pt x="776796" y="44012"/>
                  </a:cubicBezTo>
                  <a:cubicBezTo>
                    <a:pt x="776796" y="54102"/>
                    <a:pt x="784987" y="62277"/>
                    <a:pt x="795084" y="62277"/>
                  </a:cubicBezTo>
                  <a:cubicBezTo>
                    <a:pt x="805180" y="62277"/>
                    <a:pt x="813372" y="54102"/>
                    <a:pt x="813372" y="44012"/>
                  </a:cubicBezTo>
                  <a:cubicBezTo>
                    <a:pt x="813245" y="34100"/>
                    <a:pt x="805244" y="26078"/>
                    <a:pt x="795338" y="25938"/>
                  </a:cubicBezTo>
                  <a:close/>
                </a:path>
              </a:pathLst>
            </a:custGeom>
            <a:solidFill>
              <a:srgbClr val="3BE5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4"/>
            <p:cNvSpPr/>
            <p:nvPr/>
          </p:nvSpPr>
          <p:spPr>
            <a:xfrm flipH="1">
              <a:off x="1676047" y="1606642"/>
              <a:ext cx="679513" cy="456825"/>
            </a:xfrm>
            <a:custGeom>
              <a:avLst/>
              <a:gdLst/>
              <a:ahLst/>
              <a:cxnLst/>
              <a:rect l="l" t="t" r="r" b="b"/>
              <a:pathLst>
                <a:path w="1812035" h="1218201" extrusionOk="0">
                  <a:moveTo>
                    <a:pt x="877760" y="1218202"/>
                  </a:moveTo>
                  <a:cubicBezTo>
                    <a:pt x="1373442" y="1218202"/>
                    <a:pt x="1576959" y="444118"/>
                    <a:pt x="1812036" y="0"/>
                  </a:cubicBezTo>
                  <a:lnTo>
                    <a:pt x="0" y="0"/>
                  </a:lnTo>
                  <a:cubicBezTo>
                    <a:pt x="243967" y="601269"/>
                    <a:pt x="522922" y="1218202"/>
                    <a:pt x="877760" y="1218202"/>
                  </a:cubicBezTo>
                  <a:close/>
                </a:path>
              </a:pathLst>
            </a:custGeom>
            <a:gradFill>
              <a:gsLst>
                <a:gs pos="0">
                  <a:srgbClr val="A54FA6"/>
                </a:gs>
                <a:gs pos="100000">
                  <a:srgbClr val="F702A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4"/>
            <p:cNvSpPr/>
            <p:nvPr/>
          </p:nvSpPr>
          <p:spPr>
            <a:xfrm flipH="1">
              <a:off x="2355561" y="1183542"/>
              <a:ext cx="479298" cy="423103"/>
            </a:xfrm>
            <a:custGeom>
              <a:avLst/>
              <a:gdLst/>
              <a:ahLst/>
              <a:cxnLst/>
              <a:rect l="l" t="t" r="r" b="b"/>
              <a:pathLst>
                <a:path w="1278128" h="1128274" extrusionOk="0">
                  <a:moveTo>
                    <a:pt x="641922" y="0"/>
                  </a:moveTo>
                  <a:cubicBezTo>
                    <a:pt x="371729" y="0"/>
                    <a:pt x="243142" y="659994"/>
                    <a:pt x="0" y="1128275"/>
                  </a:cubicBezTo>
                  <a:lnTo>
                    <a:pt x="1278128" y="1128275"/>
                  </a:lnTo>
                  <a:cubicBezTo>
                    <a:pt x="1046290" y="557066"/>
                    <a:pt x="845947" y="0"/>
                    <a:pt x="641922" y="0"/>
                  </a:cubicBezTo>
                  <a:close/>
                </a:path>
              </a:pathLst>
            </a:custGeom>
            <a:solidFill>
              <a:srgbClr val="FF800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4"/>
            <p:cNvSpPr/>
            <p:nvPr/>
          </p:nvSpPr>
          <p:spPr>
            <a:xfrm flipH="1">
              <a:off x="1411014" y="1492704"/>
              <a:ext cx="265033" cy="113939"/>
            </a:xfrm>
            <a:custGeom>
              <a:avLst/>
              <a:gdLst/>
              <a:ahLst/>
              <a:cxnLst/>
              <a:rect l="l" t="t" r="r" b="b"/>
              <a:pathLst>
                <a:path w="706755" h="303837" extrusionOk="0">
                  <a:moveTo>
                    <a:pt x="320167" y="0"/>
                  </a:moveTo>
                  <a:cubicBezTo>
                    <a:pt x="194310" y="0"/>
                    <a:pt x="94615" y="125251"/>
                    <a:pt x="0" y="303837"/>
                  </a:cubicBezTo>
                  <a:lnTo>
                    <a:pt x="706755" y="303837"/>
                  </a:lnTo>
                  <a:cubicBezTo>
                    <a:pt x="594932" y="135335"/>
                    <a:pt x="483933" y="0"/>
                    <a:pt x="320167" y="0"/>
                  </a:cubicBezTo>
                  <a:close/>
                </a:path>
              </a:pathLst>
            </a:custGeom>
            <a:solidFill>
              <a:srgbClr val="3BE5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4"/>
            <p:cNvSpPr/>
            <p:nvPr/>
          </p:nvSpPr>
          <p:spPr>
            <a:xfrm flipH="1">
              <a:off x="218" y="1606642"/>
              <a:ext cx="189405" cy="242741"/>
            </a:xfrm>
            <a:custGeom>
              <a:avLst/>
              <a:gdLst/>
              <a:ahLst/>
              <a:cxnLst/>
              <a:rect l="l" t="t" r="r" b="b"/>
              <a:pathLst>
                <a:path w="505079" h="647310" extrusionOk="0">
                  <a:moveTo>
                    <a:pt x="0" y="0"/>
                  </a:moveTo>
                  <a:cubicBezTo>
                    <a:pt x="127000" y="368460"/>
                    <a:pt x="278765" y="644013"/>
                    <a:pt x="505079" y="647310"/>
                  </a:cubicBezTo>
                  <a:lnTo>
                    <a:pt x="505079" y="0"/>
                  </a:lnTo>
                  <a:close/>
                </a:path>
              </a:pathLst>
            </a:custGeom>
            <a:solidFill>
              <a:srgbClr val="F702A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4"/>
            <p:cNvSpPr/>
            <p:nvPr/>
          </p:nvSpPr>
          <p:spPr>
            <a:xfrm flipH="1">
              <a:off x="3227765" y="1249917"/>
              <a:ext cx="397002" cy="356728"/>
            </a:xfrm>
            <a:custGeom>
              <a:avLst/>
              <a:gdLst/>
              <a:ahLst/>
              <a:cxnLst/>
              <a:rect l="l" t="t" r="r" b="b"/>
              <a:pathLst>
                <a:path w="1058671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058672" y="951274"/>
                  </a:lnTo>
                  <a:cubicBezTo>
                    <a:pt x="920623" y="672805"/>
                    <a:pt x="806005" y="314808"/>
                    <a:pt x="664654" y="17313"/>
                  </a:cubicBezTo>
                  <a:cubicBezTo>
                    <a:pt x="639312" y="6075"/>
                    <a:pt x="611924" y="184"/>
                    <a:pt x="584200" y="0"/>
                  </a:cubicBezTo>
                  <a:close/>
                </a:path>
              </a:pathLst>
            </a:custGeom>
            <a:solidFill>
              <a:srgbClr val="A54FA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4"/>
            <p:cNvSpPr/>
            <p:nvPr/>
          </p:nvSpPr>
          <p:spPr>
            <a:xfrm flipH="1">
              <a:off x="1457615" y="1606642"/>
              <a:ext cx="470225" cy="214036"/>
            </a:xfrm>
            <a:custGeom>
              <a:avLst/>
              <a:gdLst/>
              <a:ahLst/>
              <a:cxnLst/>
              <a:rect l="l" t="t" r="r" b="b"/>
              <a:pathLst>
                <a:path w="1253934" h="570764" extrusionOk="0">
                  <a:moveTo>
                    <a:pt x="569913" y="570765"/>
                  </a:moveTo>
                  <a:cubicBezTo>
                    <a:pt x="852488" y="570765"/>
                    <a:pt x="1068959" y="318106"/>
                    <a:pt x="1253934" y="0"/>
                  </a:cubicBezTo>
                  <a:lnTo>
                    <a:pt x="0" y="0"/>
                  </a:lnTo>
                  <a:cubicBezTo>
                    <a:pt x="142240" y="325336"/>
                    <a:pt x="312674" y="570765"/>
                    <a:pt x="569913" y="570765"/>
                  </a:cubicBezTo>
                  <a:close/>
                </a:path>
              </a:pathLst>
            </a:custGeom>
            <a:solidFill>
              <a:srgbClr val="C182FF">
                <a:alpha val="531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4"/>
            <p:cNvSpPr/>
            <p:nvPr/>
          </p:nvSpPr>
          <p:spPr>
            <a:xfrm flipH="1">
              <a:off x="218" y="1202353"/>
              <a:ext cx="314754" cy="404291"/>
            </a:xfrm>
            <a:custGeom>
              <a:avLst/>
              <a:gdLst/>
              <a:ahLst/>
              <a:cxnLst/>
              <a:rect l="l" t="t" r="r" b="b"/>
              <a:pathLst>
                <a:path w="839343" h="1078110" extrusionOk="0">
                  <a:moveTo>
                    <a:pt x="0" y="1078111"/>
                  </a:moveTo>
                  <a:lnTo>
                    <a:pt x="839343" y="1078111"/>
                  </a:lnTo>
                  <a:lnTo>
                    <a:pt x="839343" y="0"/>
                  </a:lnTo>
                  <a:cubicBezTo>
                    <a:pt x="537274" y="5898"/>
                    <a:pt x="328867" y="647881"/>
                    <a:pt x="0" y="1078111"/>
                  </a:cubicBezTo>
                  <a:close/>
                </a:path>
              </a:pathLst>
            </a:custGeom>
            <a:gradFill>
              <a:gsLst>
                <a:gs pos="0">
                  <a:srgbClr val="3BE5CC"/>
                </a:gs>
                <a:gs pos="100000">
                  <a:srgbClr val="02719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4"/>
            <p:cNvSpPr/>
            <p:nvPr/>
          </p:nvSpPr>
          <p:spPr>
            <a:xfrm flipH="1">
              <a:off x="1934650" y="1012171"/>
              <a:ext cx="699230" cy="594522"/>
            </a:xfrm>
            <a:custGeom>
              <a:avLst/>
              <a:gdLst/>
              <a:ahLst/>
              <a:cxnLst/>
              <a:rect l="l" t="t" r="r" b="b"/>
              <a:pathLst>
                <a:path w="1864614" h="1585393" extrusionOk="0">
                  <a:moveTo>
                    <a:pt x="215900" y="962880"/>
                  </a:moveTo>
                  <a:lnTo>
                    <a:pt x="839153" y="1585267"/>
                  </a:lnTo>
                  <a:lnTo>
                    <a:pt x="866648" y="1585267"/>
                  </a:lnTo>
                  <a:lnTo>
                    <a:pt x="223329" y="942523"/>
                  </a:lnTo>
                  <a:close/>
                  <a:moveTo>
                    <a:pt x="194754" y="1023761"/>
                  </a:moveTo>
                  <a:lnTo>
                    <a:pt x="757047" y="1585267"/>
                  </a:lnTo>
                  <a:lnTo>
                    <a:pt x="784542" y="1585267"/>
                  </a:lnTo>
                  <a:lnTo>
                    <a:pt x="201866" y="1003341"/>
                  </a:lnTo>
                  <a:cubicBezTo>
                    <a:pt x="199771" y="1010190"/>
                    <a:pt x="197358" y="1016976"/>
                    <a:pt x="195009" y="1023761"/>
                  </a:cubicBezTo>
                  <a:close/>
                  <a:moveTo>
                    <a:pt x="173990" y="1084833"/>
                  </a:moveTo>
                  <a:lnTo>
                    <a:pt x="675132" y="1585267"/>
                  </a:lnTo>
                  <a:lnTo>
                    <a:pt x="702691" y="1585267"/>
                  </a:lnTo>
                  <a:lnTo>
                    <a:pt x="181039" y="1064349"/>
                  </a:lnTo>
                  <a:close/>
                  <a:moveTo>
                    <a:pt x="259143" y="841751"/>
                  </a:moveTo>
                  <a:lnTo>
                    <a:pt x="1003681" y="1585267"/>
                  </a:lnTo>
                  <a:lnTo>
                    <a:pt x="1031177" y="1585267"/>
                  </a:lnTo>
                  <a:lnTo>
                    <a:pt x="266700" y="821584"/>
                  </a:lnTo>
                  <a:close/>
                  <a:moveTo>
                    <a:pt x="237490" y="902188"/>
                  </a:moveTo>
                  <a:lnTo>
                    <a:pt x="921512" y="1585267"/>
                  </a:lnTo>
                  <a:lnTo>
                    <a:pt x="949071" y="1585267"/>
                  </a:lnTo>
                  <a:lnTo>
                    <a:pt x="244729" y="881895"/>
                  </a:lnTo>
                  <a:close/>
                  <a:moveTo>
                    <a:pt x="303657" y="722207"/>
                  </a:moveTo>
                  <a:lnTo>
                    <a:pt x="1167892" y="1585267"/>
                  </a:lnTo>
                  <a:lnTo>
                    <a:pt x="1195451" y="1585267"/>
                  </a:lnTo>
                  <a:lnTo>
                    <a:pt x="311150" y="702358"/>
                  </a:lnTo>
                  <a:cubicBezTo>
                    <a:pt x="308801" y="708953"/>
                    <a:pt x="306260" y="715549"/>
                    <a:pt x="303657" y="722207"/>
                  </a:cubicBezTo>
                  <a:close/>
                  <a:moveTo>
                    <a:pt x="281178" y="781757"/>
                  </a:moveTo>
                  <a:lnTo>
                    <a:pt x="1085850" y="1585267"/>
                  </a:lnTo>
                  <a:lnTo>
                    <a:pt x="1113346" y="1585267"/>
                  </a:lnTo>
                  <a:lnTo>
                    <a:pt x="288671" y="761717"/>
                  </a:lnTo>
                  <a:cubicBezTo>
                    <a:pt x="286131" y="768376"/>
                    <a:pt x="283654" y="775035"/>
                    <a:pt x="281178" y="781757"/>
                  </a:cubicBezTo>
                  <a:close/>
                  <a:moveTo>
                    <a:pt x="45657" y="1448727"/>
                  </a:moveTo>
                  <a:lnTo>
                    <a:pt x="182372" y="1585267"/>
                  </a:lnTo>
                  <a:lnTo>
                    <a:pt x="209867" y="1585267"/>
                  </a:lnTo>
                  <a:lnTo>
                    <a:pt x="53086" y="1428687"/>
                  </a:lnTo>
                  <a:close/>
                  <a:moveTo>
                    <a:pt x="23051" y="1508150"/>
                  </a:moveTo>
                  <a:lnTo>
                    <a:pt x="100266" y="1585267"/>
                  </a:lnTo>
                  <a:lnTo>
                    <a:pt x="127762" y="1585267"/>
                  </a:lnTo>
                  <a:lnTo>
                    <a:pt x="30671" y="1488300"/>
                  </a:lnTo>
                  <a:close/>
                  <a:moveTo>
                    <a:pt x="67501" y="1388797"/>
                  </a:moveTo>
                  <a:lnTo>
                    <a:pt x="264351" y="1585394"/>
                  </a:lnTo>
                  <a:lnTo>
                    <a:pt x="292100" y="1585394"/>
                  </a:lnTo>
                  <a:lnTo>
                    <a:pt x="75121" y="1368757"/>
                  </a:lnTo>
                  <a:close/>
                  <a:moveTo>
                    <a:pt x="326517" y="663228"/>
                  </a:moveTo>
                  <a:lnTo>
                    <a:pt x="1249807" y="1585267"/>
                  </a:lnTo>
                  <a:lnTo>
                    <a:pt x="1277303" y="1585267"/>
                  </a:lnTo>
                  <a:lnTo>
                    <a:pt x="334709" y="643632"/>
                  </a:lnTo>
                  <a:cubicBezTo>
                    <a:pt x="332041" y="650164"/>
                    <a:pt x="329374" y="656696"/>
                    <a:pt x="326771" y="663228"/>
                  </a:cubicBezTo>
                  <a:close/>
                  <a:moveTo>
                    <a:pt x="153035" y="1145905"/>
                  </a:moveTo>
                  <a:lnTo>
                    <a:pt x="593027" y="1585267"/>
                  </a:lnTo>
                  <a:lnTo>
                    <a:pt x="620522" y="1585267"/>
                  </a:lnTo>
                  <a:lnTo>
                    <a:pt x="160084" y="1125421"/>
                  </a:lnTo>
                  <a:close/>
                  <a:moveTo>
                    <a:pt x="0" y="1566812"/>
                  </a:moveTo>
                  <a:lnTo>
                    <a:pt x="18288" y="1585077"/>
                  </a:lnTo>
                  <a:lnTo>
                    <a:pt x="45847" y="1585077"/>
                  </a:lnTo>
                  <a:lnTo>
                    <a:pt x="7747" y="1547026"/>
                  </a:lnTo>
                  <a:cubicBezTo>
                    <a:pt x="5080" y="1554128"/>
                    <a:pt x="2413" y="1560470"/>
                    <a:pt x="0" y="1566812"/>
                  </a:cubicBezTo>
                  <a:close/>
                  <a:moveTo>
                    <a:pt x="132207" y="1206723"/>
                  </a:moveTo>
                  <a:lnTo>
                    <a:pt x="511111" y="1585077"/>
                  </a:lnTo>
                  <a:lnTo>
                    <a:pt x="538607" y="1585077"/>
                  </a:lnTo>
                  <a:lnTo>
                    <a:pt x="139065" y="1186302"/>
                  </a:lnTo>
                  <a:close/>
                  <a:moveTo>
                    <a:pt x="110998" y="1267605"/>
                  </a:moveTo>
                  <a:lnTo>
                    <a:pt x="428942" y="1585077"/>
                  </a:lnTo>
                  <a:lnTo>
                    <a:pt x="456438" y="1585077"/>
                  </a:lnTo>
                  <a:lnTo>
                    <a:pt x="118110" y="1247184"/>
                  </a:lnTo>
                  <a:cubicBezTo>
                    <a:pt x="115570" y="1254223"/>
                    <a:pt x="113221" y="1261009"/>
                    <a:pt x="110808" y="1267795"/>
                  </a:cubicBezTo>
                  <a:close/>
                  <a:moveTo>
                    <a:pt x="89662" y="1328233"/>
                  </a:moveTo>
                  <a:lnTo>
                    <a:pt x="346837" y="1585077"/>
                  </a:lnTo>
                  <a:lnTo>
                    <a:pt x="374333" y="1585077"/>
                  </a:lnTo>
                  <a:lnTo>
                    <a:pt x="96838" y="1307939"/>
                  </a:lnTo>
                  <a:cubicBezTo>
                    <a:pt x="94234" y="1314915"/>
                    <a:pt x="91884" y="1321701"/>
                    <a:pt x="89472" y="1328423"/>
                  </a:cubicBezTo>
                  <a:close/>
                  <a:moveTo>
                    <a:pt x="1792922" y="1361400"/>
                  </a:moveTo>
                  <a:lnTo>
                    <a:pt x="599122" y="169137"/>
                  </a:lnTo>
                  <a:cubicBezTo>
                    <a:pt x="594868" y="173956"/>
                    <a:pt x="590614" y="178966"/>
                    <a:pt x="586422" y="183976"/>
                  </a:cubicBezTo>
                  <a:lnTo>
                    <a:pt x="1809750" y="1405920"/>
                  </a:lnTo>
                  <a:cubicBezTo>
                    <a:pt x="1804035" y="1391251"/>
                    <a:pt x="1798383" y="1376475"/>
                    <a:pt x="1792732" y="1361591"/>
                  </a:cubicBezTo>
                  <a:close/>
                  <a:moveTo>
                    <a:pt x="1608772" y="849171"/>
                  </a:moveTo>
                  <a:lnTo>
                    <a:pt x="785876" y="27967"/>
                  </a:lnTo>
                  <a:cubicBezTo>
                    <a:pt x="779526" y="30631"/>
                    <a:pt x="773176" y="33421"/>
                    <a:pt x="766826" y="36402"/>
                  </a:cubicBezTo>
                  <a:lnTo>
                    <a:pt x="1624076" y="892549"/>
                  </a:lnTo>
                  <a:close/>
                  <a:moveTo>
                    <a:pt x="1745488" y="1231837"/>
                  </a:moveTo>
                  <a:lnTo>
                    <a:pt x="638873" y="127217"/>
                  </a:lnTo>
                  <a:cubicBezTo>
                    <a:pt x="634238" y="131720"/>
                    <a:pt x="629603" y="136222"/>
                    <a:pt x="625030" y="140915"/>
                  </a:cubicBezTo>
                  <a:lnTo>
                    <a:pt x="1760728" y="1275088"/>
                  </a:lnTo>
                  <a:close/>
                  <a:moveTo>
                    <a:pt x="1700149" y="1104493"/>
                  </a:moveTo>
                  <a:lnTo>
                    <a:pt x="682689" y="89166"/>
                  </a:lnTo>
                  <a:cubicBezTo>
                    <a:pt x="677609" y="93161"/>
                    <a:pt x="672528" y="97347"/>
                    <a:pt x="667512" y="101533"/>
                  </a:cubicBezTo>
                  <a:lnTo>
                    <a:pt x="1714818" y="1147490"/>
                  </a:lnTo>
                  <a:close/>
                  <a:moveTo>
                    <a:pt x="1558734" y="717197"/>
                  </a:moveTo>
                  <a:lnTo>
                    <a:pt x="848423" y="8435"/>
                  </a:lnTo>
                  <a:cubicBezTo>
                    <a:pt x="841058" y="10020"/>
                    <a:pt x="833691" y="11859"/>
                    <a:pt x="826453" y="13952"/>
                  </a:cubicBezTo>
                  <a:lnTo>
                    <a:pt x="1575753" y="762288"/>
                  </a:lnTo>
                  <a:cubicBezTo>
                    <a:pt x="1569974" y="747239"/>
                    <a:pt x="1564132" y="732272"/>
                    <a:pt x="1558354" y="717388"/>
                  </a:cubicBezTo>
                  <a:close/>
                  <a:moveTo>
                    <a:pt x="1655128" y="977593"/>
                  </a:moveTo>
                  <a:lnTo>
                    <a:pt x="731266" y="55491"/>
                  </a:lnTo>
                  <a:cubicBezTo>
                    <a:pt x="725615" y="58852"/>
                    <a:pt x="719963" y="62404"/>
                    <a:pt x="714375" y="66082"/>
                  </a:cubicBezTo>
                  <a:lnTo>
                    <a:pt x="1670050" y="1020337"/>
                  </a:lnTo>
                  <a:cubicBezTo>
                    <a:pt x="1664843" y="1006131"/>
                    <a:pt x="1659827" y="991925"/>
                    <a:pt x="1654746" y="977783"/>
                  </a:cubicBezTo>
                  <a:close/>
                  <a:moveTo>
                    <a:pt x="1289876" y="202621"/>
                  </a:moveTo>
                  <a:lnTo>
                    <a:pt x="1173035" y="85995"/>
                  </a:lnTo>
                  <a:cubicBezTo>
                    <a:pt x="1150029" y="68341"/>
                    <a:pt x="1125385" y="52924"/>
                    <a:pt x="1099439" y="39954"/>
                  </a:cubicBezTo>
                  <a:lnTo>
                    <a:pt x="1356423" y="296544"/>
                  </a:lnTo>
                  <a:cubicBezTo>
                    <a:pt x="1335786" y="264142"/>
                    <a:pt x="1313434" y="232854"/>
                    <a:pt x="1289495" y="202812"/>
                  </a:cubicBezTo>
                  <a:close/>
                  <a:moveTo>
                    <a:pt x="1501457" y="577994"/>
                  </a:moveTo>
                  <a:lnTo>
                    <a:pt x="922147" y="0"/>
                  </a:lnTo>
                  <a:cubicBezTo>
                    <a:pt x="913321" y="0"/>
                    <a:pt x="904558" y="634"/>
                    <a:pt x="895922" y="1332"/>
                  </a:cubicBezTo>
                  <a:lnTo>
                    <a:pt x="1521396" y="625938"/>
                  </a:lnTo>
                  <a:cubicBezTo>
                    <a:pt x="1514666" y="609894"/>
                    <a:pt x="1507934" y="593912"/>
                    <a:pt x="1501077" y="578185"/>
                  </a:cubicBezTo>
                  <a:close/>
                  <a:moveTo>
                    <a:pt x="1428496" y="423127"/>
                  </a:moveTo>
                  <a:lnTo>
                    <a:pt x="1013841" y="9576"/>
                  </a:lnTo>
                  <a:cubicBezTo>
                    <a:pt x="1002792" y="7039"/>
                    <a:pt x="991597" y="4926"/>
                    <a:pt x="980250" y="3234"/>
                  </a:cubicBezTo>
                  <a:lnTo>
                    <a:pt x="1455293" y="477667"/>
                  </a:lnTo>
                  <a:cubicBezTo>
                    <a:pt x="1446340" y="459275"/>
                    <a:pt x="1437322" y="441157"/>
                    <a:pt x="1428115" y="423317"/>
                  </a:cubicBezTo>
                  <a:close/>
                  <a:moveTo>
                    <a:pt x="456057" y="381651"/>
                  </a:moveTo>
                  <a:lnTo>
                    <a:pt x="1661033" y="1585077"/>
                  </a:lnTo>
                  <a:lnTo>
                    <a:pt x="1688592" y="1585077"/>
                  </a:lnTo>
                  <a:lnTo>
                    <a:pt x="465455" y="364084"/>
                  </a:lnTo>
                  <a:cubicBezTo>
                    <a:pt x="462153" y="369982"/>
                    <a:pt x="458915" y="375880"/>
                    <a:pt x="455676" y="381842"/>
                  </a:cubicBezTo>
                  <a:close/>
                  <a:moveTo>
                    <a:pt x="427990" y="435620"/>
                  </a:moveTo>
                  <a:lnTo>
                    <a:pt x="1578928" y="1585077"/>
                  </a:lnTo>
                  <a:lnTo>
                    <a:pt x="1606423" y="1585077"/>
                  </a:lnTo>
                  <a:lnTo>
                    <a:pt x="436880" y="417609"/>
                  </a:lnTo>
                  <a:cubicBezTo>
                    <a:pt x="433769" y="423634"/>
                    <a:pt x="430657" y="429659"/>
                    <a:pt x="427609" y="435810"/>
                  </a:cubicBezTo>
                  <a:close/>
                  <a:moveTo>
                    <a:pt x="1845564" y="1495847"/>
                  </a:moveTo>
                  <a:lnTo>
                    <a:pt x="561911" y="214354"/>
                  </a:lnTo>
                  <a:cubicBezTo>
                    <a:pt x="557975" y="219554"/>
                    <a:pt x="554101" y="224881"/>
                    <a:pt x="550164" y="230145"/>
                  </a:cubicBezTo>
                  <a:lnTo>
                    <a:pt x="1864614" y="1542904"/>
                  </a:lnTo>
                  <a:cubicBezTo>
                    <a:pt x="1858137" y="1527429"/>
                    <a:pt x="1851660" y="1511828"/>
                    <a:pt x="1845183" y="1496037"/>
                  </a:cubicBezTo>
                  <a:close/>
                  <a:moveTo>
                    <a:pt x="375222" y="547553"/>
                  </a:moveTo>
                  <a:lnTo>
                    <a:pt x="1414272" y="1585267"/>
                  </a:lnTo>
                  <a:lnTo>
                    <a:pt x="1441831" y="1585267"/>
                  </a:lnTo>
                  <a:lnTo>
                    <a:pt x="383730" y="528528"/>
                  </a:lnTo>
                  <a:cubicBezTo>
                    <a:pt x="381000" y="534870"/>
                    <a:pt x="378016" y="541148"/>
                    <a:pt x="375222" y="547553"/>
                  </a:cubicBezTo>
                  <a:close/>
                  <a:moveTo>
                    <a:pt x="400622" y="491111"/>
                  </a:moveTo>
                  <a:lnTo>
                    <a:pt x="1496251" y="1585267"/>
                  </a:lnTo>
                  <a:lnTo>
                    <a:pt x="1524000" y="1585267"/>
                  </a:lnTo>
                  <a:lnTo>
                    <a:pt x="409702" y="472466"/>
                  </a:lnTo>
                  <a:close/>
                  <a:moveTo>
                    <a:pt x="516509" y="278723"/>
                  </a:moveTo>
                  <a:lnTo>
                    <a:pt x="1824609" y="1585140"/>
                  </a:lnTo>
                  <a:lnTo>
                    <a:pt x="1852105" y="1585140"/>
                  </a:lnTo>
                  <a:lnTo>
                    <a:pt x="527685" y="262235"/>
                  </a:lnTo>
                  <a:cubicBezTo>
                    <a:pt x="524002" y="267689"/>
                    <a:pt x="520319" y="273079"/>
                    <a:pt x="516699" y="278723"/>
                  </a:cubicBezTo>
                  <a:close/>
                  <a:moveTo>
                    <a:pt x="484759" y="329458"/>
                  </a:moveTo>
                  <a:lnTo>
                    <a:pt x="1742059" y="1585140"/>
                  </a:lnTo>
                  <a:lnTo>
                    <a:pt x="1769555" y="1585140"/>
                  </a:lnTo>
                  <a:lnTo>
                    <a:pt x="495617" y="312208"/>
                  </a:lnTo>
                  <a:cubicBezTo>
                    <a:pt x="492125" y="317916"/>
                    <a:pt x="488950" y="323814"/>
                    <a:pt x="485267" y="329395"/>
                  </a:cubicBezTo>
                  <a:close/>
                  <a:moveTo>
                    <a:pt x="350076" y="605010"/>
                  </a:moveTo>
                  <a:lnTo>
                    <a:pt x="1331659" y="1585330"/>
                  </a:lnTo>
                  <a:lnTo>
                    <a:pt x="1359154" y="1585330"/>
                  </a:lnTo>
                  <a:lnTo>
                    <a:pt x="358775" y="585668"/>
                  </a:lnTo>
                  <a:close/>
                </a:path>
              </a:pathLst>
            </a:custGeom>
            <a:solidFill>
              <a:srgbClr val="FFC22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4"/>
            <p:cNvSpPr/>
            <p:nvPr/>
          </p:nvSpPr>
          <p:spPr>
            <a:xfrm flipH="1">
              <a:off x="189647" y="898161"/>
              <a:ext cx="710732" cy="708485"/>
            </a:xfrm>
            <a:custGeom>
              <a:avLst/>
              <a:gdLst/>
              <a:ahLst/>
              <a:cxnLst/>
              <a:rect l="l" t="t" r="r" b="b"/>
              <a:pathLst>
                <a:path w="1895284" h="1889294" extrusionOk="0">
                  <a:moveTo>
                    <a:pt x="878205" y="1889294"/>
                  </a:moveTo>
                  <a:lnTo>
                    <a:pt x="931735" y="1889294"/>
                  </a:lnTo>
                  <a:lnTo>
                    <a:pt x="931735" y="14333"/>
                  </a:lnTo>
                  <a:cubicBezTo>
                    <a:pt x="913194" y="20420"/>
                    <a:pt x="895286" y="28190"/>
                    <a:pt x="878205" y="37544"/>
                  </a:cubicBezTo>
                  <a:close/>
                  <a:moveTo>
                    <a:pt x="607695" y="1889294"/>
                  </a:moveTo>
                  <a:lnTo>
                    <a:pt x="661226" y="1889294"/>
                  </a:lnTo>
                  <a:lnTo>
                    <a:pt x="661226" y="256971"/>
                  </a:lnTo>
                  <a:cubicBezTo>
                    <a:pt x="643065" y="284241"/>
                    <a:pt x="625221" y="313223"/>
                    <a:pt x="607695" y="343917"/>
                  </a:cubicBezTo>
                  <a:close/>
                  <a:moveTo>
                    <a:pt x="427419" y="1889294"/>
                  </a:moveTo>
                  <a:lnTo>
                    <a:pt x="480885" y="1889294"/>
                  </a:lnTo>
                  <a:lnTo>
                    <a:pt x="480885" y="601903"/>
                  </a:lnTo>
                  <a:cubicBezTo>
                    <a:pt x="462852" y="643505"/>
                    <a:pt x="445009" y="686357"/>
                    <a:pt x="427419" y="730452"/>
                  </a:cubicBezTo>
                  <a:close/>
                  <a:moveTo>
                    <a:pt x="697865" y="1889294"/>
                  </a:moveTo>
                  <a:lnTo>
                    <a:pt x="751396" y="1889294"/>
                  </a:lnTo>
                  <a:lnTo>
                    <a:pt x="751396" y="140281"/>
                  </a:lnTo>
                  <a:cubicBezTo>
                    <a:pt x="733171" y="160068"/>
                    <a:pt x="715328" y="181651"/>
                    <a:pt x="697865" y="205031"/>
                  </a:cubicBezTo>
                  <a:close/>
                  <a:moveTo>
                    <a:pt x="517525" y="1889294"/>
                  </a:moveTo>
                  <a:lnTo>
                    <a:pt x="571056" y="1889294"/>
                  </a:lnTo>
                  <a:lnTo>
                    <a:pt x="571056" y="411141"/>
                  </a:lnTo>
                  <a:cubicBezTo>
                    <a:pt x="552895" y="445894"/>
                    <a:pt x="535115" y="482296"/>
                    <a:pt x="517525" y="520030"/>
                  </a:cubicBezTo>
                  <a:close/>
                  <a:moveTo>
                    <a:pt x="66675" y="1889294"/>
                  </a:moveTo>
                  <a:lnTo>
                    <a:pt x="120206" y="1889294"/>
                  </a:lnTo>
                  <a:lnTo>
                    <a:pt x="120206" y="1579813"/>
                  </a:lnTo>
                  <a:cubicBezTo>
                    <a:pt x="102489" y="1628309"/>
                    <a:pt x="84646" y="1676037"/>
                    <a:pt x="66675" y="1723011"/>
                  </a:cubicBezTo>
                  <a:close/>
                  <a:moveTo>
                    <a:pt x="30035" y="1889294"/>
                  </a:moveTo>
                  <a:lnTo>
                    <a:pt x="30035" y="1816363"/>
                  </a:lnTo>
                  <a:cubicBezTo>
                    <a:pt x="20066" y="1841014"/>
                    <a:pt x="10096" y="1865322"/>
                    <a:pt x="0" y="1889294"/>
                  </a:cubicBezTo>
                  <a:close/>
                  <a:moveTo>
                    <a:pt x="247015" y="1889294"/>
                  </a:moveTo>
                  <a:lnTo>
                    <a:pt x="300482" y="1889294"/>
                  </a:lnTo>
                  <a:lnTo>
                    <a:pt x="300482" y="1069676"/>
                  </a:lnTo>
                  <a:cubicBezTo>
                    <a:pt x="282639" y="1119986"/>
                    <a:pt x="264858" y="1170721"/>
                    <a:pt x="247015" y="1221880"/>
                  </a:cubicBezTo>
                  <a:close/>
                  <a:moveTo>
                    <a:pt x="337185" y="1889294"/>
                  </a:moveTo>
                  <a:lnTo>
                    <a:pt x="390652" y="1889294"/>
                  </a:lnTo>
                  <a:lnTo>
                    <a:pt x="390652" y="823867"/>
                  </a:lnTo>
                  <a:cubicBezTo>
                    <a:pt x="372682" y="870923"/>
                    <a:pt x="354902" y="918823"/>
                    <a:pt x="337185" y="967573"/>
                  </a:cubicBezTo>
                  <a:close/>
                  <a:moveTo>
                    <a:pt x="156845" y="1889294"/>
                  </a:moveTo>
                  <a:lnTo>
                    <a:pt x="210376" y="1889294"/>
                  </a:lnTo>
                  <a:lnTo>
                    <a:pt x="210376" y="1326393"/>
                  </a:lnTo>
                  <a:cubicBezTo>
                    <a:pt x="192532" y="1377128"/>
                    <a:pt x="174689" y="1427691"/>
                    <a:pt x="156845" y="1478090"/>
                  </a:cubicBezTo>
                  <a:close/>
                  <a:moveTo>
                    <a:pt x="787971" y="1889294"/>
                  </a:moveTo>
                  <a:lnTo>
                    <a:pt x="841502" y="1889294"/>
                  </a:lnTo>
                  <a:lnTo>
                    <a:pt x="841502" y="60184"/>
                  </a:lnTo>
                  <a:cubicBezTo>
                    <a:pt x="822643" y="73317"/>
                    <a:pt x="804799" y="87748"/>
                    <a:pt x="787971" y="103372"/>
                  </a:cubicBezTo>
                  <a:close/>
                  <a:moveTo>
                    <a:pt x="1501902" y="1889294"/>
                  </a:moveTo>
                  <a:lnTo>
                    <a:pt x="1555369" y="1889294"/>
                  </a:lnTo>
                  <a:lnTo>
                    <a:pt x="1555369" y="725442"/>
                  </a:lnTo>
                  <a:cubicBezTo>
                    <a:pt x="1538033" y="671917"/>
                    <a:pt x="1520254" y="620041"/>
                    <a:pt x="1501902" y="570194"/>
                  </a:cubicBezTo>
                  <a:close/>
                  <a:moveTo>
                    <a:pt x="1592008" y="1889294"/>
                  </a:moveTo>
                  <a:lnTo>
                    <a:pt x="1645539" y="1889294"/>
                  </a:lnTo>
                  <a:lnTo>
                    <a:pt x="1645539" y="1026298"/>
                  </a:lnTo>
                  <a:cubicBezTo>
                    <a:pt x="1628013" y="964021"/>
                    <a:pt x="1610234" y="902569"/>
                    <a:pt x="1592008" y="842385"/>
                  </a:cubicBezTo>
                  <a:close/>
                  <a:moveTo>
                    <a:pt x="1682179" y="1889294"/>
                  </a:moveTo>
                  <a:lnTo>
                    <a:pt x="1735709" y="1889294"/>
                  </a:lnTo>
                  <a:lnTo>
                    <a:pt x="1735709" y="1353980"/>
                  </a:lnTo>
                  <a:cubicBezTo>
                    <a:pt x="1717866" y="1288786"/>
                    <a:pt x="1700085" y="1223339"/>
                    <a:pt x="1682179" y="1158272"/>
                  </a:cubicBezTo>
                  <a:close/>
                  <a:moveTo>
                    <a:pt x="1862519" y="1790425"/>
                  </a:moveTo>
                  <a:lnTo>
                    <a:pt x="1862519" y="1889294"/>
                  </a:lnTo>
                  <a:lnTo>
                    <a:pt x="1895284" y="1889294"/>
                  </a:lnTo>
                  <a:cubicBezTo>
                    <a:pt x="1884235" y="1856995"/>
                    <a:pt x="1873314" y="1824037"/>
                    <a:pt x="1862582" y="1790425"/>
                  </a:cubicBezTo>
                  <a:close/>
                  <a:moveTo>
                    <a:pt x="1772348" y="1889294"/>
                  </a:moveTo>
                  <a:lnTo>
                    <a:pt x="1825879" y="1889294"/>
                  </a:lnTo>
                  <a:lnTo>
                    <a:pt x="1825879" y="1671833"/>
                  </a:lnTo>
                  <a:cubicBezTo>
                    <a:pt x="1807718" y="1611205"/>
                    <a:pt x="1789938" y="1549245"/>
                    <a:pt x="1772348" y="1486525"/>
                  </a:cubicBezTo>
                  <a:close/>
                  <a:moveTo>
                    <a:pt x="968375" y="4883"/>
                  </a:moveTo>
                  <a:lnTo>
                    <a:pt x="968375" y="1889294"/>
                  </a:lnTo>
                  <a:lnTo>
                    <a:pt x="1021842" y="1889294"/>
                  </a:lnTo>
                  <a:lnTo>
                    <a:pt x="1021842" y="0"/>
                  </a:lnTo>
                  <a:lnTo>
                    <a:pt x="1020191" y="0"/>
                  </a:lnTo>
                  <a:cubicBezTo>
                    <a:pt x="1002792" y="-8"/>
                    <a:pt x="985457" y="1627"/>
                    <a:pt x="968375" y="4883"/>
                  </a:cubicBezTo>
                  <a:close/>
                  <a:moveTo>
                    <a:pt x="1050925" y="1889294"/>
                  </a:moveTo>
                  <a:lnTo>
                    <a:pt x="1104456" y="1889294"/>
                  </a:lnTo>
                  <a:lnTo>
                    <a:pt x="1104456" y="13318"/>
                  </a:lnTo>
                  <a:cubicBezTo>
                    <a:pt x="1087057" y="7658"/>
                    <a:pt x="1069086" y="3770"/>
                    <a:pt x="1050925" y="1712"/>
                  </a:cubicBezTo>
                  <a:close/>
                  <a:moveTo>
                    <a:pt x="1141096" y="1889294"/>
                  </a:moveTo>
                  <a:lnTo>
                    <a:pt x="1194626" y="1889294"/>
                  </a:lnTo>
                  <a:lnTo>
                    <a:pt x="1194626" y="60564"/>
                  </a:lnTo>
                  <a:cubicBezTo>
                    <a:pt x="1177862" y="48103"/>
                    <a:pt x="1159891" y="37232"/>
                    <a:pt x="1141096" y="28094"/>
                  </a:cubicBezTo>
                  <a:close/>
                  <a:moveTo>
                    <a:pt x="1321435" y="1889294"/>
                  </a:moveTo>
                  <a:lnTo>
                    <a:pt x="1374902" y="1889294"/>
                  </a:lnTo>
                  <a:lnTo>
                    <a:pt x="1374902" y="284304"/>
                  </a:lnTo>
                  <a:cubicBezTo>
                    <a:pt x="1357694" y="253187"/>
                    <a:pt x="1339850" y="224205"/>
                    <a:pt x="1321435" y="197358"/>
                  </a:cubicBezTo>
                  <a:close/>
                  <a:moveTo>
                    <a:pt x="1231265" y="90942"/>
                  </a:moveTo>
                  <a:lnTo>
                    <a:pt x="1231265" y="1889294"/>
                  </a:lnTo>
                  <a:lnTo>
                    <a:pt x="1284732" y="1889294"/>
                  </a:lnTo>
                  <a:lnTo>
                    <a:pt x="1284732" y="148335"/>
                  </a:lnTo>
                  <a:cubicBezTo>
                    <a:pt x="1268349" y="127978"/>
                    <a:pt x="1250569" y="108800"/>
                    <a:pt x="1231456" y="90942"/>
                  </a:cubicBezTo>
                  <a:close/>
                  <a:moveTo>
                    <a:pt x="1411605" y="1889294"/>
                  </a:moveTo>
                  <a:lnTo>
                    <a:pt x="1465072" y="1889294"/>
                  </a:lnTo>
                  <a:lnTo>
                    <a:pt x="1465072" y="475637"/>
                  </a:lnTo>
                  <a:cubicBezTo>
                    <a:pt x="1447800" y="433401"/>
                    <a:pt x="1430021" y="393193"/>
                    <a:pt x="1411605" y="355142"/>
                  </a:cubicBezTo>
                  <a:close/>
                </a:path>
              </a:pathLst>
            </a:custGeom>
            <a:gradFill>
              <a:gsLst>
                <a:gs pos="0">
                  <a:srgbClr val="FF826C">
                    <a:alpha val="49800"/>
                  </a:srgbClr>
                </a:gs>
                <a:gs pos="100000">
                  <a:srgbClr val="FF3E45">
                    <a:alpha val="498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4"/>
            <p:cNvSpPr/>
            <p:nvPr/>
          </p:nvSpPr>
          <p:spPr>
            <a:xfrm flipH="1">
              <a:off x="1410942" y="1569757"/>
              <a:ext cx="46601" cy="36885"/>
            </a:xfrm>
            <a:custGeom>
              <a:avLst/>
              <a:gdLst/>
              <a:ahLst/>
              <a:cxnLst/>
              <a:rect l="l" t="t" r="r" b="b"/>
              <a:pathLst>
                <a:path w="124269" h="98361" extrusionOk="0">
                  <a:moveTo>
                    <a:pt x="0" y="98362"/>
                  </a:moveTo>
                  <a:lnTo>
                    <a:pt x="124269" y="98362"/>
                  </a:lnTo>
                  <a:cubicBezTo>
                    <a:pt x="101409" y="63926"/>
                    <a:pt x="78549" y="30821"/>
                    <a:pt x="55245" y="0"/>
                  </a:cubicBezTo>
                  <a:cubicBezTo>
                    <a:pt x="37020" y="33358"/>
                    <a:pt x="18606" y="66145"/>
                    <a:pt x="0" y="98362"/>
                  </a:cubicBezTo>
                  <a:close/>
                </a:path>
              </a:pathLst>
            </a:custGeom>
            <a:solidFill>
              <a:srgbClr val="AF9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4"/>
            <p:cNvSpPr/>
            <p:nvPr/>
          </p:nvSpPr>
          <p:spPr>
            <a:xfrm flipH="1">
              <a:off x="314972" y="1606642"/>
              <a:ext cx="459581" cy="142691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17A89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4"/>
            <p:cNvSpPr/>
            <p:nvPr/>
          </p:nvSpPr>
          <p:spPr>
            <a:xfrm flipH="1">
              <a:off x="2636739" y="1606143"/>
              <a:ext cx="506206" cy="237366"/>
            </a:xfrm>
            <a:custGeom>
              <a:avLst/>
              <a:gdLst/>
              <a:ahLst/>
              <a:cxnLst/>
              <a:rect l="l" t="t" r="r" b="b"/>
              <a:pathLst>
                <a:path w="1349883" h="632977" extrusionOk="0">
                  <a:moveTo>
                    <a:pt x="617347" y="0"/>
                  </a:moveTo>
                  <a:cubicBezTo>
                    <a:pt x="595535" y="0"/>
                    <a:pt x="577850" y="17662"/>
                    <a:pt x="577850" y="39446"/>
                  </a:cubicBezTo>
                  <a:cubicBezTo>
                    <a:pt x="577850" y="39465"/>
                    <a:pt x="577850" y="39491"/>
                    <a:pt x="577850" y="39509"/>
                  </a:cubicBezTo>
                  <a:lnTo>
                    <a:pt x="577850" y="569877"/>
                  </a:lnTo>
                  <a:cubicBezTo>
                    <a:pt x="577850" y="591661"/>
                    <a:pt x="595535" y="609323"/>
                    <a:pt x="617347" y="609323"/>
                  </a:cubicBezTo>
                  <a:cubicBezTo>
                    <a:pt x="639159" y="609323"/>
                    <a:pt x="656844" y="591661"/>
                    <a:pt x="656844" y="569877"/>
                  </a:cubicBezTo>
                  <a:lnTo>
                    <a:pt x="656844" y="39509"/>
                  </a:lnTo>
                  <a:cubicBezTo>
                    <a:pt x="656876" y="17725"/>
                    <a:pt x="639223" y="38"/>
                    <a:pt x="617411" y="0"/>
                  </a:cubicBezTo>
                  <a:cubicBezTo>
                    <a:pt x="617392" y="0"/>
                    <a:pt x="617366" y="0"/>
                    <a:pt x="617347" y="0"/>
                  </a:cubicBezTo>
                  <a:close/>
                  <a:moveTo>
                    <a:pt x="39497" y="0"/>
                  </a:moveTo>
                  <a:cubicBezTo>
                    <a:pt x="17685" y="0"/>
                    <a:pt x="0" y="17662"/>
                    <a:pt x="0" y="39446"/>
                  </a:cubicBezTo>
                  <a:cubicBezTo>
                    <a:pt x="0" y="39465"/>
                    <a:pt x="0" y="39491"/>
                    <a:pt x="0" y="39509"/>
                  </a:cubicBezTo>
                  <a:lnTo>
                    <a:pt x="0" y="69506"/>
                  </a:lnTo>
                  <a:cubicBezTo>
                    <a:pt x="0" y="91291"/>
                    <a:pt x="17685" y="108953"/>
                    <a:pt x="39497" y="108953"/>
                  </a:cubicBezTo>
                  <a:cubicBezTo>
                    <a:pt x="61309" y="108953"/>
                    <a:pt x="78994" y="91291"/>
                    <a:pt x="78994" y="69506"/>
                  </a:cubicBezTo>
                  <a:lnTo>
                    <a:pt x="78994" y="39509"/>
                  </a:lnTo>
                  <a:cubicBezTo>
                    <a:pt x="79032" y="17821"/>
                    <a:pt x="61532" y="171"/>
                    <a:pt x="39815" y="0"/>
                  </a:cubicBezTo>
                  <a:close/>
                  <a:moveTo>
                    <a:pt x="501523" y="0"/>
                  </a:moveTo>
                  <a:cubicBezTo>
                    <a:pt x="479711" y="0"/>
                    <a:pt x="462026" y="17662"/>
                    <a:pt x="462026" y="39446"/>
                  </a:cubicBezTo>
                  <a:cubicBezTo>
                    <a:pt x="462026" y="39465"/>
                    <a:pt x="462026" y="39491"/>
                    <a:pt x="462026" y="39509"/>
                  </a:cubicBezTo>
                  <a:lnTo>
                    <a:pt x="462026" y="513561"/>
                  </a:lnTo>
                  <a:cubicBezTo>
                    <a:pt x="462026" y="535345"/>
                    <a:pt x="479711" y="553007"/>
                    <a:pt x="501523" y="553007"/>
                  </a:cubicBezTo>
                  <a:cubicBezTo>
                    <a:pt x="523336" y="553007"/>
                    <a:pt x="541020" y="535345"/>
                    <a:pt x="541020" y="513561"/>
                  </a:cubicBezTo>
                  <a:lnTo>
                    <a:pt x="541020" y="39509"/>
                  </a:lnTo>
                  <a:cubicBezTo>
                    <a:pt x="541058" y="17821"/>
                    <a:pt x="523558" y="171"/>
                    <a:pt x="501841" y="0"/>
                  </a:cubicBezTo>
                  <a:close/>
                  <a:moveTo>
                    <a:pt x="386017" y="0"/>
                  </a:moveTo>
                  <a:cubicBezTo>
                    <a:pt x="364205" y="0"/>
                    <a:pt x="346520" y="17662"/>
                    <a:pt x="346520" y="39446"/>
                  </a:cubicBezTo>
                  <a:cubicBezTo>
                    <a:pt x="346520" y="39465"/>
                    <a:pt x="346520" y="39491"/>
                    <a:pt x="346520" y="39509"/>
                  </a:cubicBezTo>
                  <a:lnTo>
                    <a:pt x="346520" y="437206"/>
                  </a:lnTo>
                  <a:cubicBezTo>
                    <a:pt x="346520" y="458990"/>
                    <a:pt x="364205" y="476652"/>
                    <a:pt x="386017" y="476652"/>
                  </a:cubicBezTo>
                  <a:cubicBezTo>
                    <a:pt x="407829" y="476652"/>
                    <a:pt x="425514" y="458990"/>
                    <a:pt x="425514" y="437206"/>
                  </a:cubicBezTo>
                  <a:lnTo>
                    <a:pt x="425514" y="39509"/>
                  </a:lnTo>
                  <a:cubicBezTo>
                    <a:pt x="425552" y="17821"/>
                    <a:pt x="408051" y="171"/>
                    <a:pt x="386334" y="0"/>
                  </a:cubicBezTo>
                  <a:close/>
                  <a:moveTo>
                    <a:pt x="155004" y="0"/>
                  </a:moveTo>
                  <a:cubicBezTo>
                    <a:pt x="133191" y="0"/>
                    <a:pt x="115507" y="17662"/>
                    <a:pt x="115507" y="39446"/>
                  </a:cubicBezTo>
                  <a:cubicBezTo>
                    <a:pt x="115507" y="39465"/>
                    <a:pt x="115507" y="39491"/>
                    <a:pt x="115507" y="39509"/>
                  </a:cubicBezTo>
                  <a:lnTo>
                    <a:pt x="115507" y="171356"/>
                  </a:lnTo>
                  <a:cubicBezTo>
                    <a:pt x="115507" y="193140"/>
                    <a:pt x="133191" y="210802"/>
                    <a:pt x="155004" y="210802"/>
                  </a:cubicBezTo>
                  <a:cubicBezTo>
                    <a:pt x="176816" y="210802"/>
                    <a:pt x="194501" y="193140"/>
                    <a:pt x="194501" y="171356"/>
                  </a:cubicBezTo>
                  <a:lnTo>
                    <a:pt x="194501" y="39509"/>
                  </a:lnTo>
                  <a:cubicBezTo>
                    <a:pt x="194539" y="17821"/>
                    <a:pt x="177038" y="171"/>
                    <a:pt x="155321" y="0"/>
                  </a:cubicBezTo>
                  <a:close/>
                  <a:moveTo>
                    <a:pt x="270510" y="0"/>
                  </a:moveTo>
                  <a:cubicBezTo>
                    <a:pt x="248698" y="0"/>
                    <a:pt x="231013" y="17662"/>
                    <a:pt x="231013" y="39446"/>
                  </a:cubicBezTo>
                  <a:cubicBezTo>
                    <a:pt x="231013" y="39465"/>
                    <a:pt x="231013" y="39491"/>
                    <a:pt x="231013" y="39509"/>
                  </a:cubicBezTo>
                  <a:lnTo>
                    <a:pt x="231013" y="322355"/>
                  </a:lnTo>
                  <a:cubicBezTo>
                    <a:pt x="231013" y="344139"/>
                    <a:pt x="248698" y="361801"/>
                    <a:pt x="270510" y="361801"/>
                  </a:cubicBezTo>
                  <a:cubicBezTo>
                    <a:pt x="292322" y="361801"/>
                    <a:pt x="310007" y="344139"/>
                    <a:pt x="310007" y="322355"/>
                  </a:cubicBezTo>
                  <a:lnTo>
                    <a:pt x="310007" y="39509"/>
                  </a:lnTo>
                  <a:cubicBezTo>
                    <a:pt x="310045" y="17821"/>
                    <a:pt x="292545" y="171"/>
                    <a:pt x="270828" y="0"/>
                  </a:cubicBezTo>
                  <a:close/>
                  <a:moveTo>
                    <a:pt x="848360" y="0"/>
                  </a:moveTo>
                  <a:cubicBezTo>
                    <a:pt x="826548" y="0"/>
                    <a:pt x="808863" y="17662"/>
                    <a:pt x="808863" y="39446"/>
                  </a:cubicBezTo>
                  <a:cubicBezTo>
                    <a:pt x="808863" y="39465"/>
                    <a:pt x="808863" y="39491"/>
                    <a:pt x="808863" y="39509"/>
                  </a:cubicBezTo>
                  <a:lnTo>
                    <a:pt x="808863" y="580911"/>
                  </a:lnTo>
                  <a:cubicBezTo>
                    <a:pt x="808863" y="602696"/>
                    <a:pt x="826548" y="620358"/>
                    <a:pt x="848360" y="620358"/>
                  </a:cubicBezTo>
                  <a:cubicBezTo>
                    <a:pt x="870172" y="620358"/>
                    <a:pt x="887857" y="602696"/>
                    <a:pt x="887857" y="580911"/>
                  </a:cubicBezTo>
                  <a:lnTo>
                    <a:pt x="887857" y="39509"/>
                  </a:lnTo>
                  <a:cubicBezTo>
                    <a:pt x="887889" y="17725"/>
                    <a:pt x="870236" y="38"/>
                    <a:pt x="848424" y="0"/>
                  </a:cubicBezTo>
                  <a:cubicBezTo>
                    <a:pt x="848405" y="0"/>
                    <a:pt x="848379" y="0"/>
                    <a:pt x="848360" y="0"/>
                  </a:cubicBezTo>
                  <a:close/>
                  <a:moveTo>
                    <a:pt x="1194880" y="0"/>
                  </a:moveTo>
                  <a:cubicBezTo>
                    <a:pt x="1173068" y="0"/>
                    <a:pt x="1155383" y="17662"/>
                    <a:pt x="1155383" y="39446"/>
                  </a:cubicBezTo>
                  <a:cubicBezTo>
                    <a:pt x="1155383" y="39465"/>
                    <a:pt x="1155383" y="39491"/>
                    <a:pt x="1155383" y="39509"/>
                  </a:cubicBezTo>
                  <a:lnTo>
                    <a:pt x="1155383" y="236106"/>
                  </a:lnTo>
                  <a:cubicBezTo>
                    <a:pt x="1155383" y="257890"/>
                    <a:pt x="1173068" y="275552"/>
                    <a:pt x="1194880" y="275552"/>
                  </a:cubicBezTo>
                  <a:cubicBezTo>
                    <a:pt x="1216692" y="275552"/>
                    <a:pt x="1234377" y="257890"/>
                    <a:pt x="1234377" y="236106"/>
                  </a:cubicBezTo>
                  <a:lnTo>
                    <a:pt x="1234377" y="39509"/>
                  </a:lnTo>
                  <a:cubicBezTo>
                    <a:pt x="1234408" y="17725"/>
                    <a:pt x="1216756" y="38"/>
                    <a:pt x="1194943" y="0"/>
                  </a:cubicBezTo>
                  <a:cubicBezTo>
                    <a:pt x="1194924" y="0"/>
                    <a:pt x="1194899" y="0"/>
                    <a:pt x="1194880" y="0"/>
                  </a:cubicBezTo>
                  <a:close/>
                  <a:moveTo>
                    <a:pt x="1310386" y="0"/>
                  </a:moveTo>
                  <a:cubicBezTo>
                    <a:pt x="1288574" y="0"/>
                    <a:pt x="1270889" y="17662"/>
                    <a:pt x="1270889" y="39446"/>
                  </a:cubicBezTo>
                  <a:cubicBezTo>
                    <a:pt x="1270889" y="39465"/>
                    <a:pt x="1270889" y="39491"/>
                    <a:pt x="1270889" y="39509"/>
                  </a:cubicBezTo>
                  <a:lnTo>
                    <a:pt x="1270889" y="71219"/>
                  </a:lnTo>
                  <a:cubicBezTo>
                    <a:pt x="1270889" y="93003"/>
                    <a:pt x="1288574" y="110665"/>
                    <a:pt x="1310386" y="110665"/>
                  </a:cubicBezTo>
                  <a:cubicBezTo>
                    <a:pt x="1332199" y="110665"/>
                    <a:pt x="1349883" y="93003"/>
                    <a:pt x="1349883" y="71219"/>
                  </a:cubicBezTo>
                  <a:lnTo>
                    <a:pt x="1349883" y="39509"/>
                  </a:lnTo>
                  <a:cubicBezTo>
                    <a:pt x="1349915" y="17725"/>
                    <a:pt x="1332262" y="38"/>
                    <a:pt x="1310450" y="0"/>
                  </a:cubicBezTo>
                  <a:cubicBezTo>
                    <a:pt x="1310431" y="0"/>
                    <a:pt x="1310405" y="0"/>
                    <a:pt x="1310386" y="0"/>
                  </a:cubicBezTo>
                  <a:close/>
                  <a:moveTo>
                    <a:pt x="732536" y="0"/>
                  </a:moveTo>
                  <a:cubicBezTo>
                    <a:pt x="710724" y="0"/>
                    <a:pt x="693039" y="17662"/>
                    <a:pt x="693039" y="39446"/>
                  </a:cubicBezTo>
                  <a:cubicBezTo>
                    <a:pt x="693039" y="39465"/>
                    <a:pt x="693039" y="39491"/>
                    <a:pt x="693039" y="39509"/>
                  </a:cubicBezTo>
                  <a:lnTo>
                    <a:pt x="693039" y="593532"/>
                  </a:lnTo>
                  <a:cubicBezTo>
                    <a:pt x="693039" y="615316"/>
                    <a:pt x="710724" y="632978"/>
                    <a:pt x="732536" y="632978"/>
                  </a:cubicBezTo>
                  <a:cubicBezTo>
                    <a:pt x="754349" y="632978"/>
                    <a:pt x="772033" y="615316"/>
                    <a:pt x="772033" y="593532"/>
                  </a:cubicBezTo>
                  <a:lnTo>
                    <a:pt x="772033" y="39509"/>
                  </a:lnTo>
                  <a:cubicBezTo>
                    <a:pt x="772072" y="17821"/>
                    <a:pt x="754571" y="171"/>
                    <a:pt x="732854" y="0"/>
                  </a:cubicBezTo>
                  <a:close/>
                  <a:moveTo>
                    <a:pt x="1079056" y="0"/>
                  </a:moveTo>
                  <a:cubicBezTo>
                    <a:pt x="1057244" y="0"/>
                    <a:pt x="1039559" y="17662"/>
                    <a:pt x="1039559" y="39446"/>
                  </a:cubicBezTo>
                  <a:cubicBezTo>
                    <a:pt x="1039559" y="39465"/>
                    <a:pt x="1039559" y="39491"/>
                    <a:pt x="1039559" y="39509"/>
                  </a:cubicBezTo>
                  <a:lnTo>
                    <a:pt x="1039559" y="411141"/>
                  </a:lnTo>
                  <a:cubicBezTo>
                    <a:pt x="1039559" y="432925"/>
                    <a:pt x="1057244" y="450587"/>
                    <a:pt x="1079056" y="450587"/>
                  </a:cubicBezTo>
                  <a:cubicBezTo>
                    <a:pt x="1100868" y="450587"/>
                    <a:pt x="1118553" y="432925"/>
                    <a:pt x="1118553" y="411141"/>
                  </a:cubicBezTo>
                  <a:lnTo>
                    <a:pt x="1118553" y="39509"/>
                  </a:lnTo>
                  <a:cubicBezTo>
                    <a:pt x="1118591" y="17821"/>
                    <a:pt x="1101090" y="171"/>
                    <a:pt x="1079373" y="0"/>
                  </a:cubicBezTo>
                  <a:close/>
                  <a:moveTo>
                    <a:pt x="963549" y="0"/>
                  </a:moveTo>
                  <a:lnTo>
                    <a:pt x="963549" y="0"/>
                  </a:lnTo>
                  <a:cubicBezTo>
                    <a:pt x="941737" y="0"/>
                    <a:pt x="924052" y="17662"/>
                    <a:pt x="924052" y="39446"/>
                  </a:cubicBezTo>
                  <a:cubicBezTo>
                    <a:pt x="924052" y="39465"/>
                    <a:pt x="924052" y="39491"/>
                    <a:pt x="924052" y="39509"/>
                  </a:cubicBezTo>
                  <a:lnTo>
                    <a:pt x="924052" y="524913"/>
                  </a:lnTo>
                  <a:cubicBezTo>
                    <a:pt x="924014" y="546697"/>
                    <a:pt x="941674" y="564391"/>
                    <a:pt x="963486" y="564423"/>
                  </a:cubicBezTo>
                  <a:cubicBezTo>
                    <a:pt x="963594" y="564423"/>
                    <a:pt x="963695" y="564423"/>
                    <a:pt x="963803" y="564423"/>
                  </a:cubicBezTo>
                  <a:lnTo>
                    <a:pt x="963803" y="564423"/>
                  </a:lnTo>
                  <a:cubicBezTo>
                    <a:pt x="985615" y="564423"/>
                    <a:pt x="1003300" y="546761"/>
                    <a:pt x="1003300" y="524977"/>
                  </a:cubicBezTo>
                  <a:cubicBezTo>
                    <a:pt x="1003300" y="524957"/>
                    <a:pt x="1003300" y="524932"/>
                    <a:pt x="1003300" y="524913"/>
                  </a:cubicBezTo>
                  <a:lnTo>
                    <a:pt x="1003300" y="39509"/>
                  </a:lnTo>
                  <a:cubicBezTo>
                    <a:pt x="1003332" y="17725"/>
                    <a:pt x="985679" y="38"/>
                    <a:pt x="963867" y="0"/>
                  </a:cubicBezTo>
                  <a:cubicBezTo>
                    <a:pt x="963848" y="0"/>
                    <a:pt x="963822" y="0"/>
                    <a:pt x="963803" y="0"/>
                  </a:cubicBezTo>
                  <a:close/>
                </a:path>
              </a:pathLst>
            </a:custGeom>
            <a:solidFill>
              <a:srgbClr val="7DFF29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4"/>
            <p:cNvSpPr/>
            <p:nvPr/>
          </p:nvSpPr>
          <p:spPr>
            <a:xfrm flipH="1">
              <a:off x="3650389" y="1606595"/>
              <a:ext cx="693848" cy="513616"/>
            </a:xfrm>
            <a:custGeom>
              <a:avLst/>
              <a:gdLst/>
              <a:ahLst/>
              <a:cxnLst/>
              <a:rect l="l" t="t" r="r" b="b"/>
              <a:pathLst>
                <a:path w="1850262" h="1369644" extrusionOk="0">
                  <a:moveTo>
                    <a:pt x="750570" y="896291"/>
                  </a:moveTo>
                  <a:cubicBezTo>
                    <a:pt x="720268" y="896291"/>
                    <a:pt x="695706" y="920821"/>
                    <a:pt x="695706" y="951084"/>
                  </a:cubicBezTo>
                  <a:cubicBezTo>
                    <a:pt x="695706" y="981347"/>
                    <a:pt x="720268" y="1005877"/>
                    <a:pt x="750570" y="1005877"/>
                  </a:cubicBezTo>
                  <a:cubicBezTo>
                    <a:pt x="780872" y="1005877"/>
                    <a:pt x="805434" y="981347"/>
                    <a:pt x="805434" y="951084"/>
                  </a:cubicBezTo>
                  <a:cubicBezTo>
                    <a:pt x="805434" y="920821"/>
                    <a:pt x="780872" y="896291"/>
                    <a:pt x="750570" y="896291"/>
                  </a:cubicBezTo>
                  <a:close/>
                  <a:moveTo>
                    <a:pt x="750570" y="1261643"/>
                  </a:moveTo>
                  <a:cubicBezTo>
                    <a:pt x="720268" y="1261643"/>
                    <a:pt x="695706" y="1286173"/>
                    <a:pt x="695706" y="1316437"/>
                  </a:cubicBezTo>
                  <a:cubicBezTo>
                    <a:pt x="695700" y="1325842"/>
                    <a:pt x="698151" y="1335088"/>
                    <a:pt x="702818" y="1343263"/>
                  </a:cubicBezTo>
                  <a:cubicBezTo>
                    <a:pt x="722274" y="1353473"/>
                    <a:pt x="742436" y="1362294"/>
                    <a:pt x="763143" y="1369645"/>
                  </a:cubicBezTo>
                  <a:cubicBezTo>
                    <a:pt x="792499" y="1362288"/>
                    <a:pt x="810324" y="1332558"/>
                    <a:pt x="802964" y="1303239"/>
                  </a:cubicBezTo>
                  <a:cubicBezTo>
                    <a:pt x="796906" y="1279128"/>
                    <a:pt x="775335" y="1262119"/>
                    <a:pt x="750443" y="1261833"/>
                  </a:cubicBezTo>
                  <a:close/>
                  <a:moveTo>
                    <a:pt x="527939" y="127"/>
                  </a:moveTo>
                  <a:cubicBezTo>
                    <a:pt x="507054" y="22050"/>
                    <a:pt x="507924" y="56734"/>
                    <a:pt x="529876" y="77592"/>
                  </a:cubicBezTo>
                  <a:cubicBezTo>
                    <a:pt x="551828" y="98450"/>
                    <a:pt x="586556" y="97582"/>
                    <a:pt x="607441" y="75658"/>
                  </a:cubicBezTo>
                  <a:cubicBezTo>
                    <a:pt x="627590" y="54502"/>
                    <a:pt x="627590" y="21283"/>
                    <a:pt x="607441" y="127"/>
                  </a:cubicBezTo>
                  <a:close/>
                  <a:moveTo>
                    <a:pt x="567690" y="348357"/>
                  </a:moveTo>
                  <a:cubicBezTo>
                    <a:pt x="537388" y="348357"/>
                    <a:pt x="512826" y="372887"/>
                    <a:pt x="512826" y="403150"/>
                  </a:cubicBezTo>
                  <a:cubicBezTo>
                    <a:pt x="512731" y="405008"/>
                    <a:pt x="512731" y="406873"/>
                    <a:pt x="512826" y="408731"/>
                  </a:cubicBezTo>
                  <a:cubicBezTo>
                    <a:pt x="515912" y="438835"/>
                    <a:pt x="542855" y="460740"/>
                    <a:pt x="572999" y="457652"/>
                  </a:cubicBezTo>
                  <a:cubicBezTo>
                    <a:pt x="598875" y="455007"/>
                    <a:pt x="619328" y="434574"/>
                    <a:pt x="621983" y="408731"/>
                  </a:cubicBezTo>
                  <a:cubicBezTo>
                    <a:pt x="622186" y="406879"/>
                    <a:pt x="622294" y="405014"/>
                    <a:pt x="622300" y="403150"/>
                  </a:cubicBezTo>
                  <a:cubicBezTo>
                    <a:pt x="622300" y="372988"/>
                    <a:pt x="597891" y="348496"/>
                    <a:pt x="567690" y="348357"/>
                  </a:cubicBezTo>
                  <a:close/>
                  <a:moveTo>
                    <a:pt x="750570" y="165712"/>
                  </a:moveTo>
                  <a:cubicBezTo>
                    <a:pt x="720268" y="165712"/>
                    <a:pt x="695706" y="190242"/>
                    <a:pt x="695706" y="220505"/>
                  </a:cubicBezTo>
                  <a:cubicBezTo>
                    <a:pt x="695706" y="250769"/>
                    <a:pt x="720268" y="275299"/>
                    <a:pt x="750570" y="275299"/>
                  </a:cubicBezTo>
                  <a:cubicBezTo>
                    <a:pt x="780872" y="275299"/>
                    <a:pt x="805434" y="250769"/>
                    <a:pt x="805434" y="220505"/>
                  </a:cubicBezTo>
                  <a:cubicBezTo>
                    <a:pt x="805434" y="220486"/>
                    <a:pt x="805434" y="220461"/>
                    <a:pt x="805434" y="220442"/>
                  </a:cubicBezTo>
                  <a:cubicBezTo>
                    <a:pt x="805472" y="190179"/>
                    <a:pt x="780936" y="165623"/>
                    <a:pt x="750634" y="165585"/>
                  </a:cubicBezTo>
                  <a:cubicBezTo>
                    <a:pt x="750615" y="165585"/>
                    <a:pt x="750589" y="165585"/>
                    <a:pt x="750570" y="165585"/>
                  </a:cubicBezTo>
                  <a:close/>
                  <a:moveTo>
                    <a:pt x="933450" y="1078935"/>
                  </a:moveTo>
                  <a:cubicBezTo>
                    <a:pt x="931583" y="1078942"/>
                    <a:pt x="929716" y="1079049"/>
                    <a:pt x="927862" y="1079252"/>
                  </a:cubicBezTo>
                  <a:cubicBezTo>
                    <a:pt x="899884" y="1082112"/>
                    <a:pt x="878605" y="1105641"/>
                    <a:pt x="878586" y="1133729"/>
                  </a:cubicBezTo>
                  <a:cubicBezTo>
                    <a:pt x="878491" y="1135587"/>
                    <a:pt x="878491" y="1137451"/>
                    <a:pt x="878586" y="1139309"/>
                  </a:cubicBezTo>
                  <a:cubicBezTo>
                    <a:pt x="881272" y="1165159"/>
                    <a:pt x="901725" y="1185586"/>
                    <a:pt x="927608" y="1188268"/>
                  </a:cubicBezTo>
                  <a:cubicBezTo>
                    <a:pt x="929462" y="1188471"/>
                    <a:pt x="931329" y="1188579"/>
                    <a:pt x="933196" y="1188585"/>
                  </a:cubicBezTo>
                  <a:cubicBezTo>
                    <a:pt x="961333" y="1188535"/>
                    <a:pt x="984879" y="1167264"/>
                    <a:pt x="987743" y="1139309"/>
                  </a:cubicBezTo>
                  <a:cubicBezTo>
                    <a:pt x="987838" y="1137451"/>
                    <a:pt x="987838" y="1135587"/>
                    <a:pt x="987743" y="1133729"/>
                  </a:cubicBezTo>
                  <a:cubicBezTo>
                    <a:pt x="987812" y="1103637"/>
                    <a:pt x="963574" y="1079119"/>
                    <a:pt x="933450" y="1078808"/>
                  </a:cubicBezTo>
                  <a:close/>
                  <a:moveTo>
                    <a:pt x="750570" y="531001"/>
                  </a:moveTo>
                  <a:cubicBezTo>
                    <a:pt x="720268" y="531001"/>
                    <a:pt x="695706" y="555531"/>
                    <a:pt x="695706" y="585795"/>
                  </a:cubicBezTo>
                  <a:cubicBezTo>
                    <a:pt x="695706" y="616058"/>
                    <a:pt x="720268" y="640588"/>
                    <a:pt x="750570" y="640588"/>
                  </a:cubicBezTo>
                  <a:cubicBezTo>
                    <a:pt x="780872" y="640588"/>
                    <a:pt x="805434" y="616058"/>
                    <a:pt x="805434" y="585795"/>
                  </a:cubicBezTo>
                  <a:cubicBezTo>
                    <a:pt x="805434" y="555531"/>
                    <a:pt x="780872" y="531001"/>
                    <a:pt x="750570" y="531001"/>
                  </a:cubicBezTo>
                  <a:close/>
                  <a:moveTo>
                    <a:pt x="567690" y="713646"/>
                  </a:moveTo>
                  <a:cubicBezTo>
                    <a:pt x="537388" y="713646"/>
                    <a:pt x="512826" y="738176"/>
                    <a:pt x="512826" y="768439"/>
                  </a:cubicBezTo>
                  <a:cubicBezTo>
                    <a:pt x="512826" y="798702"/>
                    <a:pt x="537388" y="823233"/>
                    <a:pt x="567690" y="823233"/>
                  </a:cubicBezTo>
                  <a:cubicBezTo>
                    <a:pt x="597992" y="823233"/>
                    <a:pt x="622554" y="798702"/>
                    <a:pt x="622554" y="768439"/>
                  </a:cubicBezTo>
                  <a:cubicBezTo>
                    <a:pt x="622554" y="738176"/>
                    <a:pt x="597992" y="713646"/>
                    <a:pt x="567690" y="713646"/>
                  </a:cubicBezTo>
                  <a:close/>
                  <a:moveTo>
                    <a:pt x="384810" y="896291"/>
                  </a:moveTo>
                  <a:cubicBezTo>
                    <a:pt x="367494" y="896291"/>
                    <a:pt x="351193" y="904478"/>
                    <a:pt x="340868" y="918360"/>
                  </a:cubicBezTo>
                  <a:cubicBezTo>
                    <a:pt x="356699" y="948376"/>
                    <a:pt x="372872" y="977466"/>
                    <a:pt x="389382" y="1005624"/>
                  </a:cubicBezTo>
                  <a:cubicBezTo>
                    <a:pt x="419583" y="1003639"/>
                    <a:pt x="442455" y="977580"/>
                    <a:pt x="440461" y="947418"/>
                  </a:cubicBezTo>
                  <a:cubicBezTo>
                    <a:pt x="438544" y="918271"/>
                    <a:pt x="414052" y="895770"/>
                    <a:pt x="384810" y="896291"/>
                  </a:cubicBezTo>
                  <a:close/>
                  <a:moveTo>
                    <a:pt x="201930" y="348357"/>
                  </a:moveTo>
                  <a:cubicBezTo>
                    <a:pt x="171628" y="348357"/>
                    <a:pt x="147066" y="372887"/>
                    <a:pt x="147066" y="403150"/>
                  </a:cubicBezTo>
                  <a:cubicBezTo>
                    <a:pt x="146971" y="405008"/>
                    <a:pt x="146971" y="406873"/>
                    <a:pt x="147066" y="408731"/>
                  </a:cubicBezTo>
                  <a:cubicBezTo>
                    <a:pt x="150152" y="438835"/>
                    <a:pt x="177095" y="460740"/>
                    <a:pt x="207239" y="457652"/>
                  </a:cubicBezTo>
                  <a:cubicBezTo>
                    <a:pt x="233115" y="455007"/>
                    <a:pt x="253568" y="434574"/>
                    <a:pt x="256222" y="408731"/>
                  </a:cubicBezTo>
                  <a:cubicBezTo>
                    <a:pt x="256426" y="406879"/>
                    <a:pt x="256534" y="405014"/>
                    <a:pt x="256540" y="403150"/>
                  </a:cubicBezTo>
                  <a:cubicBezTo>
                    <a:pt x="256540" y="372988"/>
                    <a:pt x="232131" y="348496"/>
                    <a:pt x="201930" y="348357"/>
                  </a:cubicBezTo>
                  <a:close/>
                  <a:moveTo>
                    <a:pt x="19050" y="165585"/>
                  </a:moveTo>
                  <a:cubicBezTo>
                    <a:pt x="12548" y="165591"/>
                    <a:pt x="6098" y="166752"/>
                    <a:pt x="0" y="169010"/>
                  </a:cubicBezTo>
                  <a:cubicBezTo>
                    <a:pt x="15791" y="201226"/>
                    <a:pt x="31350" y="234077"/>
                    <a:pt x="46672" y="267562"/>
                  </a:cubicBezTo>
                  <a:cubicBezTo>
                    <a:pt x="72803" y="252303"/>
                    <a:pt x="81597" y="218787"/>
                    <a:pt x="66319" y="192690"/>
                  </a:cubicBezTo>
                  <a:cubicBezTo>
                    <a:pt x="56496" y="175916"/>
                    <a:pt x="38506" y="165598"/>
                    <a:pt x="19050" y="165585"/>
                  </a:cubicBezTo>
                  <a:close/>
                  <a:moveTo>
                    <a:pt x="162179" y="0"/>
                  </a:moveTo>
                  <a:cubicBezTo>
                    <a:pt x="141294" y="21924"/>
                    <a:pt x="142164" y="56607"/>
                    <a:pt x="164116" y="77465"/>
                  </a:cubicBezTo>
                  <a:cubicBezTo>
                    <a:pt x="186068" y="98324"/>
                    <a:pt x="220796" y="97455"/>
                    <a:pt x="241681" y="75531"/>
                  </a:cubicBezTo>
                  <a:cubicBezTo>
                    <a:pt x="261830" y="54375"/>
                    <a:pt x="261830" y="21156"/>
                    <a:pt x="241681" y="0"/>
                  </a:cubicBezTo>
                  <a:close/>
                  <a:moveTo>
                    <a:pt x="567690" y="1078808"/>
                  </a:moveTo>
                  <a:cubicBezTo>
                    <a:pt x="537388" y="1078808"/>
                    <a:pt x="512826" y="1103339"/>
                    <a:pt x="512826" y="1133602"/>
                  </a:cubicBezTo>
                  <a:cubicBezTo>
                    <a:pt x="512731" y="1135460"/>
                    <a:pt x="512731" y="1137324"/>
                    <a:pt x="512826" y="1139182"/>
                  </a:cubicBezTo>
                  <a:cubicBezTo>
                    <a:pt x="515912" y="1169287"/>
                    <a:pt x="542855" y="1191192"/>
                    <a:pt x="572999" y="1188103"/>
                  </a:cubicBezTo>
                  <a:cubicBezTo>
                    <a:pt x="598875" y="1185459"/>
                    <a:pt x="619328" y="1165026"/>
                    <a:pt x="621983" y="1139182"/>
                  </a:cubicBezTo>
                  <a:cubicBezTo>
                    <a:pt x="622186" y="1137331"/>
                    <a:pt x="622294" y="1135466"/>
                    <a:pt x="622300" y="1133602"/>
                  </a:cubicBezTo>
                  <a:cubicBezTo>
                    <a:pt x="622300" y="1103440"/>
                    <a:pt x="597891" y="1078948"/>
                    <a:pt x="567690" y="1078808"/>
                  </a:cubicBezTo>
                  <a:close/>
                  <a:moveTo>
                    <a:pt x="384810" y="165585"/>
                  </a:moveTo>
                  <a:cubicBezTo>
                    <a:pt x="354508" y="165585"/>
                    <a:pt x="329946" y="190115"/>
                    <a:pt x="329946" y="220379"/>
                  </a:cubicBezTo>
                  <a:cubicBezTo>
                    <a:pt x="329946" y="250642"/>
                    <a:pt x="354508" y="275172"/>
                    <a:pt x="384810" y="275172"/>
                  </a:cubicBezTo>
                  <a:cubicBezTo>
                    <a:pt x="415112" y="275172"/>
                    <a:pt x="439674" y="250642"/>
                    <a:pt x="439674" y="220379"/>
                  </a:cubicBezTo>
                  <a:cubicBezTo>
                    <a:pt x="439674" y="220359"/>
                    <a:pt x="439674" y="220334"/>
                    <a:pt x="439674" y="220315"/>
                  </a:cubicBezTo>
                  <a:cubicBezTo>
                    <a:pt x="439674" y="190090"/>
                    <a:pt x="415138" y="165585"/>
                    <a:pt x="384874" y="165585"/>
                  </a:cubicBezTo>
                  <a:cubicBezTo>
                    <a:pt x="384854" y="165585"/>
                    <a:pt x="384829" y="165585"/>
                    <a:pt x="384810" y="165585"/>
                  </a:cubicBezTo>
                  <a:close/>
                  <a:moveTo>
                    <a:pt x="933450" y="713519"/>
                  </a:moveTo>
                  <a:cubicBezTo>
                    <a:pt x="931590" y="713424"/>
                    <a:pt x="929723" y="713424"/>
                    <a:pt x="927862" y="713519"/>
                  </a:cubicBezTo>
                  <a:cubicBezTo>
                    <a:pt x="897700" y="716772"/>
                    <a:pt x="875894" y="743827"/>
                    <a:pt x="879151" y="773950"/>
                  </a:cubicBezTo>
                  <a:cubicBezTo>
                    <a:pt x="881920" y="799584"/>
                    <a:pt x="902195" y="819827"/>
                    <a:pt x="927862" y="822599"/>
                  </a:cubicBezTo>
                  <a:cubicBezTo>
                    <a:pt x="929704" y="822599"/>
                    <a:pt x="931545" y="822599"/>
                    <a:pt x="933450" y="822599"/>
                  </a:cubicBezTo>
                  <a:cubicBezTo>
                    <a:pt x="963752" y="822599"/>
                    <a:pt x="988314" y="798068"/>
                    <a:pt x="988314" y="767805"/>
                  </a:cubicBezTo>
                  <a:cubicBezTo>
                    <a:pt x="988314" y="737542"/>
                    <a:pt x="963752" y="713012"/>
                    <a:pt x="933450" y="713012"/>
                  </a:cubicBezTo>
                  <a:close/>
                  <a:moveTo>
                    <a:pt x="384810" y="530874"/>
                  </a:moveTo>
                  <a:cubicBezTo>
                    <a:pt x="354508" y="530874"/>
                    <a:pt x="329946" y="555404"/>
                    <a:pt x="329946" y="585668"/>
                  </a:cubicBezTo>
                  <a:cubicBezTo>
                    <a:pt x="329946" y="615931"/>
                    <a:pt x="354508" y="640461"/>
                    <a:pt x="384810" y="640461"/>
                  </a:cubicBezTo>
                  <a:cubicBezTo>
                    <a:pt x="415112" y="640461"/>
                    <a:pt x="439674" y="615931"/>
                    <a:pt x="439674" y="585668"/>
                  </a:cubicBezTo>
                  <a:cubicBezTo>
                    <a:pt x="439604" y="555455"/>
                    <a:pt x="415061" y="531001"/>
                    <a:pt x="384810" y="531001"/>
                  </a:cubicBezTo>
                  <a:close/>
                  <a:moveTo>
                    <a:pt x="1847850" y="165585"/>
                  </a:moveTo>
                  <a:cubicBezTo>
                    <a:pt x="1817586" y="165420"/>
                    <a:pt x="1792916" y="189786"/>
                    <a:pt x="1792745" y="220011"/>
                  </a:cubicBezTo>
                  <a:cubicBezTo>
                    <a:pt x="1792662" y="235485"/>
                    <a:pt x="1799139" y="250274"/>
                    <a:pt x="1810576" y="260712"/>
                  </a:cubicBezTo>
                  <a:cubicBezTo>
                    <a:pt x="1823911" y="229048"/>
                    <a:pt x="1837138" y="197440"/>
                    <a:pt x="1850263" y="165902"/>
                  </a:cubicBezTo>
                  <a:close/>
                  <a:moveTo>
                    <a:pt x="1427226" y="951084"/>
                  </a:moveTo>
                  <a:cubicBezTo>
                    <a:pt x="1427232" y="966767"/>
                    <a:pt x="1433982" y="981690"/>
                    <a:pt x="1445768" y="992052"/>
                  </a:cubicBezTo>
                  <a:cubicBezTo>
                    <a:pt x="1464818" y="962563"/>
                    <a:pt x="1483868" y="931868"/>
                    <a:pt x="1502346" y="900222"/>
                  </a:cubicBezTo>
                  <a:cubicBezTo>
                    <a:pt x="1474292" y="888978"/>
                    <a:pt x="1442422" y="902582"/>
                    <a:pt x="1431163" y="930600"/>
                  </a:cubicBezTo>
                  <a:cubicBezTo>
                    <a:pt x="1428560" y="937075"/>
                    <a:pt x="1427226" y="943981"/>
                    <a:pt x="1427226" y="950957"/>
                  </a:cubicBezTo>
                  <a:close/>
                  <a:moveTo>
                    <a:pt x="1482090" y="531001"/>
                  </a:moveTo>
                  <a:cubicBezTo>
                    <a:pt x="1451788" y="531001"/>
                    <a:pt x="1427226" y="555531"/>
                    <a:pt x="1427226" y="585795"/>
                  </a:cubicBezTo>
                  <a:cubicBezTo>
                    <a:pt x="1427226" y="616058"/>
                    <a:pt x="1451788" y="640588"/>
                    <a:pt x="1482090" y="640588"/>
                  </a:cubicBezTo>
                  <a:cubicBezTo>
                    <a:pt x="1512392" y="640588"/>
                    <a:pt x="1536954" y="616058"/>
                    <a:pt x="1536954" y="585795"/>
                  </a:cubicBezTo>
                  <a:cubicBezTo>
                    <a:pt x="1536954" y="555531"/>
                    <a:pt x="1512392" y="531001"/>
                    <a:pt x="1482090" y="531001"/>
                  </a:cubicBezTo>
                  <a:close/>
                  <a:moveTo>
                    <a:pt x="1259459" y="127"/>
                  </a:moveTo>
                  <a:cubicBezTo>
                    <a:pt x="1238574" y="22050"/>
                    <a:pt x="1239444" y="56734"/>
                    <a:pt x="1261396" y="77592"/>
                  </a:cubicBezTo>
                  <a:cubicBezTo>
                    <a:pt x="1283348" y="98450"/>
                    <a:pt x="1318076" y="97582"/>
                    <a:pt x="1338961" y="75658"/>
                  </a:cubicBezTo>
                  <a:cubicBezTo>
                    <a:pt x="1359110" y="54502"/>
                    <a:pt x="1359110" y="21283"/>
                    <a:pt x="1338961" y="127"/>
                  </a:cubicBezTo>
                  <a:close/>
                  <a:moveTo>
                    <a:pt x="1482090" y="165585"/>
                  </a:moveTo>
                  <a:cubicBezTo>
                    <a:pt x="1451788" y="165585"/>
                    <a:pt x="1427226" y="190115"/>
                    <a:pt x="1427226" y="220379"/>
                  </a:cubicBezTo>
                  <a:cubicBezTo>
                    <a:pt x="1427226" y="250642"/>
                    <a:pt x="1451788" y="275172"/>
                    <a:pt x="1482090" y="275172"/>
                  </a:cubicBezTo>
                  <a:cubicBezTo>
                    <a:pt x="1512392" y="275172"/>
                    <a:pt x="1536954" y="250642"/>
                    <a:pt x="1536954" y="220379"/>
                  </a:cubicBezTo>
                  <a:cubicBezTo>
                    <a:pt x="1536954" y="220359"/>
                    <a:pt x="1536954" y="220334"/>
                    <a:pt x="1536954" y="220315"/>
                  </a:cubicBezTo>
                  <a:cubicBezTo>
                    <a:pt x="1536922" y="190077"/>
                    <a:pt x="1512367" y="165585"/>
                    <a:pt x="1482090" y="165585"/>
                  </a:cubicBezTo>
                  <a:close/>
                  <a:moveTo>
                    <a:pt x="1625219" y="0"/>
                  </a:moveTo>
                  <a:cubicBezTo>
                    <a:pt x="1604334" y="21924"/>
                    <a:pt x="1605204" y="56607"/>
                    <a:pt x="1627156" y="77465"/>
                  </a:cubicBezTo>
                  <a:cubicBezTo>
                    <a:pt x="1649108" y="98324"/>
                    <a:pt x="1683836" y="97455"/>
                    <a:pt x="1704721" y="75531"/>
                  </a:cubicBezTo>
                  <a:cubicBezTo>
                    <a:pt x="1724870" y="54375"/>
                    <a:pt x="1724870" y="21156"/>
                    <a:pt x="1704721" y="0"/>
                  </a:cubicBezTo>
                  <a:close/>
                  <a:moveTo>
                    <a:pt x="1299210" y="348230"/>
                  </a:moveTo>
                  <a:cubicBezTo>
                    <a:pt x="1268908" y="348230"/>
                    <a:pt x="1244346" y="372760"/>
                    <a:pt x="1244346" y="403023"/>
                  </a:cubicBezTo>
                  <a:cubicBezTo>
                    <a:pt x="1244251" y="404881"/>
                    <a:pt x="1244251" y="406746"/>
                    <a:pt x="1244346" y="408604"/>
                  </a:cubicBezTo>
                  <a:cubicBezTo>
                    <a:pt x="1247604" y="438728"/>
                    <a:pt x="1274693" y="460505"/>
                    <a:pt x="1304855" y="457252"/>
                  </a:cubicBezTo>
                  <a:cubicBezTo>
                    <a:pt x="1330522" y="454487"/>
                    <a:pt x="1350791" y="434238"/>
                    <a:pt x="1353566" y="408604"/>
                  </a:cubicBezTo>
                  <a:cubicBezTo>
                    <a:pt x="1353566" y="406765"/>
                    <a:pt x="1353566" y="404926"/>
                    <a:pt x="1353566" y="403023"/>
                  </a:cubicBezTo>
                  <a:cubicBezTo>
                    <a:pt x="1353496" y="373007"/>
                    <a:pt x="1329265" y="348636"/>
                    <a:pt x="1299210" y="348357"/>
                  </a:cubicBezTo>
                  <a:close/>
                  <a:moveTo>
                    <a:pt x="1664970" y="348230"/>
                  </a:moveTo>
                  <a:cubicBezTo>
                    <a:pt x="1634668" y="348230"/>
                    <a:pt x="1610106" y="372760"/>
                    <a:pt x="1610106" y="403023"/>
                  </a:cubicBezTo>
                  <a:cubicBezTo>
                    <a:pt x="1610106" y="404926"/>
                    <a:pt x="1610106" y="406765"/>
                    <a:pt x="1610106" y="408604"/>
                  </a:cubicBezTo>
                  <a:cubicBezTo>
                    <a:pt x="1613192" y="438708"/>
                    <a:pt x="1640135" y="460613"/>
                    <a:pt x="1670279" y="457525"/>
                  </a:cubicBezTo>
                  <a:cubicBezTo>
                    <a:pt x="1696155" y="454880"/>
                    <a:pt x="1716608" y="434447"/>
                    <a:pt x="1719263" y="408604"/>
                  </a:cubicBezTo>
                  <a:cubicBezTo>
                    <a:pt x="1719466" y="406752"/>
                    <a:pt x="1719574" y="404888"/>
                    <a:pt x="1719580" y="403023"/>
                  </a:cubicBezTo>
                  <a:cubicBezTo>
                    <a:pt x="1719510" y="372912"/>
                    <a:pt x="1695120" y="348496"/>
                    <a:pt x="1664970" y="348357"/>
                  </a:cubicBezTo>
                  <a:close/>
                  <a:moveTo>
                    <a:pt x="1299210" y="713519"/>
                  </a:moveTo>
                  <a:cubicBezTo>
                    <a:pt x="1268908" y="713519"/>
                    <a:pt x="1244346" y="738049"/>
                    <a:pt x="1244346" y="768312"/>
                  </a:cubicBezTo>
                  <a:cubicBezTo>
                    <a:pt x="1244346" y="798576"/>
                    <a:pt x="1268908" y="823106"/>
                    <a:pt x="1299210" y="823106"/>
                  </a:cubicBezTo>
                  <a:cubicBezTo>
                    <a:pt x="1329512" y="823106"/>
                    <a:pt x="1354074" y="798576"/>
                    <a:pt x="1354074" y="768312"/>
                  </a:cubicBezTo>
                  <a:cubicBezTo>
                    <a:pt x="1354004" y="738100"/>
                    <a:pt x="1329462" y="713646"/>
                    <a:pt x="1299210" y="713646"/>
                  </a:cubicBezTo>
                  <a:close/>
                  <a:moveTo>
                    <a:pt x="1116330" y="1261516"/>
                  </a:moveTo>
                  <a:cubicBezTo>
                    <a:pt x="1086066" y="1261478"/>
                    <a:pt x="1061498" y="1285951"/>
                    <a:pt x="1061466" y="1316183"/>
                  </a:cubicBezTo>
                  <a:cubicBezTo>
                    <a:pt x="1061447" y="1331936"/>
                    <a:pt x="1068229" y="1346934"/>
                    <a:pt x="1080071" y="1357342"/>
                  </a:cubicBezTo>
                  <a:cubicBezTo>
                    <a:pt x="1111701" y="1342628"/>
                    <a:pt x="1141838" y="1324897"/>
                    <a:pt x="1170051" y="1304387"/>
                  </a:cubicBezTo>
                  <a:cubicBezTo>
                    <a:pt x="1164438" y="1279293"/>
                    <a:pt x="1142073" y="1261504"/>
                    <a:pt x="1116330" y="1261643"/>
                  </a:cubicBezTo>
                  <a:close/>
                  <a:moveTo>
                    <a:pt x="933450" y="348293"/>
                  </a:moveTo>
                  <a:cubicBezTo>
                    <a:pt x="931590" y="348198"/>
                    <a:pt x="929723" y="348198"/>
                    <a:pt x="927862" y="348293"/>
                  </a:cubicBezTo>
                  <a:cubicBezTo>
                    <a:pt x="899859" y="351160"/>
                    <a:pt x="878567" y="374719"/>
                    <a:pt x="878586" y="402833"/>
                  </a:cubicBezTo>
                  <a:cubicBezTo>
                    <a:pt x="878491" y="404691"/>
                    <a:pt x="878491" y="406556"/>
                    <a:pt x="878586" y="408414"/>
                  </a:cubicBezTo>
                  <a:cubicBezTo>
                    <a:pt x="881297" y="434250"/>
                    <a:pt x="901738" y="454665"/>
                    <a:pt x="927608" y="457373"/>
                  </a:cubicBezTo>
                  <a:cubicBezTo>
                    <a:pt x="929469" y="457468"/>
                    <a:pt x="931335" y="457468"/>
                    <a:pt x="933196" y="457373"/>
                  </a:cubicBezTo>
                  <a:cubicBezTo>
                    <a:pt x="961320" y="457353"/>
                    <a:pt x="984879" y="436102"/>
                    <a:pt x="987743" y="408160"/>
                  </a:cubicBezTo>
                  <a:cubicBezTo>
                    <a:pt x="987838" y="406302"/>
                    <a:pt x="987838" y="404437"/>
                    <a:pt x="987743" y="402579"/>
                  </a:cubicBezTo>
                  <a:cubicBezTo>
                    <a:pt x="987431" y="372760"/>
                    <a:pt x="963308" y="348667"/>
                    <a:pt x="933450" y="348357"/>
                  </a:cubicBezTo>
                  <a:close/>
                  <a:moveTo>
                    <a:pt x="1116330" y="896227"/>
                  </a:moveTo>
                  <a:cubicBezTo>
                    <a:pt x="1086028" y="896227"/>
                    <a:pt x="1061466" y="920757"/>
                    <a:pt x="1061466" y="951021"/>
                  </a:cubicBezTo>
                  <a:cubicBezTo>
                    <a:pt x="1061466" y="981284"/>
                    <a:pt x="1086028" y="1005814"/>
                    <a:pt x="1116330" y="1005814"/>
                  </a:cubicBezTo>
                  <a:cubicBezTo>
                    <a:pt x="1146632" y="1005814"/>
                    <a:pt x="1171194" y="981284"/>
                    <a:pt x="1171194" y="951021"/>
                  </a:cubicBezTo>
                  <a:cubicBezTo>
                    <a:pt x="1171156" y="920783"/>
                    <a:pt x="1146607" y="896291"/>
                    <a:pt x="1116330" y="896291"/>
                  </a:cubicBezTo>
                  <a:close/>
                  <a:moveTo>
                    <a:pt x="893636" y="127"/>
                  </a:moveTo>
                  <a:cubicBezTo>
                    <a:pt x="872788" y="22088"/>
                    <a:pt x="873709" y="56766"/>
                    <a:pt x="895699" y="77586"/>
                  </a:cubicBezTo>
                  <a:cubicBezTo>
                    <a:pt x="904494" y="85919"/>
                    <a:pt x="915803" y="91107"/>
                    <a:pt x="927862" y="92337"/>
                  </a:cubicBezTo>
                  <a:cubicBezTo>
                    <a:pt x="929716" y="92540"/>
                    <a:pt x="931583" y="92648"/>
                    <a:pt x="933450" y="92654"/>
                  </a:cubicBezTo>
                  <a:cubicBezTo>
                    <a:pt x="963752" y="92635"/>
                    <a:pt x="988301" y="68092"/>
                    <a:pt x="988282" y="37829"/>
                  </a:cubicBezTo>
                  <a:cubicBezTo>
                    <a:pt x="988276" y="23794"/>
                    <a:pt x="982878" y="10299"/>
                    <a:pt x="973201" y="127"/>
                  </a:cubicBezTo>
                  <a:close/>
                  <a:moveTo>
                    <a:pt x="1299210" y="1078808"/>
                  </a:moveTo>
                  <a:cubicBezTo>
                    <a:pt x="1268908" y="1078808"/>
                    <a:pt x="1244346" y="1103339"/>
                    <a:pt x="1244346" y="1133602"/>
                  </a:cubicBezTo>
                  <a:cubicBezTo>
                    <a:pt x="1244251" y="1135460"/>
                    <a:pt x="1244251" y="1137324"/>
                    <a:pt x="1244346" y="1139182"/>
                  </a:cubicBezTo>
                  <a:cubicBezTo>
                    <a:pt x="1247140" y="1166345"/>
                    <a:pt x="1269536" y="1187304"/>
                    <a:pt x="1296861" y="1188332"/>
                  </a:cubicBezTo>
                  <a:cubicBezTo>
                    <a:pt x="1315739" y="1167575"/>
                    <a:pt x="1334326" y="1145569"/>
                    <a:pt x="1352614" y="1122313"/>
                  </a:cubicBezTo>
                  <a:cubicBezTo>
                    <a:pt x="1347311" y="1097048"/>
                    <a:pt x="1325055" y="1078916"/>
                    <a:pt x="1299210" y="1078808"/>
                  </a:cubicBezTo>
                  <a:close/>
                  <a:moveTo>
                    <a:pt x="1116330" y="530874"/>
                  </a:moveTo>
                  <a:cubicBezTo>
                    <a:pt x="1086028" y="530874"/>
                    <a:pt x="1061466" y="555404"/>
                    <a:pt x="1061466" y="585668"/>
                  </a:cubicBezTo>
                  <a:cubicBezTo>
                    <a:pt x="1061466" y="615931"/>
                    <a:pt x="1086028" y="640461"/>
                    <a:pt x="1116330" y="640461"/>
                  </a:cubicBezTo>
                  <a:cubicBezTo>
                    <a:pt x="1146632" y="640461"/>
                    <a:pt x="1171194" y="615931"/>
                    <a:pt x="1171194" y="585668"/>
                  </a:cubicBezTo>
                  <a:cubicBezTo>
                    <a:pt x="1171124" y="555455"/>
                    <a:pt x="1146581" y="531001"/>
                    <a:pt x="1116330" y="531001"/>
                  </a:cubicBezTo>
                  <a:close/>
                  <a:moveTo>
                    <a:pt x="1116330" y="165585"/>
                  </a:moveTo>
                  <a:cubicBezTo>
                    <a:pt x="1086028" y="165585"/>
                    <a:pt x="1061466" y="190115"/>
                    <a:pt x="1061466" y="220379"/>
                  </a:cubicBezTo>
                  <a:cubicBezTo>
                    <a:pt x="1061466" y="250642"/>
                    <a:pt x="1086028" y="275172"/>
                    <a:pt x="1116330" y="275172"/>
                  </a:cubicBezTo>
                  <a:cubicBezTo>
                    <a:pt x="1146632" y="275172"/>
                    <a:pt x="1171194" y="250642"/>
                    <a:pt x="1171194" y="220379"/>
                  </a:cubicBezTo>
                  <a:cubicBezTo>
                    <a:pt x="1171194" y="220359"/>
                    <a:pt x="1171194" y="220334"/>
                    <a:pt x="1171194" y="220315"/>
                  </a:cubicBezTo>
                  <a:cubicBezTo>
                    <a:pt x="1171156" y="190077"/>
                    <a:pt x="1146607" y="165585"/>
                    <a:pt x="1116330" y="165585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4799544" y="1606595"/>
              <a:ext cx="693848" cy="513616"/>
            </a:xfrm>
            <a:custGeom>
              <a:avLst/>
              <a:gdLst/>
              <a:ahLst/>
              <a:cxnLst/>
              <a:rect l="l" t="t" r="r" b="b"/>
              <a:pathLst>
                <a:path w="1850262" h="1369644" extrusionOk="0">
                  <a:moveTo>
                    <a:pt x="750570" y="896291"/>
                  </a:moveTo>
                  <a:cubicBezTo>
                    <a:pt x="720268" y="896291"/>
                    <a:pt x="695706" y="920821"/>
                    <a:pt x="695706" y="951084"/>
                  </a:cubicBezTo>
                  <a:cubicBezTo>
                    <a:pt x="695706" y="981347"/>
                    <a:pt x="720268" y="1005877"/>
                    <a:pt x="750570" y="1005877"/>
                  </a:cubicBezTo>
                  <a:cubicBezTo>
                    <a:pt x="780872" y="1005877"/>
                    <a:pt x="805434" y="981347"/>
                    <a:pt x="805434" y="951084"/>
                  </a:cubicBezTo>
                  <a:cubicBezTo>
                    <a:pt x="805434" y="920821"/>
                    <a:pt x="780872" y="896291"/>
                    <a:pt x="750570" y="896291"/>
                  </a:cubicBezTo>
                  <a:close/>
                  <a:moveTo>
                    <a:pt x="750570" y="1261643"/>
                  </a:moveTo>
                  <a:cubicBezTo>
                    <a:pt x="720268" y="1261643"/>
                    <a:pt x="695706" y="1286173"/>
                    <a:pt x="695706" y="1316437"/>
                  </a:cubicBezTo>
                  <a:cubicBezTo>
                    <a:pt x="695700" y="1325842"/>
                    <a:pt x="698151" y="1335088"/>
                    <a:pt x="702818" y="1343263"/>
                  </a:cubicBezTo>
                  <a:cubicBezTo>
                    <a:pt x="722274" y="1353473"/>
                    <a:pt x="742436" y="1362294"/>
                    <a:pt x="763143" y="1369645"/>
                  </a:cubicBezTo>
                  <a:cubicBezTo>
                    <a:pt x="792499" y="1362288"/>
                    <a:pt x="810324" y="1332558"/>
                    <a:pt x="802964" y="1303239"/>
                  </a:cubicBezTo>
                  <a:cubicBezTo>
                    <a:pt x="796906" y="1279128"/>
                    <a:pt x="775335" y="1262119"/>
                    <a:pt x="750443" y="1261833"/>
                  </a:cubicBezTo>
                  <a:close/>
                  <a:moveTo>
                    <a:pt x="527939" y="127"/>
                  </a:moveTo>
                  <a:cubicBezTo>
                    <a:pt x="507054" y="22050"/>
                    <a:pt x="507924" y="56734"/>
                    <a:pt x="529876" y="77592"/>
                  </a:cubicBezTo>
                  <a:cubicBezTo>
                    <a:pt x="551828" y="98450"/>
                    <a:pt x="586556" y="97582"/>
                    <a:pt x="607441" y="75658"/>
                  </a:cubicBezTo>
                  <a:cubicBezTo>
                    <a:pt x="627590" y="54502"/>
                    <a:pt x="627590" y="21283"/>
                    <a:pt x="607441" y="127"/>
                  </a:cubicBezTo>
                  <a:close/>
                  <a:moveTo>
                    <a:pt x="567690" y="348357"/>
                  </a:moveTo>
                  <a:cubicBezTo>
                    <a:pt x="537388" y="348357"/>
                    <a:pt x="512826" y="372887"/>
                    <a:pt x="512826" y="403150"/>
                  </a:cubicBezTo>
                  <a:cubicBezTo>
                    <a:pt x="512731" y="405008"/>
                    <a:pt x="512731" y="406873"/>
                    <a:pt x="512826" y="408731"/>
                  </a:cubicBezTo>
                  <a:cubicBezTo>
                    <a:pt x="515912" y="438835"/>
                    <a:pt x="542855" y="460740"/>
                    <a:pt x="572999" y="457652"/>
                  </a:cubicBezTo>
                  <a:cubicBezTo>
                    <a:pt x="598875" y="455007"/>
                    <a:pt x="619328" y="434574"/>
                    <a:pt x="621983" y="408731"/>
                  </a:cubicBezTo>
                  <a:cubicBezTo>
                    <a:pt x="622186" y="406879"/>
                    <a:pt x="622294" y="405014"/>
                    <a:pt x="622300" y="403150"/>
                  </a:cubicBezTo>
                  <a:cubicBezTo>
                    <a:pt x="622300" y="372988"/>
                    <a:pt x="597891" y="348496"/>
                    <a:pt x="567690" y="348357"/>
                  </a:cubicBezTo>
                  <a:close/>
                  <a:moveTo>
                    <a:pt x="750570" y="165712"/>
                  </a:moveTo>
                  <a:cubicBezTo>
                    <a:pt x="720268" y="165712"/>
                    <a:pt x="695706" y="190242"/>
                    <a:pt x="695706" y="220505"/>
                  </a:cubicBezTo>
                  <a:cubicBezTo>
                    <a:pt x="695706" y="250769"/>
                    <a:pt x="720268" y="275299"/>
                    <a:pt x="750570" y="275299"/>
                  </a:cubicBezTo>
                  <a:cubicBezTo>
                    <a:pt x="780872" y="275299"/>
                    <a:pt x="805434" y="250769"/>
                    <a:pt x="805434" y="220505"/>
                  </a:cubicBezTo>
                  <a:cubicBezTo>
                    <a:pt x="805434" y="220486"/>
                    <a:pt x="805434" y="220461"/>
                    <a:pt x="805434" y="220442"/>
                  </a:cubicBezTo>
                  <a:cubicBezTo>
                    <a:pt x="805472" y="190179"/>
                    <a:pt x="780936" y="165623"/>
                    <a:pt x="750634" y="165585"/>
                  </a:cubicBezTo>
                  <a:cubicBezTo>
                    <a:pt x="750615" y="165585"/>
                    <a:pt x="750589" y="165585"/>
                    <a:pt x="750570" y="165585"/>
                  </a:cubicBezTo>
                  <a:close/>
                  <a:moveTo>
                    <a:pt x="933450" y="1078935"/>
                  </a:moveTo>
                  <a:cubicBezTo>
                    <a:pt x="931583" y="1078942"/>
                    <a:pt x="929716" y="1079049"/>
                    <a:pt x="927862" y="1079252"/>
                  </a:cubicBezTo>
                  <a:cubicBezTo>
                    <a:pt x="899884" y="1082112"/>
                    <a:pt x="878605" y="1105641"/>
                    <a:pt x="878586" y="1133729"/>
                  </a:cubicBezTo>
                  <a:cubicBezTo>
                    <a:pt x="878491" y="1135587"/>
                    <a:pt x="878491" y="1137451"/>
                    <a:pt x="878586" y="1139309"/>
                  </a:cubicBezTo>
                  <a:cubicBezTo>
                    <a:pt x="881272" y="1165159"/>
                    <a:pt x="901725" y="1185586"/>
                    <a:pt x="927608" y="1188268"/>
                  </a:cubicBezTo>
                  <a:cubicBezTo>
                    <a:pt x="929462" y="1188471"/>
                    <a:pt x="931329" y="1188579"/>
                    <a:pt x="933196" y="1188585"/>
                  </a:cubicBezTo>
                  <a:cubicBezTo>
                    <a:pt x="961333" y="1188535"/>
                    <a:pt x="984879" y="1167264"/>
                    <a:pt x="987743" y="1139309"/>
                  </a:cubicBezTo>
                  <a:cubicBezTo>
                    <a:pt x="987838" y="1137451"/>
                    <a:pt x="987838" y="1135587"/>
                    <a:pt x="987743" y="1133729"/>
                  </a:cubicBezTo>
                  <a:cubicBezTo>
                    <a:pt x="987812" y="1103637"/>
                    <a:pt x="963574" y="1079119"/>
                    <a:pt x="933450" y="1078808"/>
                  </a:cubicBezTo>
                  <a:close/>
                  <a:moveTo>
                    <a:pt x="750570" y="531001"/>
                  </a:moveTo>
                  <a:cubicBezTo>
                    <a:pt x="720268" y="531001"/>
                    <a:pt x="695706" y="555531"/>
                    <a:pt x="695706" y="585795"/>
                  </a:cubicBezTo>
                  <a:cubicBezTo>
                    <a:pt x="695706" y="616058"/>
                    <a:pt x="720268" y="640588"/>
                    <a:pt x="750570" y="640588"/>
                  </a:cubicBezTo>
                  <a:cubicBezTo>
                    <a:pt x="780872" y="640588"/>
                    <a:pt x="805434" y="616058"/>
                    <a:pt x="805434" y="585795"/>
                  </a:cubicBezTo>
                  <a:cubicBezTo>
                    <a:pt x="805434" y="555531"/>
                    <a:pt x="780872" y="531001"/>
                    <a:pt x="750570" y="531001"/>
                  </a:cubicBezTo>
                  <a:close/>
                  <a:moveTo>
                    <a:pt x="567690" y="713646"/>
                  </a:moveTo>
                  <a:cubicBezTo>
                    <a:pt x="537388" y="713646"/>
                    <a:pt x="512826" y="738176"/>
                    <a:pt x="512826" y="768439"/>
                  </a:cubicBezTo>
                  <a:cubicBezTo>
                    <a:pt x="512826" y="798702"/>
                    <a:pt x="537388" y="823233"/>
                    <a:pt x="567690" y="823233"/>
                  </a:cubicBezTo>
                  <a:cubicBezTo>
                    <a:pt x="597992" y="823233"/>
                    <a:pt x="622554" y="798702"/>
                    <a:pt x="622554" y="768439"/>
                  </a:cubicBezTo>
                  <a:cubicBezTo>
                    <a:pt x="622554" y="738176"/>
                    <a:pt x="597992" y="713646"/>
                    <a:pt x="567690" y="713646"/>
                  </a:cubicBezTo>
                  <a:close/>
                  <a:moveTo>
                    <a:pt x="384810" y="896291"/>
                  </a:moveTo>
                  <a:cubicBezTo>
                    <a:pt x="367494" y="896291"/>
                    <a:pt x="351193" y="904478"/>
                    <a:pt x="340868" y="918360"/>
                  </a:cubicBezTo>
                  <a:cubicBezTo>
                    <a:pt x="356699" y="948376"/>
                    <a:pt x="372872" y="977466"/>
                    <a:pt x="389382" y="1005624"/>
                  </a:cubicBezTo>
                  <a:cubicBezTo>
                    <a:pt x="419583" y="1003639"/>
                    <a:pt x="442455" y="977580"/>
                    <a:pt x="440461" y="947418"/>
                  </a:cubicBezTo>
                  <a:cubicBezTo>
                    <a:pt x="438544" y="918271"/>
                    <a:pt x="414052" y="895770"/>
                    <a:pt x="384810" y="896291"/>
                  </a:cubicBezTo>
                  <a:close/>
                  <a:moveTo>
                    <a:pt x="201930" y="348357"/>
                  </a:moveTo>
                  <a:cubicBezTo>
                    <a:pt x="171628" y="348357"/>
                    <a:pt x="147066" y="372887"/>
                    <a:pt x="147066" y="403150"/>
                  </a:cubicBezTo>
                  <a:cubicBezTo>
                    <a:pt x="146971" y="405008"/>
                    <a:pt x="146971" y="406873"/>
                    <a:pt x="147066" y="408731"/>
                  </a:cubicBezTo>
                  <a:cubicBezTo>
                    <a:pt x="150152" y="438835"/>
                    <a:pt x="177095" y="460740"/>
                    <a:pt x="207239" y="457652"/>
                  </a:cubicBezTo>
                  <a:cubicBezTo>
                    <a:pt x="233115" y="455007"/>
                    <a:pt x="253568" y="434574"/>
                    <a:pt x="256222" y="408731"/>
                  </a:cubicBezTo>
                  <a:cubicBezTo>
                    <a:pt x="256426" y="406879"/>
                    <a:pt x="256534" y="405014"/>
                    <a:pt x="256540" y="403150"/>
                  </a:cubicBezTo>
                  <a:cubicBezTo>
                    <a:pt x="256540" y="372988"/>
                    <a:pt x="232131" y="348496"/>
                    <a:pt x="201930" y="348357"/>
                  </a:cubicBezTo>
                  <a:close/>
                  <a:moveTo>
                    <a:pt x="19050" y="165585"/>
                  </a:moveTo>
                  <a:cubicBezTo>
                    <a:pt x="12548" y="165591"/>
                    <a:pt x="6098" y="166752"/>
                    <a:pt x="0" y="169010"/>
                  </a:cubicBezTo>
                  <a:cubicBezTo>
                    <a:pt x="15791" y="201226"/>
                    <a:pt x="31350" y="234077"/>
                    <a:pt x="46672" y="267562"/>
                  </a:cubicBezTo>
                  <a:cubicBezTo>
                    <a:pt x="72803" y="252303"/>
                    <a:pt x="81597" y="218787"/>
                    <a:pt x="66319" y="192690"/>
                  </a:cubicBezTo>
                  <a:cubicBezTo>
                    <a:pt x="56496" y="175916"/>
                    <a:pt x="38506" y="165598"/>
                    <a:pt x="19050" y="165585"/>
                  </a:cubicBezTo>
                  <a:close/>
                  <a:moveTo>
                    <a:pt x="162179" y="0"/>
                  </a:moveTo>
                  <a:cubicBezTo>
                    <a:pt x="141294" y="21924"/>
                    <a:pt x="142164" y="56607"/>
                    <a:pt x="164116" y="77465"/>
                  </a:cubicBezTo>
                  <a:cubicBezTo>
                    <a:pt x="186068" y="98324"/>
                    <a:pt x="220796" y="97455"/>
                    <a:pt x="241681" y="75531"/>
                  </a:cubicBezTo>
                  <a:cubicBezTo>
                    <a:pt x="261830" y="54375"/>
                    <a:pt x="261830" y="21156"/>
                    <a:pt x="241681" y="0"/>
                  </a:cubicBezTo>
                  <a:close/>
                  <a:moveTo>
                    <a:pt x="567690" y="1078808"/>
                  </a:moveTo>
                  <a:cubicBezTo>
                    <a:pt x="537388" y="1078808"/>
                    <a:pt x="512826" y="1103339"/>
                    <a:pt x="512826" y="1133602"/>
                  </a:cubicBezTo>
                  <a:cubicBezTo>
                    <a:pt x="512731" y="1135460"/>
                    <a:pt x="512731" y="1137324"/>
                    <a:pt x="512826" y="1139182"/>
                  </a:cubicBezTo>
                  <a:cubicBezTo>
                    <a:pt x="515912" y="1169287"/>
                    <a:pt x="542855" y="1191192"/>
                    <a:pt x="572999" y="1188103"/>
                  </a:cubicBezTo>
                  <a:cubicBezTo>
                    <a:pt x="598875" y="1185459"/>
                    <a:pt x="619328" y="1165026"/>
                    <a:pt x="621983" y="1139182"/>
                  </a:cubicBezTo>
                  <a:cubicBezTo>
                    <a:pt x="622186" y="1137331"/>
                    <a:pt x="622294" y="1135466"/>
                    <a:pt x="622300" y="1133602"/>
                  </a:cubicBezTo>
                  <a:cubicBezTo>
                    <a:pt x="622300" y="1103440"/>
                    <a:pt x="597891" y="1078948"/>
                    <a:pt x="567690" y="1078808"/>
                  </a:cubicBezTo>
                  <a:close/>
                  <a:moveTo>
                    <a:pt x="384810" y="165585"/>
                  </a:moveTo>
                  <a:cubicBezTo>
                    <a:pt x="354508" y="165585"/>
                    <a:pt x="329946" y="190115"/>
                    <a:pt x="329946" y="220379"/>
                  </a:cubicBezTo>
                  <a:cubicBezTo>
                    <a:pt x="329946" y="250642"/>
                    <a:pt x="354508" y="275172"/>
                    <a:pt x="384810" y="275172"/>
                  </a:cubicBezTo>
                  <a:cubicBezTo>
                    <a:pt x="415112" y="275172"/>
                    <a:pt x="439674" y="250642"/>
                    <a:pt x="439674" y="220379"/>
                  </a:cubicBezTo>
                  <a:cubicBezTo>
                    <a:pt x="439674" y="220359"/>
                    <a:pt x="439674" y="220334"/>
                    <a:pt x="439674" y="220315"/>
                  </a:cubicBezTo>
                  <a:cubicBezTo>
                    <a:pt x="439674" y="190090"/>
                    <a:pt x="415138" y="165585"/>
                    <a:pt x="384874" y="165585"/>
                  </a:cubicBezTo>
                  <a:cubicBezTo>
                    <a:pt x="384854" y="165585"/>
                    <a:pt x="384829" y="165585"/>
                    <a:pt x="384810" y="165585"/>
                  </a:cubicBezTo>
                  <a:close/>
                  <a:moveTo>
                    <a:pt x="933450" y="713519"/>
                  </a:moveTo>
                  <a:cubicBezTo>
                    <a:pt x="931590" y="713424"/>
                    <a:pt x="929723" y="713424"/>
                    <a:pt x="927862" y="713519"/>
                  </a:cubicBezTo>
                  <a:cubicBezTo>
                    <a:pt x="897700" y="716772"/>
                    <a:pt x="875894" y="743827"/>
                    <a:pt x="879151" y="773950"/>
                  </a:cubicBezTo>
                  <a:cubicBezTo>
                    <a:pt x="881920" y="799584"/>
                    <a:pt x="902195" y="819827"/>
                    <a:pt x="927862" y="822599"/>
                  </a:cubicBezTo>
                  <a:cubicBezTo>
                    <a:pt x="929704" y="822599"/>
                    <a:pt x="931545" y="822599"/>
                    <a:pt x="933450" y="822599"/>
                  </a:cubicBezTo>
                  <a:cubicBezTo>
                    <a:pt x="963752" y="822599"/>
                    <a:pt x="988314" y="798068"/>
                    <a:pt x="988314" y="767805"/>
                  </a:cubicBezTo>
                  <a:cubicBezTo>
                    <a:pt x="988314" y="737542"/>
                    <a:pt x="963752" y="713012"/>
                    <a:pt x="933450" y="713012"/>
                  </a:cubicBezTo>
                  <a:close/>
                  <a:moveTo>
                    <a:pt x="384810" y="530874"/>
                  </a:moveTo>
                  <a:cubicBezTo>
                    <a:pt x="354508" y="530874"/>
                    <a:pt x="329946" y="555404"/>
                    <a:pt x="329946" y="585668"/>
                  </a:cubicBezTo>
                  <a:cubicBezTo>
                    <a:pt x="329946" y="615931"/>
                    <a:pt x="354508" y="640461"/>
                    <a:pt x="384810" y="640461"/>
                  </a:cubicBezTo>
                  <a:cubicBezTo>
                    <a:pt x="415112" y="640461"/>
                    <a:pt x="439674" y="615931"/>
                    <a:pt x="439674" y="585668"/>
                  </a:cubicBezTo>
                  <a:cubicBezTo>
                    <a:pt x="439604" y="555455"/>
                    <a:pt x="415061" y="531001"/>
                    <a:pt x="384810" y="531001"/>
                  </a:cubicBezTo>
                  <a:close/>
                  <a:moveTo>
                    <a:pt x="1847850" y="165585"/>
                  </a:moveTo>
                  <a:cubicBezTo>
                    <a:pt x="1817586" y="165420"/>
                    <a:pt x="1792916" y="189786"/>
                    <a:pt x="1792745" y="220011"/>
                  </a:cubicBezTo>
                  <a:cubicBezTo>
                    <a:pt x="1792662" y="235485"/>
                    <a:pt x="1799139" y="250274"/>
                    <a:pt x="1810576" y="260712"/>
                  </a:cubicBezTo>
                  <a:cubicBezTo>
                    <a:pt x="1823911" y="229048"/>
                    <a:pt x="1837138" y="197440"/>
                    <a:pt x="1850263" y="165902"/>
                  </a:cubicBezTo>
                  <a:close/>
                  <a:moveTo>
                    <a:pt x="1427226" y="951084"/>
                  </a:moveTo>
                  <a:cubicBezTo>
                    <a:pt x="1427232" y="966767"/>
                    <a:pt x="1433982" y="981690"/>
                    <a:pt x="1445768" y="992052"/>
                  </a:cubicBezTo>
                  <a:cubicBezTo>
                    <a:pt x="1464818" y="962563"/>
                    <a:pt x="1483868" y="931868"/>
                    <a:pt x="1502346" y="900222"/>
                  </a:cubicBezTo>
                  <a:cubicBezTo>
                    <a:pt x="1474292" y="888978"/>
                    <a:pt x="1442422" y="902582"/>
                    <a:pt x="1431163" y="930600"/>
                  </a:cubicBezTo>
                  <a:cubicBezTo>
                    <a:pt x="1428560" y="937075"/>
                    <a:pt x="1427226" y="943981"/>
                    <a:pt x="1427226" y="950957"/>
                  </a:cubicBezTo>
                  <a:close/>
                  <a:moveTo>
                    <a:pt x="1482090" y="531001"/>
                  </a:moveTo>
                  <a:cubicBezTo>
                    <a:pt x="1451788" y="531001"/>
                    <a:pt x="1427226" y="555531"/>
                    <a:pt x="1427226" y="585795"/>
                  </a:cubicBezTo>
                  <a:cubicBezTo>
                    <a:pt x="1427226" y="616058"/>
                    <a:pt x="1451788" y="640588"/>
                    <a:pt x="1482090" y="640588"/>
                  </a:cubicBezTo>
                  <a:cubicBezTo>
                    <a:pt x="1512392" y="640588"/>
                    <a:pt x="1536954" y="616058"/>
                    <a:pt x="1536954" y="585795"/>
                  </a:cubicBezTo>
                  <a:cubicBezTo>
                    <a:pt x="1536954" y="555531"/>
                    <a:pt x="1512392" y="531001"/>
                    <a:pt x="1482090" y="531001"/>
                  </a:cubicBezTo>
                  <a:close/>
                  <a:moveTo>
                    <a:pt x="1259459" y="127"/>
                  </a:moveTo>
                  <a:cubicBezTo>
                    <a:pt x="1238574" y="22050"/>
                    <a:pt x="1239444" y="56734"/>
                    <a:pt x="1261396" y="77592"/>
                  </a:cubicBezTo>
                  <a:cubicBezTo>
                    <a:pt x="1283348" y="98450"/>
                    <a:pt x="1318076" y="97582"/>
                    <a:pt x="1338961" y="75658"/>
                  </a:cubicBezTo>
                  <a:cubicBezTo>
                    <a:pt x="1359110" y="54502"/>
                    <a:pt x="1359110" y="21283"/>
                    <a:pt x="1338961" y="127"/>
                  </a:cubicBezTo>
                  <a:close/>
                  <a:moveTo>
                    <a:pt x="1482090" y="165585"/>
                  </a:moveTo>
                  <a:cubicBezTo>
                    <a:pt x="1451788" y="165585"/>
                    <a:pt x="1427226" y="190115"/>
                    <a:pt x="1427226" y="220379"/>
                  </a:cubicBezTo>
                  <a:cubicBezTo>
                    <a:pt x="1427226" y="250642"/>
                    <a:pt x="1451788" y="275172"/>
                    <a:pt x="1482090" y="275172"/>
                  </a:cubicBezTo>
                  <a:cubicBezTo>
                    <a:pt x="1512392" y="275172"/>
                    <a:pt x="1536954" y="250642"/>
                    <a:pt x="1536954" y="220379"/>
                  </a:cubicBezTo>
                  <a:cubicBezTo>
                    <a:pt x="1536954" y="220359"/>
                    <a:pt x="1536954" y="220334"/>
                    <a:pt x="1536954" y="220315"/>
                  </a:cubicBezTo>
                  <a:cubicBezTo>
                    <a:pt x="1536922" y="190077"/>
                    <a:pt x="1512367" y="165585"/>
                    <a:pt x="1482090" y="165585"/>
                  </a:cubicBezTo>
                  <a:close/>
                  <a:moveTo>
                    <a:pt x="1625219" y="0"/>
                  </a:moveTo>
                  <a:cubicBezTo>
                    <a:pt x="1604334" y="21924"/>
                    <a:pt x="1605204" y="56607"/>
                    <a:pt x="1627156" y="77465"/>
                  </a:cubicBezTo>
                  <a:cubicBezTo>
                    <a:pt x="1649108" y="98324"/>
                    <a:pt x="1683836" y="97455"/>
                    <a:pt x="1704721" y="75531"/>
                  </a:cubicBezTo>
                  <a:cubicBezTo>
                    <a:pt x="1724870" y="54375"/>
                    <a:pt x="1724870" y="21156"/>
                    <a:pt x="1704721" y="0"/>
                  </a:cubicBezTo>
                  <a:close/>
                  <a:moveTo>
                    <a:pt x="1299210" y="348230"/>
                  </a:moveTo>
                  <a:cubicBezTo>
                    <a:pt x="1268908" y="348230"/>
                    <a:pt x="1244346" y="372760"/>
                    <a:pt x="1244346" y="403023"/>
                  </a:cubicBezTo>
                  <a:cubicBezTo>
                    <a:pt x="1244251" y="404881"/>
                    <a:pt x="1244251" y="406746"/>
                    <a:pt x="1244346" y="408604"/>
                  </a:cubicBezTo>
                  <a:cubicBezTo>
                    <a:pt x="1247604" y="438728"/>
                    <a:pt x="1274693" y="460505"/>
                    <a:pt x="1304855" y="457252"/>
                  </a:cubicBezTo>
                  <a:cubicBezTo>
                    <a:pt x="1330522" y="454487"/>
                    <a:pt x="1350791" y="434238"/>
                    <a:pt x="1353566" y="408604"/>
                  </a:cubicBezTo>
                  <a:cubicBezTo>
                    <a:pt x="1353566" y="406765"/>
                    <a:pt x="1353566" y="404926"/>
                    <a:pt x="1353566" y="403023"/>
                  </a:cubicBezTo>
                  <a:cubicBezTo>
                    <a:pt x="1353496" y="373007"/>
                    <a:pt x="1329265" y="348636"/>
                    <a:pt x="1299210" y="348357"/>
                  </a:cubicBezTo>
                  <a:close/>
                  <a:moveTo>
                    <a:pt x="1664970" y="348230"/>
                  </a:moveTo>
                  <a:cubicBezTo>
                    <a:pt x="1634668" y="348230"/>
                    <a:pt x="1610106" y="372760"/>
                    <a:pt x="1610106" y="403023"/>
                  </a:cubicBezTo>
                  <a:cubicBezTo>
                    <a:pt x="1610106" y="404926"/>
                    <a:pt x="1610106" y="406765"/>
                    <a:pt x="1610106" y="408604"/>
                  </a:cubicBezTo>
                  <a:cubicBezTo>
                    <a:pt x="1613192" y="438708"/>
                    <a:pt x="1640135" y="460613"/>
                    <a:pt x="1670279" y="457525"/>
                  </a:cubicBezTo>
                  <a:cubicBezTo>
                    <a:pt x="1696155" y="454880"/>
                    <a:pt x="1716608" y="434447"/>
                    <a:pt x="1719263" y="408604"/>
                  </a:cubicBezTo>
                  <a:cubicBezTo>
                    <a:pt x="1719466" y="406752"/>
                    <a:pt x="1719574" y="404888"/>
                    <a:pt x="1719580" y="403023"/>
                  </a:cubicBezTo>
                  <a:cubicBezTo>
                    <a:pt x="1719510" y="372912"/>
                    <a:pt x="1695120" y="348496"/>
                    <a:pt x="1664970" y="348357"/>
                  </a:cubicBezTo>
                  <a:close/>
                  <a:moveTo>
                    <a:pt x="1299210" y="713519"/>
                  </a:moveTo>
                  <a:cubicBezTo>
                    <a:pt x="1268908" y="713519"/>
                    <a:pt x="1244346" y="738049"/>
                    <a:pt x="1244346" y="768312"/>
                  </a:cubicBezTo>
                  <a:cubicBezTo>
                    <a:pt x="1244346" y="798576"/>
                    <a:pt x="1268908" y="823106"/>
                    <a:pt x="1299210" y="823106"/>
                  </a:cubicBezTo>
                  <a:cubicBezTo>
                    <a:pt x="1329512" y="823106"/>
                    <a:pt x="1354074" y="798576"/>
                    <a:pt x="1354074" y="768312"/>
                  </a:cubicBezTo>
                  <a:cubicBezTo>
                    <a:pt x="1354004" y="738100"/>
                    <a:pt x="1329462" y="713646"/>
                    <a:pt x="1299210" y="713646"/>
                  </a:cubicBezTo>
                  <a:close/>
                  <a:moveTo>
                    <a:pt x="1116330" y="1261516"/>
                  </a:moveTo>
                  <a:cubicBezTo>
                    <a:pt x="1086066" y="1261478"/>
                    <a:pt x="1061498" y="1285951"/>
                    <a:pt x="1061466" y="1316183"/>
                  </a:cubicBezTo>
                  <a:cubicBezTo>
                    <a:pt x="1061447" y="1331936"/>
                    <a:pt x="1068229" y="1346934"/>
                    <a:pt x="1080071" y="1357342"/>
                  </a:cubicBezTo>
                  <a:cubicBezTo>
                    <a:pt x="1111701" y="1342628"/>
                    <a:pt x="1141838" y="1324897"/>
                    <a:pt x="1170051" y="1304387"/>
                  </a:cubicBezTo>
                  <a:cubicBezTo>
                    <a:pt x="1164438" y="1279293"/>
                    <a:pt x="1142073" y="1261504"/>
                    <a:pt x="1116330" y="1261643"/>
                  </a:cubicBezTo>
                  <a:close/>
                  <a:moveTo>
                    <a:pt x="933450" y="348293"/>
                  </a:moveTo>
                  <a:cubicBezTo>
                    <a:pt x="931590" y="348198"/>
                    <a:pt x="929723" y="348198"/>
                    <a:pt x="927862" y="348293"/>
                  </a:cubicBezTo>
                  <a:cubicBezTo>
                    <a:pt x="899859" y="351160"/>
                    <a:pt x="878567" y="374719"/>
                    <a:pt x="878586" y="402833"/>
                  </a:cubicBezTo>
                  <a:cubicBezTo>
                    <a:pt x="878491" y="404691"/>
                    <a:pt x="878491" y="406556"/>
                    <a:pt x="878586" y="408414"/>
                  </a:cubicBezTo>
                  <a:cubicBezTo>
                    <a:pt x="881297" y="434250"/>
                    <a:pt x="901738" y="454665"/>
                    <a:pt x="927608" y="457373"/>
                  </a:cubicBezTo>
                  <a:cubicBezTo>
                    <a:pt x="929469" y="457468"/>
                    <a:pt x="931335" y="457468"/>
                    <a:pt x="933196" y="457373"/>
                  </a:cubicBezTo>
                  <a:cubicBezTo>
                    <a:pt x="961320" y="457353"/>
                    <a:pt x="984879" y="436102"/>
                    <a:pt x="987743" y="408160"/>
                  </a:cubicBezTo>
                  <a:cubicBezTo>
                    <a:pt x="987838" y="406302"/>
                    <a:pt x="987838" y="404437"/>
                    <a:pt x="987743" y="402579"/>
                  </a:cubicBezTo>
                  <a:cubicBezTo>
                    <a:pt x="987431" y="372760"/>
                    <a:pt x="963308" y="348667"/>
                    <a:pt x="933450" y="348357"/>
                  </a:cubicBezTo>
                  <a:close/>
                  <a:moveTo>
                    <a:pt x="1116330" y="896227"/>
                  </a:moveTo>
                  <a:cubicBezTo>
                    <a:pt x="1086028" y="896227"/>
                    <a:pt x="1061466" y="920757"/>
                    <a:pt x="1061466" y="951021"/>
                  </a:cubicBezTo>
                  <a:cubicBezTo>
                    <a:pt x="1061466" y="981284"/>
                    <a:pt x="1086028" y="1005814"/>
                    <a:pt x="1116330" y="1005814"/>
                  </a:cubicBezTo>
                  <a:cubicBezTo>
                    <a:pt x="1146632" y="1005814"/>
                    <a:pt x="1171194" y="981284"/>
                    <a:pt x="1171194" y="951021"/>
                  </a:cubicBezTo>
                  <a:cubicBezTo>
                    <a:pt x="1171156" y="920783"/>
                    <a:pt x="1146607" y="896291"/>
                    <a:pt x="1116330" y="896291"/>
                  </a:cubicBezTo>
                  <a:close/>
                  <a:moveTo>
                    <a:pt x="893636" y="127"/>
                  </a:moveTo>
                  <a:cubicBezTo>
                    <a:pt x="872788" y="22088"/>
                    <a:pt x="873709" y="56766"/>
                    <a:pt x="895699" y="77586"/>
                  </a:cubicBezTo>
                  <a:cubicBezTo>
                    <a:pt x="904494" y="85919"/>
                    <a:pt x="915803" y="91107"/>
                    <a:pt x="927862" y="92337"/>
                  </a:cubicBezTo>
                  <a:cubicBezTo>
                    <a:pt x="929716" y="92540"/>
                    <a:pt x="931583" y="92648"/>
                    <a:pt x="933450" y="92654"/>
                  </a:cubicBezTo>
                  <a:cubicBezTo>
                    <a:pt x="963752" y="92635"/>
                    <a:pt x="988301" y="68092"/>
                    <a:pt x="988282" y="37829"/>
                  </a:cubicBezTo>
                  <a:cubicBezTo>
                    <a:pt x="988276" y="23794"/>
                    <a:pt x="982878" y="10299"/>
                    <a:pt x="973201" y="127"/>
                  </a:cubicBezTo>
                  <a:close/>
                  <a:moveTo>
                    <a:pt x="1299210" y="1078808"/>
                  </a:moveTo>
                  <a:cubicBezTo>
                    <a:pt x="1268908" y="1078808"/>
                    <a:pt x="1244346" y="1103339"/>
                    <a:pt x="1244346" y="1133602"/>
                  </a:cubicBezTo>
                  <a:cubicBezTo>
                    <a:pt x="1244251" y="1135460"/>
                    <a:pt x="1244251" y="1137324"/>
                    <a:pt x="1244346" y="1139182"/>
                  </a:cubicBezTo>
                  <a:cubicBezTo>
                    <a:pt x="1247140" y="1166345"/>
                    <a:pt x="1269536" y="1187304"/>
                    <a:pt x="1296861" y="1188332"/>
                  </a:cubicBezTo>
                  <a:cubicBezTo>
                    <a:pt x="1315739" y="1167575"/>
                    <a:pt x="1334326" y="1145569"/>
                    <a:pt x="1352614" y="1122313"/>
                  </a:cubicBezTo>
                  <a:cubicBezTo>
                    <a:pt x="1347311" y="1097048"/>
                    <a:pt x="1325055" y="1078916"/>
                    <a:pt x="1299210" y="1078808"/>
                  </a:cubicBezTo>
                  <a:close/>
                  <a:moveTo>
                    <a:pt x="1116330" y="530874"/>
                  </a:moveTo>
                  <a:cubicBezTo>
                    <a:pt x="1086028" y="530874"/>
                    <a:pt x="1061466" y="555404"/>
                    <a:pt x="1061466" y="585668"/>
                  </a:cubicBezTo>
                  <a:cubicBezTo>
                    <a:pt x="1061466" y="615931"/>
                    <a:pt x="1086028" y="640461"/>
                    <a:pt x="1116330" y="640461"/>
                  </a:cubicBezTo>
                  <a:cubicBezTo>
                    <a:pt x="1146632" y="640461"/>
                    <a:pt x="1171194" y="615931"/>
                    <a:pt x="1171194" y="585668"/>
                  </a:cubicBezTo>
                  <a:cubicBezTo>
                    <a:pt x="1171124" y="555455"/>
                    <a:pt x="1146581" y="531001"/>
                    <a:pt x="1116330" y="531001"/>
                  </a:cubicBezTo>
                  <a:close/>
                  <a:moveTo>
                    <a:pt x="1116330" y="165585"/>
                  </a:moveTo>
                  <a:cubicBezTo>
                    <a:pt x="1086028" y="165585"/>
                    <a:pt x="1061466" y="190115"/>
                    <a:pt x="1061466" y="220379"/>
                  </a:cubicBezTo>
                  <a:cubicBezTo>
                    <a:pt x="1061466" y="250642"/>
                    <a:pt x="1086028" y="275172"/>
                    <a:pt x="1116330" y="275172"/>
                  </a:cubicBezTo>
                  <a:cubicBezTo>
                    <a:pt x="1146632" y="275172"/>
                    <a:pt x="1171194" y="250642"/>
                    <a:pt x="1171194" y="220379"/>
                  </a:cubicBezTo>
                  <a:cubicBezTo>
                    <a:pt x="1171194" y="220359"/>
                    <a:pt x="1171194" y="220334"/>
                    <a:pt x="1171194" y="220315"/>
                  </a:cubicBezTo>
                  <a:cubicBezTo>
                    <a:pt x="1171156" y="190077"/>
                    <a:pt x="1146607" y="165585"/>
                    <a:pt x="1116330" y="165585"/>
                  </a:cubicBezTo>
                  <a:close/>
                </a:path>
              </a:pathLst>
            </a:custGeom>
            <a:solidFill>
              <a:srgbClr val="04152C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4"/>
            <p:cNvSpPr/>
            <p:nvPr/>
          </p:nvSpPr>
          <p:spPr>
            <a:xfrm rot="10800000" flipH="1">
              <a:off x="4377375" y="1454281"/>
              <a:ext cx="389112" cy="153155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17A89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4"/>
            <p:cNvSpPr/>
            <p:nvPr/>
          </p:nvSpPr>
          <p:spPr>
            <a:xfrm flipH="1">
              <a:off x="774577" y="1131008"/>
              <a:ext cx="683038" cy="475637"/>
            </a:xfrm>
            <a:custGeom>
              <a:avLst/>
              <a:gdLst/>
              <a:ahLst/>
              <a:cxnLst/>
              <a:rect l="l" t="t" r="r" b="b"/>
              <a:pathLst>
                <a:path w="1821434" h="1268365" extrusionOk="0">
                  <a:moveTo>
                    <a:pt x="840804" y="0"/>
                  </a:moveTo>
                  <a:cubicBezTo>
                    <a:pt x="537718" y="0"/>
                    <a:pt x="314134" y="728422"/>
                    <a:pt x="0" y="1268366"/>
                  </a:cubicBezTo>
                  <a:lnTo>
                    <a:pt x="1821435" y="1268366"/>
                  </a:lnTo>
                  <a:cubicBezTo>
                    <a:pt x="1438784" y="781440"/>
                    <a:pt x="1172337" y="0"/>
                    <a:pt x="840804" y="0"/>
                  </a:cubicBezTo>
                  <a:close/>
                </a:path>
              </a:pathLst>
            </a:custGeom>
            <a:gradFill>
              <a:gsLst>
                <a:gs pos="0">
                  <a:srgbClr val="C182FF">
                    <a:alpha val="53333"/>
                  </a:srgbClr>
                </a:gs>
                <a:gs pos="100000">
                  <a:srgbClr val="002FFF">
                    <a:alpha val="5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4"/>
            <p:cNvSpPr/>
            <p:nvPr/>
          </p:nvSpPr>
          <p:spPr>
            <a:xfrm>
              <a:off x="4571564" y="989079"/>
              <a:ext cx="4572000" cy="1110066"/>
            </a:xfrm>
            <a:custGeom>
              <a:avLst/>
              <a:gdLst/>
              <a:ahLst/>
              <a:cxnLst/>
              <a:rect l="l" t="t" r="r" b="b"/>
              <a:pathLst>
                <a:path w="12192000" h="2960175" extrusionOk="0">
                  <a:moveTo>
                    <a:pt x="0" y="333390"/>
                  </a:moveTo>
                  <a:cubicBezTo>
                    <a:pt x="514350" y="333390"/>
                    <a:pt x="699072" y="1437375"/>
                    <a:pt x="1490980" y="1437375"/>
                  </a:cubicBezTo>
                  <a:cubicBezTo>
                    <a:pt x="2642870" y="1437375"/>
                    <a:pt x="2642870" y="0"/>
                    <a:pt x="3794697" y="0"/>
                  </a:cubicBezTo>
                  <a:cubicBezTo>
                    <a:pt x="4946523" y="0"/>
                    <a:pt x="4946650" y="2960175"/>
                    <a:pt x="6098413" y="2960175"/>
                  </a:cubicBezTo>
                  <a:cubicBezTo>
                    <a:pt x="7250176" y="2960175"/>
                    <a:pt x="7250303" y="571082"/>
                    <a:pt x="8402130" y="571082"/>
                  </a:cubicBezTo>
                  <a:cubicBezTo>
                    <a:pt x="9553956" y="571082"/>
                    <a:pt x="9490519" y="2769920"/>
                    <a:pt x="10642600" y="2769920"/>
                  </a:cubicBezTo>
                  <a:cubicBezTo>
                    <a:pt x="11588052" y="2769920"/>
                    <a:pt x="11586337" y="903964"/>
                    <a:pt x="12192000" y="23515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4"/>
            <p:cNvSpPr/>
            <p:nvPr/>
          </p:nvSpPr>
          <p:spPr>
            <a:xfrm flipH="1">
              <a:off x="218" y="989079"/>
              <a:ext cx="4572000" cy="1110066"/>
            </a:xfrm>
            <a:custGeom>
              <a:avLst/>
              <a:gdLst/>
              <a:ahLst/>
              <a:cxnLst/>
              <a:rect l="l" t="t" r="r" b="b"/>
              <a:pathLst>
                <a:path w="12192000" h="2960175" extrusionOk="0">
                  <a:moveTo>
                    <a:pt x="0" y="333390"/>
                  </a:moveTo>
                  <a:cubicBezTo>
                    <a:pt x="514350" y="333390"/>
                    <a:pt x="699072" y="1437375"/>
                    <a:pt x="1490980" y="1437375"/>
                  </a:cubicBezTo>
                  <a:cubicBezTo>
                    <a:pt x="2642870" y="1437375"/>
                    <a:pt x="2642870" y="0"/>
                    <a:pt x="3794697" y="0"/>
                  </a:cubicBezTo>
                  <a:cubicBezTo>
                    <a:pt x="4946523" y="0"/>
                    <a:pt x="4946650" y="2960175"/>
                    <a:pt x="6098413" y="2960175"/>
                  </a:cubicBezTo>
                  <a:cubicBezTo>
                    <a:pt x="7250176" y="2960175"/>
                    <a:pt x="7250303" y="571082"/>
                    <a:pt x="8402130" y="571082"/>
                  </a:cubicBezTo>
                  <a:cubicBezTo>
                    <a:pt x="9553956" y="571082"/>
                    <a:pt x="9490519" y="2769920"/>
                    <a:pt x="10642600" y="2769920"/>
                  </a:cubicBezTo>
                  <a:cubicBezTo>
                    <a:pt x="11588052" y="2769920"/>
                    <a:pt x="11586337" y="903964"/>
                    <a:pt x="12192000" y="23515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8" name="Google Shape;168;p4"/>
          <p:cNvGrpSpPr/>
          <p:nvPr/>
        </p:nvGrpSpPr>
        <p:grpSpPr>
          <a:xfrm>
            <a:off x="138350" y="347100"/>
            <a:ext cx="8847940" cy="1667667"/>
            <a:chOff x="138350" y="260325"/>
            <a:chExt cx="8847940" cy="1250750"/>
          </a:xfrm>
        </p:grpSpPr>
        <p:sp>
          <p:nvSpPr>
            <p:cNvPr id="169" name="Google Shape;169;p4"/>
            <p:cNvSpPr/>
            <p:nvPr/>
          </p:nvSpPr>
          <p:spPr>
            <a:xfrm>
              <a:off x="1499675" y="12505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170;p4"/>
            <p:cNvSpPr/>
            <p:nvPr/>
          </p:nvSpPr>
          <p:spPr>
            <a:xfrm>
              <a:off x="2661090" y="1269602"/>
              <a:ext cx="58200" cy="58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964725" y="13648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2853765" y="1433827"/>
              <a:ext cx="58200" cy="58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173;p4"/>
            <p:cNvSpPr/>
            <p:nvPr/>
          </p:nvSpPr>
          <p:spPr>
            <a:xfrm>
              <a:off x="6511800" y="2603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174;p4"/>
            <p:cNvSpPr/>
            <p:nvPr/>
          </p:nvSpPr>
          <p:spPr>
            <a:xfrm>
              <a:off x="922865" y="385427"/>
              <a:ext cx="58200" cy="58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175;p4"/>
            <p:cNvSpPr/>
            <p:nvPr/>
          </p:nvSpPr>
          <p:spPr>
            <a:xfrm>
              <a:off x="1669300" y="3521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176;p4"/>
            <p:cNvSpPr/>
            <p:nvPr/>
          </p:nvSpPr>
          <p:spPr>
            <a:xfrm>
              <a:off x="138350" y="3663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177;p4"/>
            <p:cNvSpPr/>
            <p:nvPr/>
          </p:nvSpPr>
          <p:spPr>
            <a:xfrm>
              <a:off x="5813290" y="1086177"/>
              <a:ext cx="58200" cy="58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178;p4"/>
            <p:cNvSpPr/>
            <p:nvPr/>
          </p:nvSpPr>
          <p:spPr>
            <a:xfrm>
              <a:off x="8192200" y="3521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179;p4"/>
            <p:cNvSpPr/>
            <p:nvPr/>
          </p:nvSpPr>
          <p:spPr>
            <a:xfrm>
              <a:off x="3083050" y="5880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180;p4"/>
            <p:cNvSpPr/>
            <p:nvPr/>
          </p:nvSpPr>
          <p:spPr>
            <a:xfrm>
              <a:off x="5905390" y="1269602"/>
              <a:ext cx="58200" cy="58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3321725" y="1144805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5550600" y="12505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183;p4"/>
            <p:cNvSpPr/>
            <p:nvPr/>
          </p:nvSpPr>
          <p:spPr>
            <a:xfrm>
              <a:off x="7715565" y="1178102"/>
              <a:ext cx="58200" cy="58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184;p4"/>
            <p:cNvSpPr/>
            <p:nvPr/>
          </p:nvSpPr>
          <p:spPr>
            <a:xfrm>
              <a:off x="7255125" y="46268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8774600" y="14147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186;p4"/>
            <p:cNvSpPr/>
            <p:nvPr/>
          </p:nvSpPr>
          <p:spPr>
            <a:xfrm>
              <a:off x="8928090" y="1269602"/>
              <a:ext cx="58200" cy="58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187;p4"/>
            <p:cNvSpPr/>
            <p:nvPr/>
          </p:nvSpPr>
          <p:spPr>
            <a:xfrm>
              <a:off x="7494550" y="13506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188;p4"/>
            <p:cNvSpPr/>
            <p:nvPr/>
          </p:nvSpPr>
          <p:spPr>
            <a:xfrm>
              <a:off x="4147815" y="607102"/>
              <a:ext cx="58200" cy="58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189;p4"/>
            <p:cNvSpPr/>
            <p:nvPr/>
          </p:nvSpPr>
          <p:spPr>
            <a:xfrm>
              <a:off x="4901365" y="385427"/>
              <a:ext cx="58200" cy="58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5055300" y="4769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191;p4"/>
            <p:cNvSpPr/>
            <p:nvPr/>
          </p:nvSpPr>
          <p:spPr>
            <a:xfrm>
              <a:off x="8316990" y="260327"/>
              <a:ext cx="58200" cy="58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192;p4"/>
            <p:cNvSpPr/>
            <p:nvPr/>
          </p:nvSpPr>
          <p:spPr>
            <a:xfrm>
              <a:off x="364940" y="1433827"/>
              <a:ext cx="58200" cy="58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194015" y="1269602"/>
              <a:ext cx="58200" cy="58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"/>
          <p:cNvSpPr txBox="1">
            <a:spLocks noGrp="1"/>
          </p:cNvSpPr>
          <p:nvPr>
            <p:ph type="title"/>
          </p:nvPr>
        </p:nvSpPr>
        <p:spPr>
          <a:xfrm>
            <a:off x="1241875" y="606667"/>
            <a:ext cx="6660300" cy="528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96" name="Google Shape;196;p5"/>
          <p:cNvSpPr txBox="1">
            <a:spLocks noGrp="1"/>
          </p:cNvSpPr>
          <p:nvPr>
            <p:ph type="body" idx="1"/>
          </p:nvPr>
        </p:nvSpPr>
        <p:spPr>
          <a:xfrm>
            <a:off x="1241875" y="1500467"/>
            <a:ext cx="6660300" cy="396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1pPr>
            <a:lvl2pPr marL="914400" lvl="1" indent="-381000" rtl="0">
              <a:spcBef>
                <a:spcPts val="800"/>
              </a:spcBef>
              <a:spcAft>
                <a:spcPts val="0"/>
              </a:spcAft>
              <a:buSzPts val="2400"/>
              <a:buChar char="▸"/>
              <a:defRPr/>
            </a:lvl2pPr>
            <a:lvl3pPr marL="1371600" lvl="2" indent="-381000" rtl="0"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800"/>
              </a:spcBef>
              <a:spcAft>
                <a:spcPts val="800"/>
              </a:spcAft>
              <a:buSzPts val="2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7" name="Google Shape;197;p5"/>
          <p:cNvSpPr txBox="1">
            <a:spLocks noGrp="1"/>
          </p:cNvSpPr>
          <p:nvPr>
            <p:ph type="sldNum" idx="12"/>
          </p:nvPr>
        </p:nvSpPr>
        <p:spPr>
          <a:xfrm>
            <a:off x="4297650" y="5885065"/>
            <a:ext cx="548700" cy="97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1C6B1FF4-2EDC-445C-9EFF-D1E61B63E92E}" type="slidenum">
              <a:rPr lang="en-IN" smtClean="0"/>
              <a:t>‹#›</a:t>
            </a:fld>
            <a:endParaRPr lang="en-IN" dirty="0"/>
          </a:p>
        </p:txBody>
      </p:sp>
      <p:grpSp>
        <p:nvGrpSpPr>
          <p:cNvPr id="198" name="Google Shape;198;p5"/>
          <p:cNvGrpSpPr/>
          <p:nvPr/>
        </p:nvGrpSpPr>
        <p:grpSpPr>
          <a:xfrm>
            <a:off x="219" y="4944448"/>
            <a:ext cx="9143345" cy="1642243"/>
            <a:chOff x="218" y="898161"/>
            <a:chExt cx="9143345" cy="1231682"/>
          </a:xfrm>
        </p:grpSpPr>
        <p:sp>
          <p:nvSpPr>
            <p:cNvPr id="199" name="Google Shape;199;p5"/>
            <p:cNvSpPr/>
            <p:nvPr/>
          </p:nvSpPr>
          <p:spPr>
            <a:xfrm>
              <a:off x="4571575" y="1374616"/>
              <a:ext cx="236742" cy="232824"/>
            </a:xfrm>
            <a:custGeom>
              <a:avLst/>
              <a:gdLst/>
              <a:ahLst/>
              <a:cxnLst/>
              <a:rect l="l" t="t" r="r" b="b"/>
              <a:pathLst>
                <a:path w="618934" h="620864" extrusionOk="0">
                  <a:moveTo>
                    <a:pt x="0" y="0"/>
                  </a:moveTo>
                  <a:lnTo>
                    <a:pt x="0" y="620865"/>
                  </a:lnTo>
                  <a:lnTo>
                    <a:pt x="618935" y="620865"/>
                  </a:lnTo>
                  <a:cubicBezTo>
                    <a:pt x="480632" y="309101"/>
                    <a:pt x="339535" y="1459"/>
                    <a:pt x="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5"/>
            <p:cNvSpPr/>
            <p:nvPr/>
          </p:nvSpPr>
          <p:spPr>
            <a:xfrm flipH="1">
              <a:off x="4340118" y="1374612"/>
              <a:ext cx="232100" cy="232824"/>
            </a:xfrm>
            <a:custGeom>
              <a:avLst/>
              <a:gdLst/>
              <a:ahLst/>
              <a:cxnLst/>
              <a:rect l="l" t="t" r="r" b="b"/>
              <a:pathLst>
                <a:path w="618934" h="620864" extrusionOk="0">
                  <a:moveTo>
                    <a:pt x="0" y="0"/>
                  </a:moveTo>
                  <a:lnTo>
                    <a:pt x="0" y="620865"/>
                  </a:lnTo>
                  <a:lnTo>
                    <a:pt x="618935" y="620865"/>
                  </a:lnTo>
                  <a:cubicBezTo>
                    <a:pt x="480632" y="309101"/>
                    <a:pt x="339535" y="1459"/>
                    <a:pt x="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5"/>
            <p:cNvSpPr/>
            <p:nvPr/>
          </p:nvSpPr>
          <p:spPr>
            <a:xfrm>
              <a:off x="4765540" y="1606642"/>
              <a:ext cx="753451" cy="523201"/>
            </a:xfrm>
            <a:custGeom>
              <a:avLst/>
              <a:gdLst/>
              <a:ahLst/>
              <a:cxnLst/>
              <a:rect l="l" t="t" r="r" b="b"/>
              <a:pathLst>
                <a:path w="2009203" h="1395202" extrusionOk="0">
                  <a:moveTo>
                    <a:pt x="1005142" y="1395202"/>
                  </a:moveTo>
                  <a:cubicBezTo>
                    <a:pt x="1434656" y="1395202"/>
                    <a:pt x="1742377" y="650418"/>
                    <a:pt x="2009204" y="0"/>
                  </a:cubicBezTo>
                  <a:lnTo>
                    <a:pt x="0" y="0"/>
                  </a:lnTo>
                  <a:cubicBezTo>
                    <a:pt x="310706" y="521742"/>
                    <a:pt x="470408" y="1395202"/>
                    <a:pt x="1005142" y="1395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5"/>
            <p:cNvSpPr/>
            <p:nvPr/>
          </p:nvSpPr>
          <p:spPr>
            <a:xfrm>
              <a:off x="4803711" y="1606642"/>
              <a:ext cx="426243" cy="242789"/>
            </a:xfrm>
            <a:custGeom>
              <a:avLst/>
              <a:gdLst/>
              <a:ahLst/>
              <a:cxnLst/>
              <a:rect l="l" t="t" r="r" b="b"/>
              <a:pathLst>
                <a:path w="1136649" h="647437" extrusionOk="0">
                  <a:moveTo>
                    <a:pt x="632968" y="647437"/>
                  </a:moveTo>
                  <a:cubicBezTo>
                    <a:pt x="884492" y="647437"/>
                    <a:pt x="1023684" y="362626"/>
                    <a:pt x="1136650" y="0"/>
                  </a:cubicBezTo>
                  <a:lnTo>
                    <a:pt x="0" y="0"/>
                  </a:lnTo>
                  <a:cubicBezTo>
                    <a:pt x="142494" y="321467"/>
                    <a:pt x="282067" y="647437"/>
                    <a:pt x="632968" y="647437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5"/>
            <p:cNvSpPr/>
            <p:nvPr/>
          </p:nvSpPr>
          <p:spPr>
            <a:xfrm>
              <a:off x="5519015" y="1249917"/>
              <a:ext cx="481965" cy="356728"/>
            </a:xfrm>
            <a:custGeom>
              <a:avLst/>
              <a:gdLst/>
              <a:ahLst/>
              <a:cxnLst/>
              <a:rect l="l" t="t" r="r" b="b"/>
              <a:pathLst>
                <a:path w="1285240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285240" y="951274"/>
                  </a:lnTo>
                  <a:cubicBezTo>
                    <a:pt x="1028509" y="509883"/>
                    <a:pt x="837755" y="0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5"/>
            <p:cNvSpPr/>
            <p:nvPr/>
          </p:nvSpPr>
          <p:spPr>
            <a:xfrm>
              <a:off x="5229955" y="1040852"/>
              <a:ext cx="686062" cy="565794"/>
            </a:xfrm>
            <a:custGeom>
              <a:avLst/>
              <a:gdLst/>
              <a:ahLst/>
              <a:cxnLst/>
              <a:rect l="l" t="t" r="r" b="b"/>
              <a:pathLst>
                <a:path w="1829498" h="1508784" extrusionOk="0">
                  <a:moveTo>
                    <a:pt x="815658" y="0"/>
                  </a:moveTo>
                  <a:cubicBezTo>
                    <a:pt x="315468" y="0"/>
                    <a:pt x="197866" y="873714"/>
                    <a:pt x="0" y="1508784"/>
                  </a:cubicBezTo>
                  <a:lnTo>
                    <a:pt x="1829498" y="1508784"/>
                  </a:lnTo>
                  <a:cubicBezTo>
                    <a:pt x="1541526" y="928000"/>
                    <a:pt x="1355789" y="0"/>
                    <a:pt x="815658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5"/>
            <p:cNvSpPr/>
            <p:nvPr/>
          </p:nvSpPr>
          <p:spPr>
            <a:xfrm>
              <a:off x="5916017" y="1606642"/>
              <a:ext cx="392906" cy="171443"/>
            </a:xfrm>
            <a:custGeom>
              <a:avLst/>
              <a:gdLst/>
              <a:ahLst/>
              <a:cxnLst/>
              <a:rect l="l" t="t" r="r" b="b"/>
              <a:pathLst>
                <a:path w="1047750" h="457182" extrusionOk="0">
                  <a:moveTo>
                    <a:pt x="500190" y="457182"/>
                  </a:moveTo>
                  <a:cubicBezTo>
                    <a:pt x="745744" y="457182"/>
                    <a:pt x="914019" y="257605"/>
                    <a:pt x="1047750" y="0"/>
                  </a:cubicBezTo>
                  <a:lnTo>
                    <a:pt x="0" y="0"/>
                  </a:lnTo>
                  <a:cubicBezTo>
                    <a:pt x="131191" y="264645"/>
                    <a:pt x="283528" y="457182"/>
                    <a:pt x="500190" y="45718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5"/>
            <p:cNvSpPr/>
            <p:nvPr/>
          </p:nvSpPr>
          <p:spPr>
            <a:xfrm>
              <a:off x="7745341" y="1606642"/>
              <a:ext cx="493657" cy="242765"/>
            </a:xfrm>
            <a:custGeom>
              <a:avLst/>
              <a:gdLst/>
              <a:ahLst/>
              <a:cxnLst/>
              <a:rect l="l" t="t" r="r" b="b"/>
              <a:pathLst>
                <a:path w="1316418" h="647373" extrusionOk="0">
                  <a:moveTo>
                    <a:pt x="475298" y="345376"/>
                  </a:moveTo>
                  <a:cubicBezTo>
                    <a:pt x="465201" y="345376"/>
                    <a:pt x="457010" y="353551"/>
                    <a:pt x="457010" y="363640"/>
                  </a:cubicBezTo>
                  <a:cubicBezTo>
                    <a:pt x="457010" y="373730"/>
                    <a:pt x="465201" y="381905"/>
                    <a:pt x="475298" y="381905"/>
                  </a:cubicBezTo>
                  <a:cubicBezTo>
                    <a:pt x="485394" y="381905"/>
                    <a:pt x="493586" y="373730"/>
                    <a:pt x="493586" y="363640"/>
                  </a:cubicBezTo>
                  <a:cubicBezTo>
                    <a:pt x="493586" y="353551"/>
                    <a:pt x="485394" y="345376"/>
                    <a:pt x="475298" y="345376"/>
                  </a:cubicBezTo>
                  <a:close/>
                  <a:moveTo>
                    <a:pt x="475298" y="436698"/>
                  </a:moveTo>
                  <a:cubicBezTo>
                    <a:pt x="465201" y="436698"/>
                    <a:pt x="457010" y="444873"/>
                    <a:pt x="457010" y="454963"/>
                  </a:cubicBezTo>
                  <a:cubicBezTo>
                    <a:pt x="457010" y="465053"/>
                    <a:pt x="465201" y="473227"/>
                    <a:pt x="475298" y="473227"/>
                  </a:cubicBezTo>
                  <a:cubicBezTo>
                    <a:pt x="485394" y="473227"/>
                    <a:pt x="493586" y="465053"/>
                    <a:pt x="493586" y="454963"/>
                  </a:cubicBezTo>
                  <a:cubicBezTo>
                    <a:pt x="493586" y="444873"/>
                    <a:pt x="485394" y="436698"/>
                    <a:pt x="475298" y="436698"/>
                  </a:cubicBezTo>
                  <a:close/>
                  <a:moveTo>
                    <a:pt x="475298" y="528021"/>
                  </a:moveTo>
                  <a:cubicBezTo>
                    <a:pt x="465138" y="527983"/>
                    <a:pt x="456947" y="536164"/>
                    <a:pt x="456883" y="546285"/>
                  </a:cubicBezTo>
                  <a:cubicBezTo>
                    <a:pt x="456819" y="556407"/>
                    <a:pt x="465011" y="564638"/>
                    <a:pt x="475171" y="564676"/>
                  </a:cubicBezTo>
                  <a:cubicBezTo>
                    <a:pt x="485331" y="564714"/>
                    <a:pt x="493523" y="556533"/>
                    <a:pt x="493586" y="546412"/>
                  </a:cubicBezTo>
                  <a:cubicBezTo>
                    <a:pt x="493586" y="546367"/>
                    <a:pt x="493586" y="546330"/>
                    <a:pt x="493586" y="546285"/>
                  </a:cubicBezTo>
                  <a:cubicBezTo>
                    <a:pt x="493586" y="536195"/>
                    <a:pt x="485394" y="528021"/>
                    <a:pt x="475298" y="528021"/>
                  </a:cubicBezTo>
                  <a:close/>
                  <a:moveTo>
                    <a:pt x="429578" y="25748"/>
                  </a:moveTo>
                  <a:cubicBezTo>
                    <a:pt x="419481" y="25748"/>
                    <a:pt x="411290" y="33922"/>
                    <a:pt x="411290" y="44012"/>
                  </a:cubicBezTo>
                  <a:cubicBezTo>
                    <a:pt x="411290" y="54102"/>
                    <a:pt x="419481" y="62277"/>
                    <a:pt x="429578" y="62277"/>
                  </a:cubicBezTo>
                  <a:cubicBezTo>
                    <a:pt x="439675" y="62277"/>
                    <a:pt x="447866" y="54102"/>
                    <a:pt x="447866" y="44012"/>
                  </a:cubicBezTo>
                  <a:cubicBezTo>
                    <a:pt x="447739" y="33998"/>
                    <a:pt x="439611" y="25938"/>
                    <a:pt x="429578" y="25938"/>
                  </a:cubicBezTo>
                  <a:close/>
                  <a:moveTo>
                    <a:pt x="475298" y="162731"/>
                  </a:moveTo>
                  <a:cubicBezTo>
                    <a:pt x="465201" y="162731"/>
                    <a:pt x="457010" y="170906"/>
                    <a:pt x="457010" y="180996"/>
                  </a:cubicBezTo>
                  <a:cubicBezTo>
                    <a:pt x="457010" y="191086"/>
                    <a:pt x="465201" y="199260"/>
                    <a:pt x="475298" y="199260"/>
                  </a:cubicBezTo>
                  <a:cubicBezTo>
                    <a:pt x="485394" y="199260"/>
                    <a:pt x="493586" y="191086"/>
                    <a:pt x="493586" y="180996"/>
                  </a:cubicBezTo>
                  <a:cubicBezTo>
                    <a:pt x="493586" y="170906"/>
                    <a:pt x="485394" y="162731"/>
                    <a:pt x="475298" y="162731"/>
                  </a:cubicBezTo>
                  <a:close/>
                  <a:moveTo>
                    <a:pt x="521018" y="573682"/>
                  </a:moveTo>
                  <a:cubicBezTo>
                    <a:pt x="510922" y="573682"/>
                    <a:pt x="502730" y="581856"/>
                    <a:pt x="502730" y="591946"/>
                  </a:cubicBezTo>
                  <a:cubicBezTo>
                    <a:pt x="502730" y="591946"/>
                    <a:pt x="502730" y="591946"/>
                    <a:pt x="502730" y="592263"/>
                  </a:cubicBezTo>
                  <a:cubicBezTo>
                    <a:pt x="512826" y="596747"/>
                    <a:pt x="523113" y="600971"/>
                    <a:pt x="533591" y="604947"/>
                  </a:cubicBezTo>
                  <a:cubicBezTo>
                    <a:pt x="541020" y="598123"/>
                    <a:pt x="541528" y="586568"/>
                    <a:pt x="534670" y="579142"/>
                  </a:cubicBezTo>
                  <a:cubicBezTo>
                    <a:pt x="531114" y="575293"/>
                    <a:pt x="526098" y="573143"/>
                    <a:pt x="520891" y="573238"/>
                  </a:cubicBezTo>
                  <a:close/>
                  <a:moveTo>
                    <a:pt x="475298" y="254054"/>
                  </a:moveTo>
                  <a:cubicBezTo>
                    <a:pt x="465201" y="254054"/>
                    <a:pt x="457010" y="262228"/>
                    <a:pt x="457010" y="272318"/>
                  </a:cubicBezTo>
                  <a:cubicBezTo>
                    <a:pt x="457010" y="282408"/>
                    <a:pt x="465201" y="290583"/>
                    <a:pt x="475298" y="290583"/>
                  </a:cubicBezTo>
                  <a:cubicBezTo>
                    <a:pt x="485394" y="290583"/>
                    <a:pt x="493586" y="282408"/>
                    <a:pt x="493586" y="272318"/>
                  </a:cubicBezTo>
                  <a:cubicBezTo>
                    <a:pt x="493459" y="262304"/>
                    <a:pt x="485331" y="254244"/>
                    <a:pt x="475298" y="254244"/>
                  </a:cubicBezTo>
                  <a:close/>
                  <a:moveTo>
                    <a:pt x="475298" y="71409"/>
                  </a:moveTo>
                  <a:cubicBezTo>
                    <a:pt x="465201" y="71409"/>
                    <a:pt x="457010" y="79584"/>
                    <a:pt x="457010" y="89673"/>
                  </a:cubicBezTo>
                  <a:cubicBezTo>
                    <a:pt x="457010" y="99763"/>
                    <a:pt x="465201" y="107938"/>
                    <a:pt x="475298" y="107938"/>
                  </a:cubicBezTo>
                  <a:cubicBezTo>
                    <a:pt x="485394" y="107938"/>
                    <a:pt x="493586" y="99763"/>
                    <a:pt x="493586" y="89673"/>
                  </a:cubicBezTo>
                  <a:cubicBezTo>
                    <a:pt x="493586" y="79584"/>
                    <a:pt x="485394" y="71409"/>
                    <a:pt x="475298" y="71409"/>
                  </a:cubicBezTo>
                  <a:close/>
                  <a:moveTo>
                    <a:pt x="521018" y="482359"/>
                  </a:moveTo>
                  <a:cubicBezTo>
                    <a:pt x="510922" y="482359"/>
                    <a:pt x="502730" y="490534"/>
                    <a:pt x="502730" y="500624"/>
                  </a:cubicBezTo>
                  <a:cubicBezTo>
                    <a:pt x="502730" y="510714"/>
                    <a:pt x="510922" y="518888"/>
                    <a:pt x="521018" y="518888"/>
                  </a:cubicBezTo>
                  <a:cubicBezTo>
                    <a:pt x="531114" y="518888"/>
                    <a:pt x="539306" y="510714"/>
                    <a:pt x="539306" y="500624"/>
                  </a:cubicBezTo>
                  <a:cubicBezTo>
                    <a:pt x="539179" y="490610"/>
                    <a:pt x="531051" y="482550"/>
                    <a:pt x="521018" y="482550"/>
                  </a:cubicBezTo>
                  <a:close/>
                  <a:moveTo>
                    <a:pt x="383858" y="162731"/>
                  </a:moveTo>
                  <a:cubicBezTo>
                    <a:pt x="373762" y="162731"/>
                    <a:pt x="365570" y="170906"/>
                    <a:pt x="365570" y="180996"/>
                  </a:cubicBezTo>
                  <a:cubicBezTo>
                    <a:pt x="365570" y="191086"/>
                    <a:pt x="373762" y="199260"/>
                    <a:pt x="383858" y="199260"/>
                  </a:cubicBezTo>
                  <a:cubicBezTo>
                    <a:pt x="393954" y="199260"/>
                    <a:pt x="402146" y="191086"/>
                    <a:pt x="402146" y="180996"/>
                  </a:cubicBezTo>
                  <a:cubicBezTo>
                    <a:pt x="402146" y="170906"/>
                    <a:pt x="393954" y="162731"/>
                    <a:pt x="383858" y="162731"/>
                  </a:cubicBezTo>
                  <a:close/>
                  <a:moveTo>
                    <a:pt x="383858" y="254054"/>
                  </a:moveTo>
                  <a:cubicBezTo>
                    <a:pt x="373762" y="254054"/>
                    <a:pt x="365570" y="262228"/>
                    <a:pt x="365570" y="272318"/>
                  </a:cubicBezTo>
                  <a:cubicBezTo>
                    <a:pt x="365570" y="282408"/>
                    <a:pt x="373762" y="290583"/>
                    <a:pt x="383858" y="290583"/>
                  </a:cubicBezTo>
                  <a:cubicBezTo>
                    <a:pt x="393954" y="290583"/>
                    <a:pt x="402146" y="282408"/>
                    <a:pt x="402146" y="272318"/>
                  </a:cubicBezTo>
                  <a:cubicBezTo>
                    <a:pt x="402019" y="262304"/>
                    <a:pt x="393891" y="254244"/>
                    <a:pt x="383858" y="254244"/>
                  </a:cubicBezTo>
                  <a:close/>
                  <a:moveTo>
                    <a:pt x="383858" y="71409"/>
                  </a:moveTo>
                  <a:cubicBezTo>
                    <a:pt x="373762" y="71409"/>
                    <a:pt x="365570" y="79584"/>
                    <a:pt x="365570" y="89673"/>
                  </a:cubicBezTo>
                  <a:cubicBezTo>
                    <a:pt x="365570" y="99763"/>
                    <a:pt x="373762" y="107938"/>
                    <a:pt x="383858" y="107938"/>
                  </a:cubicBezTo>
                  <a:cubicBezTo>
                    <a:pt x="393954" y="107938"/>
                    <a:pt x="402146" y="99763"/>
                    <a:pt x="402146" y="89673"/>
                  </a:cubicBezTo>
                  <a:cubicBezTo>
                    <a:pt x="402146" y="79584"/>
                    <a:pt x="393954" y="71409"/>
                    <a:pt x="383858" y="71409"/>
                  </a:cubicBezTo>
                  <a:close/>
                  <a:moveTo>
                    <a:pt x="383858" y="345376"/>
                  </a:moveTo>
                  <a:cubicBezTo>
                    <a:pt x="373762" y="345376"/>
                    <a:pt x="365570" y="353551"/>
                    <a:pt x="365570" y="363640"/>
                  </a:cubicBezTo>
                  <a:cubicBezTo>
                    <a:pt x="365570" y="373730"/>
                    <a:pt x="373762" y="381905"/>
                    <a:pt x="383858" y="381905"/>
                  </a:cubicBezTo>
                  <a:cubicBezTo>
                    <a:pt x="393954" y="381905"/>
                    <a:pt x="402146" y="373730"/>
                    <a:pt x="402146" y="363640"/>
                  </a:cubicBezTo>
                  <a:cubicBezTo>
                    <a:pt x="402146" y="353551"/>
                    <a:pt x="393954" y="345376"/>
                    <a:pt x="383858" y="345376"/>
                  </a:cubicBezTo>
                  <a:close/>
                  <a:moveTo>
                    <a:pt x="429578" y="208392"/>
                  </a:moveTo>
                  <a:cubicBezTo>
                    <a:pt x="419481" y="208392"/>
                    <a:pt x="411290" y="216567"/>
                    <a:pt x="411290" y="226657"/>
                  </a:cubicBezTo>
                  <a:cubicBezTo>
                    <a:pt x="411290" y="236747"/>
                    <a:pt x="419481" y="244921"/>
                    <a:pt x="429578" y="244921"/>
                  </a:cubicBezTo>
                  <a:cubicBezTo>
                    <a:pt x="439675" y="244921"/>
                    <a:pt x="447866" y="236747"/>
                    <a:pt x="447866" y="226657"/>
                  </a:cubicBezTo>
                  <a:cubicBezTo>
                    <a:pt x="447866" y="216567"/>
                    <a:pt x="439675" y="208392"/>
                    <a:pt x="429578" y="208392"/>
                  </a:cubicBezTo>
                  <a:close/>
                  <a:moveTo>
                    <a:pt x="429578" y="117070"/>
                  </a:moveTo>
                  <a:cubicBezTo>
                    <a:pt x="419481" y="117070"/>
                    <a:pt x="411290" y="125245"/>
                    <a:pt x="411290" y="135335"/>
                  </a:cubicBezTo>
                  <a:cubicBezTo>
                    <a:pt x="411290" y="145424"/>
                    <a:pt x="419481" y="153599"/>
                    <a:pt x="429578" y="153599"/>
                  </a:cubicBezTo>
                  <a:cubicBezTo>
                    <a:pt x="439675" y="153599"/>
                    <a:pt x="447866" y="145424"/>
                    <a:pt x="447866" y="135335"/>
                  </a:cubicBezTo>
                  <a:cubicBezTo>
                    <a:pt x="447866" y="125245"/>
                    <a:pt x="439675" y="117070"/>
                    <a:pt x="429578" y="117070"/>
                  </a:cubicBezTo>
                  <a:close/>
                  <a:moveTo>
                    <a:pt x="429578" y="299715"/>
                  </a:moveTo>
                  <a:cubicBezTo>
                    <a:pt x="419481" y="299715"/>
                    <a:pt x="411290" y="307890"/>
                    <a:pt x="411290" y="317979"/>
                  </a:cubicBezTo>
                  <a:cubicBezTo>
                    <a:pt x="411290" y="328069"/>
                    <a:pt x="419481" y="336244"/>
                    <a:pt x="429578" y="336244"/>
                  </a:cubicBezTo>
                  <a:cubicBezTo>
                    <a:pt x="439675" y="336244"/>
                    <a:pt x="447866" y="328069"/>
                    <a:pt x="447866" y="317979"/>
                  </a:cubicBezTo>
                  <a:cubicBezTo>
                    <a:pt x="447866" y="307890"/>
                    <a:pt x="439675" y="299715"/>
                    <a:pt x="429578" y="299715"/>
                  </a:cubicBezTo>
                  <a:close/>
                  <a:moveTo>
                    <a:pt x="429578" y="482359"/>
                  </a:moveTo>
                  <a:cubicBezTo>
                    <a:pt x="419481" y="482359"/>
                    <a:pt x="411290" y="490534"/>
                    <a:pt x="411290" y="500624"/>
                  </a:cubicBezTo>
                  <a:cubicBezTo>
                    <a:pt x="411290" y="510714"/>
                    <a:pt x="419481" y="518888"/>
                    <a:pt x="429578" y="518888"/>
                  </a:cubicBezTo>
                  <a:cubicBezTo>
                    <a:pt x="439675" y="518888"/>
                    <a:pt x="447866" y="510714"/>
                    <a:pt x="447866" y="500624"/>
                  </a:cubicBezTo>
                  <a:cubicBezTo>
                    <a:pt x="447739" y="490610"/>
                    <a:pt x="439611" y="482550"/>
                    <a:pt x="429578" y="482550"/>
                  </a:cubicBezTo>
                  <a:close/>
                  <a:moveTo>
                    <a:pt x="429578" y="391037"/>
                  </a:moveTo>
                  <a:cubicBezTo>
                    <a:pt x="419481" y="391037"/>
                    <a:pt x="411290" y="399212"/>
                    <a:pt x="411290" y="409302"/>
                  </a:cubicBezTo>
                  <a:cubicBezTo>
                    <a:pt x="411290" y="419391"/>
                    <a:pt x="419481" y="427566"/>
                    <a:pt x="429578" y="427566"/>
                  </a:cubicBezTo>
                  <a:cubicBezTo>
                    <a:pt x="439675" y="427566"/>
                    <a:pt x="447866" y="419391"/>
                    <a:pt x="447866" y="409302"/>
                  </a:cubicBezTo>
                  <a:cubicBezTo>
                    <a:pt x="447866" y="399212"/>
                    <a:pt x="439675" y="391037"/>
                    <a:pt x="429578" y="391037"/>
                  </a:cubicBezTo>
                  <a:close/>
                  <a:moveTo>
                    <a:pt x="566738" y="71409"/>
                  </a:moveTo>
                  <a:cubicBezTo>
                    <a:pt x="556641" y="71409"/>
                    <a:pt x="548450" y="79584"/>
                    <a:pt x="548450" y="89673"/>
                  </a:cubicBezTo>
                  <a:cubicBezTo>
                    <a:pt x="548450" y="99763"/>
                    <a:pt x="556641" y="107938"/>
                    <a:pt x="566738" y="107938"/>
                  </a:cubicBezTo>
                  <a:cubicBezTo>
                    <a:pt x="576835" y="107938"/>
                    <a:pt x="585026" y="99763"/>
                    <a:pt x="585026" y="89673"/>
                  </a:cubicBezTo>
                  <a:cubicBezTo>
                    <a:pt x="585026" y="79584"/>
                    <a:pt x="576835" y="71409"/>
                    <a:pt x="566738" y="71409"/>
                  </a:cubicBezTo>
                  <a:close/>
                  <a:moveTo>
                    <a:pt x="612458" y="391037"/>
                  </a:moveTo>
                  <a:cubicBezTo>
                    <a:pt x="602362" y="391037"/>
                    <a:pt x="594170" y="399212"/>
                    <a:pt x="594170" y="409302"/>
                  </a:cubicBezTo>
                  <a:cubicBezTo>
                    <a:pt x="594170" y="419391"/>
                    <a:pt x="602362" y="427566"/>
                    <a:pt x="612458" y="427566"/>
                  </a:cubicBezTo>
                  <a:cubicBezTo>
                    <a:pt x="622554" y="427566"/>
                    <a:pt x="630746" y="419391"/>
                    <a:pt x="630746" y="409302"/>
                  </a:cubicBezTo>
                  <a:cubicBezTo>
                    <a:pt x="630746" y="399212"/>
                    <a:pt x="622554" y="391037"/>
                    <a:pt x="612458" y="391037"/>
                  </a:cubicBezTo>
                  <a:close/>
                  <a:moveTo>
                    <a:pt x="612458" y="299715"/>
                  </a:moveTo>
                  <a:cubicBezTo>
                    <a:pt x="602362" y="299715"/>
                    <a:pt x="594170" y="307890"/>
                    <a:pt x="594170" y="317979"/>
                  </a:cubicBezTo>
                  <a:cubicBezTo>
                    <a:pt x="594170" y="328069"/>
                    <a:pt x="602362" y="336244"/>
                    <a:pt x="612458" y="336244"/>
                  </a:cubicBezTo>
                  <a:cubicBezTo>
                    <a:pt x="622554" y="336244"/>
                    <a:pt x="630746" y="328069"/>
                    <a:pt x="630746" y="317979"/>
                  </a:cubicBezTo>
                  <a:cubicBezTo>
                    <a:pt x="630746" y="307890"/>
                    <a:pt x="622554" y="299715"/>
                    <a:pt x="612458" y="299715"/>
                  </a:cubicBezTo>
                  <a:close/>
                  <a:moveTo>
                    <a:pt x="612458" y="482359"/>
                  </a:moveTo>
                  <a:cubicBezTo>
                    <a:pt x="602362" y="482359"/>
                    <a:pt x="594170" y="490534"/>
                    <a:pt x="594170" y="500624"/>
                  </a:cubicBezTo>
                  <a:cubicBezTo>
                    <a:pt x="594170" y="510714"/>
                    <a:pt x="602362" y="518888"/>
                    <a:pt x="612458" y="518888"/>
                  </a:cubicBezTo>
                  <a:cubicBezTo>
                    <a:pt x="622554" y="518888"/>
                    <a:pt x="630746" y="510714"/>
                    <a:pt x="630746" y="500624"/>
                  </a:cubicBezTo>
                  <a:cubicBezTo>
                    <a:pt x="630619" y="490610"/>
                    <a:pt x="622491" y="482550"/>
                    <a:pt x="612458" y="482550"/>
                  </a:cubicBezTo>
                  <a:close/>
                  <a:moveTo>
                    <a:pt x="521018" y="391037"/>
                  </a:moveTo>
                  <a:cubicBezTo>
                    <a:pt x="510922" y="391037"/>
                    <a:pt x="502730" y="399212"/>
                    <a:pt x="502730" y="409302"/>
                  </a:cubicBezTo>
                  <a:cubicBezTo>
                    <a:pt x="502730" y="419391"/>
                    <a:pt x="510922" y="427566"/>
                    <a:pt x="521018" y="427566"/>
                  </a:cubicBezTo>
                  <a:cubicBezTo>
                    <a:pt x="531114" y="427566"/>
                    <a:pt x="539306" y="419391"/>
                    <a:pt x="539306" y="409302"/>
                  </a:cubicBezTo>
                  <a:cubicBezTo>
                    <a:pt x="539306" y="399212"/>
                    <a:pt x="531114" y="391037"/>
                    <a:pt x="521018" y="391037"/>
                  </a:cubicBezTo>
                  <a:close/>
                  <a:moveTo>
                    <a:pt x="612458" y="25748"/>
                  </a:moveTo>
                  <a:cubicBezTo>
                    <a:pt x="602362" y="25748"/>
                    <a:pt x="594170" y="33922"/>
                    <a:pt x="594170" y="44012"/>
                  </a:cubicBezTo>
                  <a:cubicBezTo>
                    <a:pt x="594170" y="54102"/>
                    <a:pt x="602362" y="62277"/>
                    <a:pt x="612458" y="62277"/>
                  </a:cubicBezTo>
                  <a:cubicBezTo>
                    <a:pt x="622554" y="62277"/>
                    <a:pt x="630746" y="54102"/>
                    <a:pt x="630746" y="44012"/>
                  </a:cubicBezTo>
                  <a:cubicBezTo>
                    <a:pt x="630619" y="33998"/>
                    <a:pt x="622491" y="25938"/>
                    <a:pt x="612458" y="25938"/>
                  </a:cubicBezTo>
                  <a:close/>
                  <a:moveTo>
                    <a:pt x="658178" y="619343"/>
                  </a:moveTo>
                  <a:cubicBezTo>
                    <a:pt x="648970" y="619381"/>
                    <a:pt x="641224" y="626293"/>
                    <a:pt x="640144" y="635451"/>
                  </a:cubicBezTo>
                  <a:cubicBezTo>
                    <a:pt x="651891" y="637734"/>
                    <a:pt x="663829" y="639700"/>
                    <a:pt x="676085" y="641349"/>
                  </a:cubicBezTo>
                  <a:cubicBezTo>
                    <a:pt x="678180" y="631475"/>
                    <a:pt x="671830" y="621797"/>
                    <a:pt x="661925" y="619730"/>
                  </a:cubicBezTo>
                  <a:cubicBezTo>
                    <a:pt x="660718" y="619470"/>
                    <a:pt x="659448" y="619343"/>
                    <a:pt x="658178" y="619343"/>
                  </a:cubicBezTo>
                  <a:close/>
                  <a:moveTo>
                    <a:pt x="383858" y="436698"/>
                  </a:moveTo>
                  <a:cubicBezTo>
                    <a:pt x="373762" y="436698"/>
                    <a:pt x="365570" y="444873"/>
                    <a:pt x="365570" y="454963"/>
                  </a:cubicBezTo>
                  <a:cubicBezTo>
                    <a:pt x="365570" y="465053"/>
                    <a:pt x="373762" y="473227"/>
                    <a:pt x="383858" y="473227"/>
                  </a:cubicBezTo>
                  <a:cubicBezTo>
                    <a:pt x="393954" y="473227"/>
                    <a:pt x="402146" y="465053"/>
                    <a:pt x="402146" y="454963"/>
                  </a:cubicBezTo>
                  <a:cubicBezTo>
                    <a:pt x="402146" y="444873"/>
                    <a:pt x="393954" y="436698"/>
                    <a:pt x="383858" y="436698"/>
                  </a:cubicBezTo>
                  <a:close/>
                  <a:moveTo>
                    <a:pt x="612458" y="208392"/>
                  </a:moveTo>
                  <a:cubicBezTo>
                    <a:pt x="602362" y="208392"/>
                    <a:pt x="594170" y="216567"/>
                    <a:pt x="594170" y="226657"/>
                  </a:cubicBezTo>
                  <a:cubicBezTo>
                    <a:pt x="594170" y="236747"/>
                    <a:pt x="602362" y="244921"/>
                    <a:pt x="612458" y="244921"/>
                  </a:cubicBezTo>
                  <a:cubicBezTo>
                    <a:pt x="622554" y="244921"/>
                    <a:pt x="630746" y="236747"/>
                    <a:pt x="630746" y="226657"/>
                  </a:cubicBezTo>
                  <a:cubicBezTo>
                    <a:pt x="630746" y="216567"/>
                    <a:pt x="622554" y="208392"/>
                    <a:pt x="612458" y="208392"/>
                  </a:cubicBezTo>
                  <a:close/>
                  <a:moveTo>
                    <a:pt x="612458" y="117070"/>
                  </a:moveTo>
                  <a:cubicBezTo>
                    <a:pt x="602362" y="117070"/>
                    <a:pt x="594170" y="125245"/>
                    <a:pt x="594170" y="135335"/>
                  </a:cubicBezTo>
                  <a:cubicBezTo>
                    <a:pt x="594170" y="145424"/>
                    <a:pt x="602362" y="153599"/>
                    <a:pt x="612458" y="153599"/>
                  </a:cubicBezTo>
                  <a:cubicBezTo>
                    <a:pt x="622554" y="153599"/>
                    <a:pt x="630746" y="145424"/>
                    <a:pt x="630746" y="135335"/>
                  </a:cubicBezTo>
                  <a:cubicBezTo>
                    <a:pt x="630746" y="125245"/>
                    <a:pt x="622554" y="117070"/>
                    <a:pt x="612458" y="117070"/>
                  </a:cubicBezTo>
                  <a:close/>
                  <a:moveTo>
                    <a:pt x="612458" y="573682"/>
                  </a:moveTo>
                  <a:cubicBezTo>
                    <a:pt x="602362" y="573682"/>
                    <a:pt x="594170" y="581856"/>
                    <a:pt x="594170" y="591946"/>
                  </a:cubicBezTo>
                  <a:cubicBezTo>
                    <a:pt x="594170" y="602036"/>
                    <a:pt x="602362" y="610211"/>
                    <a:pt x="612458" y="610211"/>
                  </a:cubicBezTo>
                  <a:cubicBezTo>
                    <a:pt x="622554" y="610211"/>
                    <a:pt x="630746" y="602036"/>
                    <a:pt x="630746" y="591946"/>
                  </a:cubicBezTo>
                  <a:cubicBezTo>
                    <a:pt x="630746" y="581856"/>
                    <a:pt x="622554" y="573682"/>
                    <a:pt x="612458" y="573682"/>
                  </a:cubicBezTo>
                  <a:close/>
                  <a:moveTo>
                    <a:pt x="521018" y="25748"/>
                  </a:moveTo>
                  <a:cubicBezTo>
                    <a:pt x="510922" y="25748"/>
                    <a:pt x="502730" y="33922"/>
                    <a:pt x="502730" y="44012"/>
                  </a:cubicBezTo>
                  <a:cubicBezTo>
                    <a:pt x="502730" y="54102"/>
                    <a:pt x="510922" y="62277"/>
                    <a:pt x="521018" y="62277"/>
                  </a:cubicBezTo>
                  <a:cubicBezTo>
                    <a:pt x="531114" y="62277"/>
                    <a:pt x="539306" y="54102"/>
                    <a:pt x="539306" y="44012"/>
                  </a:cubicBezTo>
                  <a:cubicBezTo>
                    <a:pt x="539179" y="33998"/>
                    <a:pt x="531051" y="25938"/>
                    <a:pt x="521018" y="25938"/>
                  </a:cubicBezTo>
                  <a:close/>
                  <a:moveTo>
                    <a:pt x="521018" y="117070"/>
                  </a:moveTo>
                  <a:cubicBezTo>
                    <a:pt x="510922" y="117070"/>
                    <a:pt x="502730" y="125245"/>
                    <a:pt x="502730" y="135335"/>
                  </a:cubicBezTo>
                  <a:cubicBezTo>
                    <a:pt x="502730" y="145424"/>
                    <a:pt x="510922" y="153599"/>
                    <a:pt x="521018" y="153599"/>
                  </a:cubicBezTo>
                  <a:cubicBezTo>
                    <a:pt x="531114" y="153599"/>
                    <a:pt x="539306" y="145424"/>
                    <a:pt x="539306" y="135335"/>
                  </a:cubicBezTo>
                  <a:cubicBezTo>
                    <a:pt x="539306" y="125245"/>
                    <a:pt x="531114" y="117070"/>
                    <a:pt x="521018" y="117070"/>
                  </a:cubicBezTo>
                  <a:close/>
                  <a:moveTo>
                    <a:pt x="521018" y="208392"/>
                  </a:moveTo>
                  <a:cubicBezTo>
                    <a:pt x="510922" y="208392"/>
                    <a:pt x="502730" y="216567"/>
                    <a:pt x="502730" y="226657"/>
                  </a:cubicBezTo>
                  <a:cubicBezTo>
                    <a:pt x="502730" y="236747"/>
                    <a:pt x="510922" y="244921"/>
                    <a:pt x="521018" y="244921"/>
                  </a:cubicBezTo>
                  <a:cubicBezTo>
                    <a:pt x="531114" y="244921"/>
                    <a:pt x="539306" y="236747"/>
                    <a:pt x="539306" y="226657"/>
                  </a:cubicBezTo>
                  <a:cubicBezTo>
                    <a:pt x="539306" y="216567"/>
                    <a:pt x="531114" y="208392"/>
                    <a:pt x="521018" y="208392"/>
                  </a:cubicBezTo>
                  <a:close/>
                  <a:moveTo>
                    <a:pt x="521018" y="299715"/>
                  </a:moveTo>
                  <a:cubicBezTo>
                    <a:pt x="510922" y="299715"/>
                    <a:pt x="502730" y="307890"/>
                    <a:pt x="502730" y="317979"/>
                  </a:cubicBezTo>
                  <a:cubicBezTo>
                    <a:pt x="502730" y="328069"/>
                    <a:pt x="510922" y="336244"/>
                    <a:pt x="521018" y="336244"/>
                  </a:cubicBezTo>
                  <a:cubicBezTo>
                    <a:pt x="531114" y="336244"/>
                    <a:pt x="539306" y="328069"/>
                    <a:pt x="539306" y="317979"/>
                  </a:cubicBezTo>
                  <a:cubicBezTo>
                    <a:pt x="539306" y="307890"/>
                    <a:pt x="531114" y="299715"/>
                    <a:pt x="521018" y="299715"/>
                  </a:cubicBezTo>
                  <a:close/>
                  <a:moveTo>
                    <a:pt x="566738" y="162731"/>
                  </a:moveTo>
                  <a:cubicBezTo>
                    <a:pt x="556641" y="162731"/>
                    <a:pt x="548450" y="170906"/>
                    <a:pt x="548450" y="180996"/>
                  </a:cubicBezTo>
                  <a:cubicBezTo>
                    <a:pt x="548450" y="191086"/>
                    <a:pt x="556641" y="199260"/>
                    <a:pt x="566738" y="199260"/>
                  </a:cubicBezTo>
                  <a:cubicBezTo>
                    <a:pt x="576835" y="199260"/>
                    <a:pt x="585026" y="191086"/>
                    <a:pt x="585026" y="180996"/>
                  </a:cubicBezTo>
                  <a:cubicBezTo>
                    <a:pt x="585026" y="170906"/>
                    <a:pt x="576835" y="162731"/>
                    <a:pt x="566738" y="162731"/>
                  </a:cubicBezTo>
                  <a:close/>
                  <a:moveTo>
                    <a:pt x="566738" y="528021"/>
                  </a:moveTo>
                  <a:cubicBezTo>
                    <a:pt x="556578" y="527983"/>
                    <a:pt x="548387" y="536164"/>
                    <a:pt x="548323" y="546285"/>
                  </a:cubicBezTo>
                  <a:cubicBezTo>
                    <a:pt x="548260" y="556407"/>
                    <a:pt x="556451" y="564638"/>
                    <a:pt x="566611" y="564676"/>
                  </a:cubicBezTo>
                  <a:cubicBezTo>
                    <a:pt x="576771" y="564714"/>
                    <a:pt x="584962" y="556533"/>
                    <a:pt x="585026" y="546412"/>
                  </a:cubicBezTo>
                  <a:cubicBezTo>
                    <a:pt x="585026" y="546367"/>
                    <a:pt x="585026" y="546330"/>
                    <a:pt x="585026" y="546285"/>
                  </a:cubicBezTo>
                  <a:cubicBezTo>
                    <a:pt x="585026" y="536195"/>
                    <a:pt x="576835" y="528021"/>
                    <a:pt x="566738" y="528021"/>
                  </a:cubicBezTo>
                  <a:close/>
                  <a:moveTo>
                    <a:pt x="566738" y="254054"/>
                  </a:moveTo>
                  <a:cubicBezTo>
                    <a:pt x="556641" y="254054"/>
                    <a:pt x="548450" y="262228"/>
                    <a:pt x="548450" y="272318"/>
                  </a:cubicBezTo>
                  <a:cubicBezTo>
                    <a:pt x="548450" y="282408"/>
                    <a:pt x="556641" y="290583"/>
                    <a:pt x="566738" y="290583"/>
                  </a:cubicBezTo>
                  <a:cubicBezTo>
                    <a:pt x="576835" y="290583"/>
                    <a:pt x="585026" y="282408"/>
                    <a:pt x="585026" y="272318"/>
                  </a:cubicBezTo>
                  <a:cubicBezTo>
                    <a:pt x="584899" y="262304"/>
                    <a:pt x="576771" y="254244"/>
                    <a:pt x="566738" y="254244"/>
                  </a:cubicBezTo>
                  <a:close/>
                  <a:moveTo>
                    <a:pt x="566738" y="345376"/>
                  </a:moveTo>
                  <a:cubicBezTo>
                    <a:pt x="556641" y="345376"/>
                    <a:pt x="548450" y="353551"/>
                    <a:pt x="548450" y="363640"/>
                  </a:cubicBezTo>
                  <a:cubicBezTo>
                    <a:pt x="548450" y="373730"/>
                    <a:pt x="556641" y="381905"/>
                    <a:pt x="566738" y="381905"/>
                  </a:cubicBezTo>
                  <a:cubicBezTo>
                    <a:pt x="576835" y="381905"/>
                    <a:pt x="585026" y="373730"/>
                    <a:pt x="585026" y="363640"/>
                  </a:cubicBezTo>
                  <a:cubicBezTo>
                    <a:pt x="585026" y="353551"/>
                    <a:pt x="576835" y="345376"/>
                    <a:pt x="566738" y="345376"/>
                  </a:cubicBezTo>
                  <a:close/>
                  <a:moveTo>
                    <a:pt x="566738" y="436698"/>
                  </a:moveTo>
                  <a:cubicBezTo>
                    <a:pt x="556641" y="436698"/>
                    <a:pt x="548450" y="444873"/>
                    <a:pt x="548450" y="454963"/>
                  </a:cubicBezTo>
                  <a:cubicBezTo>
                    <a:pt x="548450" y="465053"/>
                    <a:pt x="556641" y="473227"/>
                    <a:pt x="566738" y="473227"/>
                  </a:cubicBezTo>
                  <a:cubicBezTo>
                    <a:pt x="576835" y="473227"/>
                    <a:pt x="585026" y="465053"/>
                    <a:pt x="585026" y="454963"/>
                  </a:cubicBezTo>
                  <a:cubicBezTo>
                    <a:pt x="585026" y="444873"/>
                    <a:pt x="576835" y="436698"/>
                    <a:pt x="566738" y="436698"/>
                  </a:cubicBezTo>
                  <a:close/>
                  <a:moveTo>
                    <a:pt x="338138" y="299715"/>
                  </a:moveTo>
                  <a:cubicBezTo>
                    <a:pt x="328041" y="299715"/>
                    <a:pt x="319849" y="307890"/>
                    <a:pt x="319849" y="317979"/>
                  </a:cubicBezTo>
                  <a:cubicBezTo>
                    <a:pt x="319849" y="328069"/>
                    <a:pt x="328041" y="336244"/>
                    <a:pt x="338138" y="336244"/>
                  </a:cubicBezTo>
                  <a:cubicBezTo>
                    <a:pt x="348235" y="336244"/>
                    <a:pt x="356426" y="328069"/>
                    <a:pt x="356426" y="317979"/>
                  </a:cubicBezTo>
                  <a:cubicBezTo>
                    <a:pt x="356426" y="307890"/>
                    <a:pt x="348235" y="299715"/>
                    <a:pt x="338138" y="299715"/>
                  </a:cubicBezTo>
                  <a:close/>
                  <a:moveTo>
                    <a:pt x="292418" y="16616"/>
                  </a:moveTo>
                  <a:cubicBezTo>
                    <a:pt x="301879" y="16590"/>
                    <a:pt x="309753" y="9392"/>
                    <a:pt x="310579" y="0"/>
                  </a:cubicBezTo>
                  <a:lnTo>
                    <a:pt x="274193" y="0"/>
                  </a:lnTo>
                  <a:cubicBezTo>
                    <a:pt x="275019" y="9443"/>
                    <a:pt x="282956" y="16679"/>
                    <a:pt x="292418" y="16616"/>
                  </a:cubicBezTo>
                  <a:close/>
                  <a:moveTo>
                    <a:pt x="200978" y="16616"/>
                  </a:moveTo>
                  <a:cubicBezTo>
                    <a:pt x="210439" y="16590"/>
                    <a:pt x="218313" y="9392"/>
                    <a:pt x="219139" y="0"/>
                  </a:cubicBezTo>
                  <a:lnTo>
                    <a:pt x="182880" y="0"/>
                  </a:lnTo>
                  <a:cubicBezTo>
                    <a:pt x="183642" y="9392"/>
                    <a:pt x="191516" y="16616"/>
                    <a:pt x="200978" y="16616"/>
                  </a:cubicBezTo>
                  <a:close/>
                  <a:moveTo>
                    <a:pt x="109538" y="16616"/>
                  </a:moveTo>
                  <a:cubicBezTo>
                    <a:pt x="119000" y="16590"/>
                    <a:pt x="126874" y="9392"/>
                    <a:pt x="127699" y="0"/>
                  </a:cubicBezTo>
                  <a:lnTo>
                    <a:pt x="91440" y="0"/>
                  </a:lnTo>
                  <a:cubicBezTo>
                    <a:pt x="92266" y="9380"/>
                    <a:pt x="100140" y="16584"/>
                    <a:pt x="109538" y="16616"/>
                  </a:cubicBezTo>
                  <a:close/>
                  <a:moveTo>
                    <a:pt x="383858" y="16616"/>
                  </a:moveTo>
                  <a:cubicBezTo>
                    <a:pt x="393319" y="16590"/>
                    <a:pt x="401193" y="9392"/>
                    <a:pt x="402019" y="0"/>
                  </a:cubicBezTo>
                  <a:lnTo>
                    <a:pt x="365761" y="0"/>
                  </a:lnTo>
                  <a:cubicBezTo>
                    <a:pt x="366523" y="9392"/>
                    <a:pt x="374397" y="16616"/>
                    <a:pt x="383858" y="16616"/>
                  </a:cubicBezTo>
                  <a:close/>
                  <a:moveTo>
                    <a:pt x="63818" y="25748"/>
                  </a:moveTo>
                  <a:cubicBezTo>
                    <a:pt x="53722" y="25748"/>
                    <a:pt x="45530" y="33922"/>
                    <a:pt x="45530" y="44012"/>
                  </a:cubicBezTo>
                  <a:cubicBezTo>
                    <a:pt x="45530" y="54102"/>
                    <a:pt x="53722" y="62277"/>
                    <a:pt x="63818" y="62277"/>
                  </a:cubicBezTo>
                  <a:cubicBezTo>
                    <a:pt x="73914" y="62277"/>
                    <a:pt x="82106" y="54102"/>
                    <a:pt x="82106" y="44012"/>
                  </a:cubicBezTo>
                  <a:cubicBezTo>
                    <a:pt x="81979" y="33998"/>
                    <a:pt x="73851" y="25938"/>
                    <a:pt x="63818" y="25938"/>
                  </a:cubicBezTo>
                  <a:close/>
                  <a:moveTo>
                    <a:pt x="63818" y="117070"/>
                  </a:moveTo>
                  <a:cubicBezTo>
                    <a:pt x="57341" y="117121"/>
                    <a:pt x="51436" y="120539"/>
                    <a:pt x="48133" y="126076"/>
                  </a:cubicBezTo>
                  <a:lnTo>
                    <a:pt x="65913" y="153409"/>
                  </a:lnTo>
                  <a:cubicBezTo>
                    <a:pt x="75947" y="152699"/>
                    <a:pt x="83503" y="143991"/>
                    <a:pt x="82804" y="133965"/>
                  </a:cubicBezTo>
                  <a:cubicBezTo>
                    <a:pt x="82106" y="124129"/>
                    <a:pt x="73661" y="116633"/>
                    <a:pt x="63818" y="117070"/>
                  </a:cubicBezTo>
                  <a:close/>
                  <a:moveTo>
                    <a:pt x="475298" y="16616"/>
                  </a:moveTo>
                  <a:cubicBezTo>
                    <a:pt x="484760" y="16590"/>
                    <a:pt x="492634" y="9392"/>
                    <a:pt x="493459" y="0"/>
                  </a:cubicBezTo>
                  <a:lnTo>
                    <a:pt x="457200" y="0"/>
                  </a:lnTo>
                  <a:cubicBezTo>
                    <a:pt x="457962" y="9392"/>
                    <a:pt x="465837" y="16616"/>
                    <a:pt x="475298" y="16616"/>
                  </a:cubicBezTo>
                  <a:close/>
                  <a:moveTo>
                    <a:pt x="18098" y="71409"/>
                  </a:moveTo>
                  <a:cubicBezTo>
                    <a:pt x="16511" y="71447"/>
                    <a:pt x="14923" y="71682"/>
                    <a:pt x="13399" y="72107"/>
                  </a:cubicBezTo>
                  <a:cubicBezTo>
                    <a:pt x="19749" y="81746"/>
                    <a:pt x="26099" y="91513"/>
                    <a:pt x="32449" y="101279"/>
                  </a:cubicBezTo>
                  <a:cubicBezTo>
                    <a:pt x="35179" y="98038"/>
                    <a:pt x="36703" y="93922"/>
                    <a:pt x="36703" y="89673"/>
                  </a:cubicBezTo>
                  <a:cubicBezTo>
                    <a:pt x="36703" y="79584"/>
                    <a:pt x="28512" y="71409"/>
                    <a:pt x="18415" y="71409"/>
                  </a:cubicBezTo>
                  <a:cubicBezTo>
                    <a:pt x="18288" y="71409"/>
                    <a:pt x="18224" y="71409"/>
                    <a:pt x="18098" y="71409"/>
                  </a:cubicBezTo>
                  <a:close/>
                  <a:moveTo>
                    <a:pt x="36259" y="0"/>
                  </a:moveTo>
                  <a:lnTo>
                    <a:pt x="0" y="0"/>
                  </a:lnTo>
                  <a:cubicBezTo>
                    <a:pt x="1016" y="10001"/>
                    <a:pt x="9970" y="17275"/>
                    <a:pt x="20003" y="16248"/>
                  </a:cubicBezTo>
                  <a:cubicBezTo>
                    <a:pt x="28575" y="15366"/>
                    <a:pt x="35370" y="8580"/>
                    <a:pt x="36259" y="0"/>
                  </a:cubicBezTo>
                  <a:close/>
                  <a:moveTo>
                    <a:pt x="1115378" y="16616"/>
                  </a:moveTo>
                  <a:cubicBezTo>
                    <a:pt x="1124839" y="16616"/>
                    <a:pt x="1132713" y="9392"/>
                    <a:pt x="1133475" y="0"/>
                  </a:cubicBezTo>
                  <a:lnTo>
                    <a:pt x="1097280" y="0"/>
                  </a:lnTo>
                  <a:cubicBezTo>
                    <a:pt x="1098042" y="9392"/>
                    <a:pt x="1105916" y="16616"/>
                    <a:pt x="1115378" y="16616"/>
                  </a:cubicBezTo>
                  <a:close/>
                  <a:moveTo>
                    <a:pt x="1023938" y="16616"/>
                  </a:moveTo>
                  <a:cubicBezTo>
                    <a:pt x="1033400" y="16616"/>
                    <a:pt x="1041274" y="9392"/>
                    <a:pt x="1042036" y="0"/>
                  </a:cubicBezTo>
                  <a:lnTo>
                    <a:pt x="1005840" y="0"/>
                  </a:lnTo>
                  <a:cubicBezTo>
                    <a:pt x="1006602" y="9392"/>
                    <a:pt x="1014476" y="16616"/>
                    <a:pt x="1023938" y="16616"/>
                  </a:cubicBezTo>
                  <a:close/>
                  <a:moveTo>
                    <a:pt x="932498" y="16616"/>
                  </a:moveTo>
                  <a:cubicBezTo>
                    <a:pt x="941960" y="16616"/>
                    <a:pt x="949834" y="9392"/>
                    <a:pt x="950595" y="0"/>
                  </a:cubicBezTo>
                  <a:lnTo>
                    <a:pt x="914400" y="0"/>
                  </a:lnTo>
                  <a:cubicBezTo>
                    <a:pt x="915162" y="9392"/>
                    <a:pt x="923037" y="16616"/>
                    <a:pt x="932498" y="16616"/>
                  </a:cubicBezTo>
                  <a:close/>
                  <a:moveTo>
                    <a:pt x="109538" y="162478"/>
                  </a:moveTo>
                  <a:cubicBezTo>
                    <a:pt x="99441" y="162478"/>
                    <a:pt x="91249" y="170652"/>
                    <a:pt x="91249" y="180742"/>
                  </a:cubicBezTo>
                  <a:cubicBezTo>
                    <a:pt x="91249" y="190832"/>
                    <a:pt x="99441" y="199007"/>
                    <a:pt x="109538" y="199007"/>
                  </a:cubicBezTo>
                  <a:cubicBezTo>
                    <a:pt x="119635" y="199007"/>
                    <a:pt x="127826" y="190832"/>
                    <a:pt x="127826" y="180742"/>
                  </a:cubicBezTo>
                  <a:cubicBezTo>
                    <a:pt x="127699" y="170754"/>
                    <a:pt x="119571" y="162731"/>
                    <a:pt x="109538" y="162731"/>
                  </a:cubicBezTo>
                  <a:close/>
                  <a:moveTo>
                    <a:pt x="566738" y="16616"/>
                  </a:moveTo>
                  <a:cubicBezTo>
                    <a:pt x="576200" y="16590"/>
                    <a:pt x="584074" y="9392"/>
                    <a:pt x="584899" y="0"/>
                  </a:cubicBezTo>
                  <a:lnTo>
                    <a:pt x="548640" y="0"/>
                  </a:lnTo>
                  <a:cubicBezTo>
                    <a:pt x="549402" y="9392"/>
                    <a:pt x="557276" y="16616"/>
                    <a:pt x="566738" y="16616"/>
                  </a:cubicBezTo>
                  <a:close/>
                  <a:moveTo>
                    <a:pt x="1206818" y="16616"/>
                  </a:moveTo>
                  <a:cubicBezTo>
                    <a:pt x="1216279" y="16616"/>
                    <a:pt x="1224153" y="9392"/>
                    <a:pt x="1224915" y="0"/>
                  </a:cubicBezTo>
                  <a:lnTo>
                    <a:pt x="1188593" y="0"/>
                  </a:lnTo>
                  <a:cubicBezTo>
                    <a:pt x="1189419" y="9443"/>
                    <a:pt x="1197356" y="16679"/>
                    <a:pt x="1206818" y="16616"/>
                  </a:cubicBezTo>
                  <a:close/>
                  <a:moveTo>
                    <a:pt x="841058" y="16616"/>
                  </a:moveTo>
                  <a:cubicBezTo>
                    <a:pt x="850519" y="16616"/>
                    <a:pt x="858393" y="9392"/>
                    <a:pt x="859155" y="0"/>
                  </a:cubicBezTo>
                  <a:lnTo>
                    <a:pt x="822961" y="0"/>
                  </a:lnTo>
                  <a:cubicBezTo>
                    <a:pt x="823723" y="9392"/>
                    <a:pt x="831597" y="16616"/>
                    <a:pt x="841058" y="16616"/>
                  </a:cubicBezTo>
                  <a:close/>
                  <a:moveTo>
                    <a:pt x="658178" y="16616"/>
                  </a:moveTo>
                  <a:cubicBezTo>
                    <a:pt x="667639" y="16590"/>
                    <a:pt x="675513" y="9392"/>
                    <a:pt x="676339" y="0"/>
                  </a:cubicBezTo>
                  <a:lnTo>
                    <a:pt x="640080" y="0"/>
                  </a:lnTo>
                  <a:cubicBezTo>
                    <a:pt x="640842" y="9392"/>
                    <a:pt x="648716" y="16616"/>
                    <a:pt x="658178" y="16616"/>
                  </a:cubicBezTo>
                  <a:close/>
                  <a:moveTo>
                    <a:pt x="749618" y="16616"/>
                  </a:moveTo>
                  <a:cubicBezTo>
                    <a:pt x="759079" y="16616"/>
                    <a:pt x="766953" y="9392"/>
                    <a:pt x="767715" y="0"/>
                  </a:cubicBezTo>
                  <a:lnTo>
                    <a:pt x="731393" y="0"/>
                  </a:lnTo>
                  <a:cubicBezTo>
                    <a:pt x="732219" y="9443"/>
                    <a:pt x="740156" y="16679"/>
                    <a:pt x="749618" y="16616"/>
                  </a:cubicBezTo>
                  <a:close/>
                  <a:moveTo>
                    <a:pt x="200978" y="71409"/>
                  </a:moveTo>
                  <a:cubicBezTo>
                    <a:pt x="190881" y="71409"/>
                    <a:pt x="182690" y="79584"/>
                    <a:pt x="182690" y="89673"/>
                  </a:cubicBezTo>
                  <a:cubicBezTo>
                    <a:pt x="182690" y="99763"/>
                    <a:pt x="190881" y="107938"/>
                    <a:pt x="200978" y="107938"/>
                  </a:cubicBezTo>
                  <a:cubicBezTo>
                    <a:pt x="211075" y="107938"/>
                    <a:pt x="219266" y="99763"/>
                    <a:pt x="219266" y="89673"/>
                  </a:cubicBezTo>
                  <a:cubicBezTo>
                    <a:pt x="219266" y="79584"/>
                    <a:pt x="211075" y="71409"/>
                    <a:pt x="200978" y="71409"/>
                  </a:cubicBezTo>
                  <a:close/>
                  <a:moveTo>
                    <a:pt x="292418" y="162731"/>
                  </a:moveTo>
                  <a:cubicBezTo>
                    <a:pt x="282322" y="162731"/>
                    <a:pt x="274130" y="170906"/>
                    <a:pt x="274130" y="180996"/>
                  </a:cubicBezTo>
                  <a:cubicBezTo>
                    <a:pt x="274130" y="191086"/>
                    <a:pt x="282322" y="199260"/>
                    <a:pt x="292418" y="199260"/>
                  </a:cubicBezTo>
                  <a:cubicBezTo>
                    <a:pt x="302514" y="199260"/>
                    <a:pt x="310706" y="191086"/>
                    <a:pt x="310706" y="180996"/>
                  </a:cubicBezTo>
                  <a:cubicBezTo>
                    <a:pt x="310706" y="170906"/>
                    <a:pt x="302514" y="162731"/>
                    <a:pt x="292418" y="162731"/>
                  </a:cubicBezTo>
                  <a:close/>
                  <a:moveTo>
                    <a:pt x="292418" y="71409"/>
                  </a:moveTo>
                  <a:cubicBezTo>
                    <a:pt x="282322" y="71409"/>
                    <a:pt x="274130" y="79584"/>
                    <a:pt x="274130" y="89673"/>
                  </a:cubicBezTo>
                  <a:cubicBezTo>
                    <a:pt x="274130" y="99763"/>
                    <a:pt x="282322" y="107938"/>
                    <a:pt x="292418" y="107938"/>
                  </a:cubicBezTo>
                  <a:cubicBezTo>
                    <a:pt x="302514" y="107938"/>
                    <a:pt x="310706" y="99763"/>
                    <a:pt x="310706" y="89673"/>
                  </a:cubicBezTo>
                  <a:cubicBezTo>
                    <a:pt x="310706" y="79584"/>
                    <a:pt x="302514" y="71409"/>
                    <a:pt x="292418" y="71409"/>
                  </a:cubicBezTo>
                  <a:close/>
                  <a:moveTo>
                    <a:pt x="292418" y="254054"/>
                  </a:moveTo>
                  <a:cubicBezTo>
                    <a:pt x="282322" y="254054"/>
                    <a:pt x="274130" y="262228"/>
                    <a:pt x="274130" y="272318"/>
                  </a:cubicBezTo>
                  <a:cubicBezTo>
                    <a:pt x="274130" y="282408"/>
                    <a:pt x="282322" y="290583"/>
                    <a:pt x="292418" y="290583"/>
                  </a:cubicBezTo>
                  <a:cubicBezTo>
                    <a:pt x="302514" y="290583"/>
                    <a:pt x="310706" y="282408"/>
                    <a:pt x="310706" y="272318"/>
                  </a:cubicBezTo>
                  <a:cubicBezTo>
                    <a:pt x="310579" y="262304"/>
                    <a:pt x="302451" y="254244"/>
                    <a:pt x="292418" y="254244"/>
                  </a:cubicBezTo>
                  <a:close/>
                  <a:moveTo>
                    <a:pt x="292418" y="345376"/>
                  </a:moveTo>
                  <a:cubicBezTo>
                    <a:pt x="282322" y="345376"/>
                    <a:pt x="274130" y="353551"/>
                    <a:pt x="274130" y="363640"/>
                  </a:cubicBezTo>
                  <a:cubicBezTo>
                    <a:pt x="274130" y="373730"/>
                    <a:pt x="282322" y="381905"/>
                    <a:pt x="292418" y="381905"/>
                  </a:cubicBezTo>
                  <a:cubicBezTo>
                    <a:pt x="302514" y="381905"/>
                    <a:pt x="310706" y="373730"/>
                    <a:pt x="310706" y="363640"/>
                  </a:cubicBezTo>
                  <a:cubicBezTo>
                    <a:pt x="310706" y="353551"/>
                    <a:pt x="302514" y="345376"/>
                    <a:pt x="292418" y="345376"/>
                  </a:cubicBezTo>
                  <a:close/>
                  <a:moveTo>
                    <a:pt x="338138" y="208392"/>
                  </a:moveTo>
                  <a:cubicBezTo>
                    <a:pt x="328041" y="208392"/>
                    <a:pt x="319849" y="216567"/>
                    <a:pt x="319849" y="226657"/>
                  </a:cubicBezTo>
                  <a:cubicBezTo>
                    <a:pt x="319849" y="236747"/>
                    <a:pt x="328041" y="244921"/>
                    <a:pt x="338138" y="244921"/>
                  </a:cubicBezTo>
                  <a:cubicBezTo>
                    <a:pt x="348235" y="244921"/>
                    <a:pt x="356426" y="236747"/>
                    <a:pt x="356426" y="226657"/>
                  </a:cubicBezTo>
                  <a:cubicBezTo>
                    <a:pt x="356426" y="216567"/>
                    <a:pt x="348235" y="208392"/>
                    <a:pt x="338138" y="208392"/>
                  </a:cubicBezTo>
                  <a:close/>
                  <a:moveTo>
                    <a:pt x="109538" y="71409"/>
                  </a:moveTo>
                  <a:cubicBezTo>
                    <a:pt x="99441" y="71409"/>
                    <a:pt x="91249" y="79584"/>
                    <a:pt x="91249" y="89673"/>
                  </a:cubicBezTo>
                  <a:cubicBezTo>
                    <a:pt x="91249" y="99763"/>
                    <a:pt x="99441" y="107938"/>
                    <a:pt x="109538" y="107938"/>
                  </a:cubicBezTo>
                  <a:cubicBezTo>
                    <a:pt x="119635" y="107938"/>
                    <a:pt x="127826" y="99763"/>
                    <a:pt x="127826" y="89673"/>
                  </a:cubicBezTo>
                  <a:cubicBezTo>
                    <a:pt x="127826" y="79584"/>
                    <a:pt x="119635" y="71409"/>
                    <a:pt x="109538" y="71409"/>
                  </a:cubicBezTo>
                  <a:close/>
                  <a:moveTo>
                    <a:pt x="246698" y="25748"/>
                  </a:moveTo>
                  <a:cubicBezTo>
                    <a:pt x="236601" y="25748"/>
                    <a:pt x="228410" y="33922"/>
                    <a:pt x="228410" y="44012"/>
                  </a:cubicBezTo>
                  <a:cubicBezTo>
                    <a:pt x="228410" y="54102"/>
                    <a:pt x="236601" y="62277"/>
                    <a:pt x="246698" y="62277"/>
                  </a:cubicBezTo>
                  <a:cubicBezTo>
                    <a:pt x="256794" y="62277"/>
                    <a:pt x="264986" y="54102"/>
                    <a:pt x="264986" y="44012"/>
                  </a:cubicBezTo>
                  <a:cubicBezTo>
                    <a:pt x="264859" y="33998"/>
                    <a:pt x="256731" y="25938"/>
                    <a:pt x="246698" y="25938"/>
                  </a:cubicBezTo>
                  <a:close/>
                  <a:moveTo>
                    <a:pt x="338138" y="117070"/>
                  </a:moveTo>
                  <a:cubicBezTo>
                    <a:pt x="328041" y="117070"/>
                    <a:pt x="319849" y="125245"/>
                    <a:pt x="319849" y="135335"/>
                  </a:cubicBezTo>
                  <a:cubicBezTo>
                    <a:pt x="319849" y="145424"/>
                    <a:pt x="328041" y="153599"/>
                    <a:pt x="338138" y="153599"/>
                  </a:cubicBezTo>
                  <a:cubicBezTo>
                    <a:pt x="348235" y="153599"/>
                    <a:pt x="356426" y="145424"/>
                    <a:pt x="356426" y="135335"/>
                  </a:cubicBezTo>
                  <a:cubicBezTo>
                    <a:pt x="356426" y="125245"/>
                    <a:pt x="348235" y="117070"/>
                    <a:pt x="338138" y="117070"/>
                  </a:cubicBezTo>
                  <a:close/>
                  <a:moveTo>
                    <a:pt x="658178" y="528021"/>
                  </a:moveTo>
                  <a:cubicBezTo>
                    <a:pt x="648018" y="527983"/>
                    <a:pt x="639826" y="536164"/>
                    <a:pt x="639763" y="546285"/>
                  </a:cubicBezTo>
                  <a:cubicBezTo>
                    <a:pt x="639700" y="556407"/>
                    <a:pt x="647891" y="564638"/>
                    <a:pt x="658051" y="564676"/>
                  </a:cubicBezTo>
                  <a:cubicBezTo>
                    <a:pt x="668211" y="564714"/>
                    <a:pt x="676402" y="556533"/>
                    <a:pt x="676466" y="546412"/>
                  </a:cubicBezTo>
                  <a:cubicBezTo>
                    <a:pt x="676466" y="546367"/>
                    <a:pt x="676466" y="546330"/>
                    <a:pt x="676466" y="546285"/>
                  </a:cubicBezTo>
                  <a:cubicBezTo>
                    <a:pt x="676466" y="536195"/>
                    <a:pt x="668275" y="528021"/>
                    <a:pt x="658178" y="528021"/>
                  </a:cubicBezTo>
                  <a:close/>
                  <a:moveTo>
                    <a:pt x="338138" y="391037"/>
                  </a:moveTo>
                  <a:cubicBezTo>
                    <a:pt x="328041" y="391037"/>
                    <a:pt x="319849" y="399212"/>
                    <a:pt x="319849" y="409302"/>
                  </a:cubicBezTo>
                  <a:cubicBezTo>
                    <a:pt x="319849" y="419391"/>
                    <a:pt x="328041" y="427566"/>
                    <a:pt x="338138" y="427566"/>
                  </a:cubicBezTo>
                  <a:cubicBezTo>
                    <a:pt x="348235" y="427566"/>
                    <a:pt x="356426" y="419391"/>
                    <a:pt x="356426" y="409302"/>
                  </a:cubicBezTo>
                  <a:cubicBezTo>
                    <a:pt x="356426" y="399212"/>
                    <a:pt x="348235" y="391037"/>
                    <a:pt x="338138" y="391037"/>
                  </a:cubicBezTo>
                  <a:close/>
                  <a:moveTo>
                    <a:pt x="155258" y="25748"/>
                  </a:moveTo>
                  <a:cubicBezTo>
                    <a:pt x="145162" y="25748"/>
                    <a:pt x="136970" y="33922"/>
                    <a:pt x="136970" y="44012"/>
                  </a:cubicBezTo>
                  <a:cubicBezTo>
                    <a:pt x="136970" y="54102"/>
                    <a:pt x="145162" y="62277"/>
                    <a:pt x="155258" y="62277"/>
                  </a:cubicBezTo>
                  <a:cubicBezTo>
                    <a:pt x="165354" y="62277"/>
                    <a:pt x="173546" y="54102"/>
                    <a:pt x="173546" y="44012"/>
                  </a:cubicBezTo>
                  <a:cubicBezTo>
                    <a:pt x="173419" y="33998"/>
                    <a:pt x="165291" y="25938"/>
                    <a:pt x="155258" y="25938"/>
                  </a:cubicBezTo>
                  <a:close/>
                  <a:moveTo>
                    <a:pt x="155258" y="117070"/>
                  </a:moveTo>
                  <a:cubicBezTo>
                    <a:pt x="145162" y="117070"/>
                    <a:pt x="136970" y="125245"/>
                    <a:pt x="136970" y="135335"/>
                  </a:cubicBezTo>
                  <a:cubicBezTo>
                    <a:pt x="136970" y="145424"/>
                    <a:pt x="145162" y="153599"/>
                    <a:pt x="155258" y="153599"/>
                  </a:cubicBezTo>
                  <a:cubicBezTo>
                    <a:pt x="165354" y="153599"/>
                    <a:pt x="173546" y="145424"/>
                    <a:pt x="173546" y="135335"/>
                  </a:cubicBezTo>
                  <a:cubicBezTo>
                    <a:pt x="173546" y="125245"/>
                    <a:pt x="165354" y="117070"/>
                    <a:pt x="155258" y="117070"/>
                  </a:cubicBezTo>
                  <a:close/>
                  <a:moveTo>
                    <a:pt x="200978" y="254054"/>
                  </a:moveTo>
                  <a:cubicBezTo>
                    <a:pt x="190881" y="254054"/>
                    <a:pt x="182690" y="262228"/>
                    <a:pt x="182690" y="272318"/>
                  </a:cubicBezTo>
                  <a:cubicBezTo>
                    <a:pt x="182690" y="282408"/>
                    <a:pt x="190881" y="290583"/>
                    <a:pt x="200978" y="290583"/>
                  </a:cubicBezTo>
                  <a:cubicBezTo>
                    <a:pt x="211075" y="290583"/>
                    <a:pt x="219266" y="282408"/>
                    <a:pt x="219266" y="272318"/>
                  </a:cubicBezTo>
                  <a:cubicBezTo>
                    <a:pt x="219139" y="262304"/>
                    <a:pt x="211011" y="254244"/>
                    <a:pt x="200978" y="254244"/>
                  </a:cubicBezTo>
                  <a:close/>
                  <a:moveTo>
                    <a:pt x="155258" y="208392"/>
                  </a:moveTo>
                  <a:cubicBezTo>
                    <a:pt x="145162" y="208392"/>
                    <a:pt x="136970" y="216567"/>
                    <a:pt x="136970" y="226657"/>
                  </a:cubicBezTo>
                  <a:cubicBezTo>
                    <a:pt x="136970" y="236747"/>
                    <a:pt x="145162" y="244921"/>
                    <a:pt x="155258" y="244921"/>
                  </a:cubicBezTo>
                  <a:cubicBezTo>
                    <a:pt x="165354" y="244921"/>
                    <a:pt x="173546" y="236747"/>
                    <a:pt x="173546" y="226657"/>
                  </a:cubicBezTo>
                  <a:cubicBezTo>
                    <a:pt x="173546" y="216567"/>
                    <a:pt x="165354" y="208392"/>
                    <a:pt x="155258" y="208392"/>
                  </a:cubicBezTo>
                  <a:close/>
                  <a:moveTo>
                    <a:pt x="200978" y="162731"/>
                  </a:moveTo>
                  <a:cubicBezTo>
                    <a:pt x="190881" y="162731"/>
                    <a:pt x="182690" y="170906"/>
                    <a:pt x="182690" y="180996"/>
                  </a:cubicBezTo>
                  <a:cubicBezTo>
                    <a:pt x="182690" y="191086"/>
                    <a:pt x="190881" y="199260"/>
                    <a:pt x="200978" y="199260"/>
                  </a:cubicBezTo>
                  <a:cubicBezTo>
                    <a:pt x="211075" y="199260"/>
                    <a:pt x="219266" y="191086"/>
                    <a:pt x="219266" y="180996"/>
                  </a:cubicBezTo>
                  <a:cubicBezTo>
                    <a:pt x="219266" y="170906"/>
                    <a:pt x="211075" y="162731"/>
                    <a:pt x="200978" y="162731"/>
                  </a:cubicBezTo>
                  <a:close/>
                  <a:moveTo>
                    <a:pt x="246698" y="208392"/>
                  </a:moveTo>
                  <a:cubicBezTo>
                    <a:pt x="236601" y="208392"/>
                    <a:pt x="228410" y="216567"/>
                    <a:pt x="228410" y="226657"/>
                  </a:cubicBezTo>
                  <a:cubicBezTo>
                    <a:pt x="228410" y="236747"/>
                    <a:pt x="236601" y="244921"/>
                    <a:pt x="246698" y="244921"/>
                  </a:cubicBezTo>
                  <a:cubicBezTo>
                    <a:pt x="256794" y="244921"/>
                    <a:pt x="264986" y="236747"/>
                    <a:pt x="264986" y="226657"/>
                  </a:cubicBezTo>
                  <a:cubicBezTo>
                    <a:pt x="264986" y="216567"/>
                    <a:pt x="256794" y="208392"/>
                    <a:pt x="246698" y="208392"/>
                  </a:cubicBezTo>
                  <a:close/>
                  <a:moveTo>
                    <a:pt x="246698" y="299715"/>
                  </a:moveTo>
                  <a:cubicBezTo>
                    <a:pt x="236601" y="299715"/>
                    <a:pt x="228410" y="307890"/>
                    <a:pt x="228410" y="317979"/>
                  </a:cubicBezTo>
                  <a:cubicBezTo>
                    <a:pt x="228410" y="328069"/>
                    <a:pt x="236601" y="336244"/>
                    <a:pt x="246698" y="336244"/>
                  </a:cubicBezTo>
                  <a:cubicBezTo>
                    <a:pt x="256794" y="336244"/>
                    <a:pt x="264986" y="328069"/>
                    <a:pt x="264986" y="317979"/>
                  </a:cubicBezTo>
                  <a:cubicBezTo>
                    <a:pt x="264986" y="307890"/>
                    <a:pt x="256794" y="299715"/>
                    <a:pt x="246698" y="299715"/>
                  </a:cubicBezTo>
                  <a:close/>
                  <a:moveTo>
                    <a:pt x="338138" y="25748"/>
                  </a:moveTo>
                  <a:cubicBezTo>
                    <a:pt x="328041" y="25748"/>
                    <a:pt x="319849" y="33922"/>
                    <a:pt x="319849" y="44012"/>
                  </a:cubicBezTo>
                  <a:cubicBezTo>
                    <a:pt x="319849" y="54102"/>
                    <a:pt x="328041" y="62277"/>
                    <a:pt x="338138" y="62277"/>
                  </a:cubicBezTo>
                  <a:cubicBezTo>
                    <a:pt x="348235" y="62277"/>
                    <a:pt x="356426" y="54102"/>
                    <a:pt x="356426" y="44012"/>
                  </a:cubicBezTo>
                  <a:cubicBezTo>
                    <a:pt x="356299" y="33998"/>
                    <a:pt x="348171" y="25938"/>
                    <a:pt x="338138" y="25938"/>
                  </a:cubicBezTo>
                  <a:close/>
                  <a:moveTo>
                    <a:pt x="246698" y="117070"/>
                  </a:moveTo>
                  <a:cubicBezTo>
                    <a:pt x="236601" y="117070"/>
                    <a:pt x="228410" y="125245"/>
                    <a:pt x="228410" y="135335"/>
                  </a:cubicBezTo>
                  <a:cubicBezTo>
                    <a:pt x="228410" y="145424"/>
                    <a:pt x="236601" y="153599"/>
                    <a:pt x="246698" y="153599"/>
                  </a:cubicBezTo>
                  <a:cubicBezTo>
                    <a:pt x="256794" y="153599"/>
                    <a:pt x="264986" y="145424"/>
                    <a:pt x="264986" y="135335"/>
                  </a:cubicBezTo>
                  <a:cubicBezTo>
                    <a:pt x="264986" y="125245"/>
                    <a:pt x="256794" y="117070"/>
                    <a:pt x="246698" y="117070"/>
                  </a:cubicBezTo>
                  <a:close/>
                  <a:moveTo>
                    <a:pt x="1023938" y="345376"/>
                  </a:moveTo>
                  <a:cubicBezTo>
                    <a:pt x="1013841" y="345376"/>
                    <a:pt x="1005650" y="353551"/>
                    <a:pt x="1005650" y="363640"/>
                  </a:cubicBezTo>
                  <a:cubicBezTo>
                    <a:pt x="1005650" y="373730"/>
                    <a:pt x="1013841" y="381905"/>
                    <a:pt x="1023938" y="381905"/>
                  </a:cubicBezTo>
                  <a:cubicBezTo>
                    <a:pt x="1034035" y="381905"/>
                    <a:pt x="1042226" y="373730"/>
                    <a:pt x="1042226" y="363640"/>
                  </a:cubicBezTo>
                  <a:cubicBezTo>
                    <a:pt x="1042226" y="353551"/>
                    <a:pt x="1034035" y="345376"/>
                    <a:pt x="1023938" y="345376"/>
                  </a:cubicBezTo>
                  <a:close/>
                  <a:moveTo>
                    <a:pt x="978218" y="25748"/>
                  </a:moveTo>
                  <a:cubicBezTo>
                    <a:pt x="968122" y="25748"/>
                    <a:pt x="959930" y="33922"/>
                    <a:pt x="959930" y="44012"/>
                  </a:cubicBezTo>
                  <a:cubicBezTo>
                    <a:pt x="959930" y="54102"/>
                    <a:pt x="968122" y="62277"/>
                    <a:pt x="978218" y="62277"/>
                  </a:cubicBezTo>
                  <a:cubicBezTo>
                    <a:pt x="988314" y="62277"/>
                    <a:pt x="996506" y="54102"/>
                    <a:pt x="996506" y="44012"/>
                  </a:cubicBezTo>
                  <a:cubicBezTo>
                    <a:pt x="996379" y="33998"/>
                    <a:pt x="988251" y="25938"/>
                    <a:pt x="978218" y="25938"/>
                  </a:cubicBezTo>
                  <a:close/>
                  <a:moveTo>
                    <a:pt x="1023938" y="436698"/>
                  </a:moveTo>
                  <a:cubicBezTo>
                    <a:pt x="1013841" y="436698"/>
                    <a:pt x="1005650" y="444873"/>
                    <a:pt x="1005650" y="454963"/>
                  </a:cubicBezTo>
                  <a:cubicBezTo>
                    <a:pt x="1005650" y="465053"/>
                    <a:pt x="1013841" y="473227"/>
                    <a:pt x="1023938" y="473227"/>
                  </a:cubicBezTo>
                  <a:cubicBezTo>
                    <a:pt x="1034035" y="473227"/>
                    <a:pt x="1042226" y="465053"/>
                    <a:pt x="1042226" y="454963"/>
                  </a:cubicBezTo>
                  <a:cubicBezTo>
                    <a:pt x="1042226" y="444873"/>
                    <a:pt x="1034035" y="436698"/>
                    <a:pt x="1023938" y="436698"/>
                  </a:cubicBezTo>
                  <a:close/>
                  <a:moveTo>
                    <a:pt x="978218" y="117070"/>
                  </a:moveTo>
                  <a:cubicBezTo>
                    <a:pt x="968122" y="117070"/>
                    <a:pt x="959930" y="125245"/>
                    <a:pt x="959930" y="135335"/>
                  </a:cubicBezTo>
                  <a:cubicBezTo>
                    <a:pt x="959930" y="145424"/>
                    <a:pt x="968122" y="153599"/>
                    <a:pt x="978218" y="153599"/>
                  </a:cubicBezTo>
                  <a:cubicBezTo>
                    <a:pt x="988314" y="153599"/>
                    <a:pt x="996506" y="145424"/>
                    <a:pt x="996506" y="135335"/>
                  </a:cubicBezTo>
                  <a:cubicBezTo>
                    <a:pt x="996506" y="125245"/>
                    <a:pt x="988314" y="117070"/>
                    <a:pt x="978218" y="117070"/>
                  </a:cubicBezTo>
                  <a:close/>
                  <a:moveTo>
                    <a:pt x="1069658" y="391037"/>
                  </a:moveTo>
                  <a:cubicBezTo>
                    <a:pt x="1059562" y="391037"/>
                    <a:pt x="1051370" y="399212"/>
                    <a:pt x="1051370" y="409302"/>
                  </a:cubicBezTo>
                  <a:cubicBezTo>
                    <a:pt x="1051370" y="419391"/>
                    <a:pt x="1059562" y="427566"/>
                    <a:pt x="1069658" y="427566"/>
                  </a:cubicBezTo>
                  <a:cubicBezTo>
                    <a:pt x="1079754" y="427566"/>
                    <a:pt x="1087946" y="419391"/>
                    <a:pt x="1087946" y="409302"/>
                  </a:cubicBezTo>
                  <a:cubicBezTo>
                    <a:pt x="1087946" y="399212"/>
                    <a:pt x="1079754" y="391037"/>
                    <a:pt x="1069658" y="391037"/>
                  </a:cubicBezTo>
                  <a:close/>
                  <a:moveTo>
                    <a:pt x="1023938" y="254054"/>
                  </a:moveTo>
                  <a:cubicBezTo>
                    <a:pt x="1013841" y="254054"/>
                    <a:pt x="1005650" y="262228"/>
                    <a:pt x="1005650" y="272318"/>
                  </a:cubicBezTo>
                  <a:cubicBezTo>
                    <a:pt x="1005650" y="282408"/>
                    <a:pt x="1013841" y="290583"/>
                    <a:pt x="1023938" y="290583"/>
                  </a:cubicBezTo>
                  <a:cubicBezTo>
                    <a:pt x="1034035" y="290583"/>
                    <a:pt x="1042226" y="282408"/>
                    <a:pt x="1042226" y="272318"/>
                  </a:cubicBezTo>
                  <a:cubicBezTo>
                    <a:pt x="1042099" y="262304"/>
                    <a:pt x="1033971" y="254244"/>
                    <a:pt x="1023938" y="254244"/>
                  </a:cubicBezTo>
                  <a:close/>
                  <a:moveTo>
                    <a:pt x="1023938" y="71409"/>
                  </a:moveTo>
                  <a:cubicBezTo>
                    <a:pt x="1013841" y="71409"/>
                    <a:pt x="1005650" y="79584"/>
                    <a:pt x="1005650" y="89673"/>
                  </a:cubicBezTo>
                  <a:cubicBezTo>
                    <a:pt x="1005650" y="99763"/>
                    <a:pt x="1013841" y="107938"/>
                    <a:pt x="1023938" y="107938"/>
                  </a:cubicBezTo>
                  <a:cubicBezTo>
                    <a:pt x="1034035" y="107938"/>
                    <a:pt x="1042226" y="99763"/>
                    <a:pt x="1042226" y="89673"/>
                  </a:cubicBezTo>
                  <a:cubicBezTo>
                    <a:pt x="1042226" y="79584"/>
                    <a:pt x="1034035" y="71409"/>
                    <a:pt x="1023938" y="71409"/>
                  </a:cubicBezTo>
                  <a:close/>
                  <a:moveTo>
                    <a:pt x="978218" y="208392"/>
                  </a:moveTo>
                  <a:cubicBezTo>
                    <a:pt x="968122" y="208392"/>
                    <a:pt x="959930" y="216567"/>
                    <a:pt x="959930" y="226657"/>
                  </a:cubicBezTo>
                  <a:cubicBezTo>
                    <a:pt x="959930" y="236747"/>
                    <a:pt x="968122" y="244921"/>
                    <a:pt x="978218" y="244921"/>
                  </a:cubicBezTo>
                  <a:cubicBezTo>
                    <a:pt x="988314" y="244921"/>
                    <a:pt x="996506" y="236747"/>
                    <a:pt x="996506" y="226657"/>
                  </a:cubicBezTo>
                  <a:cubicBezTo>
                    <a:pt x="996506" y="216567"/>
                    <a:pt x="988314" y="208392"/>
                    <a:pt x="978218" y="208392"/>
                  </a:cubicBezTo>
                  <a:close/>
                  <a:moveTo>
                    <a:pt x="1023938" y="162731"/>
                  </a:moveTo>
                  <a:cubicBezTo>
                    <a:pt x="1013841" y="162731"/>
                    <a:pt x="1005650" y="170906"/>
                    <a:pt x="1005650" y="180996"/>
                  </a:cubicBezTo>
                  <a:cubicBezTo>
                    <a:pt x="1005650" y="191086"/>
                    <a:pt x="1013841" y="199260"/>
                    <a:pt x="1023938" y="199260"/>
                  </a:cubicBezTo>
                  <a:cubicBezTo>
                    <a:pt x="1034035" y="199260"/>
                    <a:pt x="1042226" y="191086"/>
                    <a:pt x="1042226" y="180996"/>
                  </a:cubicBezTo>
                  <a:cubicBezTo>
                    <a:pt x="1042226" y="170906"/>
                    <a:pt x="1034035" y="162731"/>
                    <a:pt x="1023938" y="162731"/>
                  </a:cubicBezTo>
                  <a:close/>
                  <a:moveTo>
                    <a:pt x="932498" y="528021"/>
                  </a:moveTo>
                  <a:cubicBezTo>
                    <a:pt x="922338" y="527983"/>
                    <a:pt x="914147" y="536164"/>
                    <a:pt x="914083" y="546285"/>
                  </a:cubicBezTo>
                  <a:cubicBezTo>
                    <a:pt x="914019" y="556407"/>
                    <a:pt x="922211" y="564638"/>
                    <a:pt x="932371" y="564676"/>
                  </a:cubicBezTo>
                  <a:cubicBezTo>
                    <a:pt x="942531" y="564714"/>
                    <a:pt x="950723" y="556533"/>
                    <a:pt x="950786" y="546412"/>
                  </a:cubicBezTo>
                  <a:cubicBezTo>
                    <a:pt x="950786" y="546367"/>
                    <a:pt x="950786" y="546330"/>
                    <a:pt x="950786" y="546285"/>
                  </a:cubicBezTo>
                  <a:cubicBezTo>
                    <a:pt x="950786" y="536195"/>
                    <a:pt x="942594" y="528021"/>
                    <a:pt x="932498" y="528021"/>
                  </a:cubicBezTo>
                  <a:close/>
                  <a:moveTo>
                    <a:pt x="932498" y="436698"/>
                  </a:moveTo>
                  <a:cubicBezTo>
                    <a:pt x="922401" y="436698"/>
                    <a:pt x="914210" y="444873"/>
                    <a:pt x="914210" y="454963"/>
                  </a:cubicBezTo>
                  <a:cubicBezTo>
                    <a:pt x="914210" y="465053"/>
                    <a:pt x="922401" y="473227"/>
                    <a:pt x="932498" y="473227"/>
                  </a:cubicBezTo>
                  <a:cubicBezTo>
                    <a:pt x="942594" y="473227"/>
                    <a:pt x="950786" y="465053"/>
                    <a:pt x="950786" y="454963"/>
                  </a:cubicBezTo>
                  <a:cubicBezTo>
                    <a:pt x="950786" y="444873"/>
                    <a:pt x="942594" y="436698"/>
                    <a:pt x="932498" y="436698"/>
                  </a:cubicBezTo>
                  <a:close/>
                  <a:moveTo>
                    <a:pt x="932498" y="345376"/>
                  </a:moveTo>
                  <a:cubicBezTo>
                    <a:pt x="922401" y="345376"/>
                    <a:pt x="914210" y="353551"/>
                    <a:pt x="914210" y="363640"/>
                  </a:cubicBezTo>
                  <a:cubicBezTo>
                    <a:pt x="914210" y="373730"/>
                    <a:pt x="922401" y="381905"/>
                    <a:pt x="932498" y="381905"/>
                  </a:cubicBezTo>
                  <a:cubicBezTo>
                    <a:pt x="942594" y="381905"/>
                    <a:pt x="950786" y="373730"/>
                    <a:pt x="950786" y="363640"/>
                  </a:cubicBezTo>
                  <a:cubicBezTo>
                    <a:pt x="950786" y="353551"/>
                    <a:pt x="942594" y="345376"/>
                    <a:pt x="932498" y="345376"/>
                  </a:cubicBezTo>
                  <a:close/>
                  <a:moveTo>
                    <a:pt x="1069658" y="299715"/>
                  </a:moveTo>
                  <a:cubicBezTo>
                    <a:pt x="1059562" y="299715"/>
                    <a:pt x="1051370" y="307890"/>
                    <a:pt x="1051370" y="317979"/>
                  </a:cubicBezTo>
                  <a:cubicBezTo>
                    <a:pt x="1051370" y="328069"/>
                    <a:pt x="1059562" y="336244"/>
                    <a:pt x="1069658" y="336244"/>
                  </a:cubicBezTo>
                  <a:cubicBezTo>
                    <a:pt x="1079754" y="336244"/>
                    <a:pt x="1087946" y="328069"/>
                    <a:pt x="1087946" y="317979"/>
                  </a:cubicBezTo>
                  <a:cubicBezTo>
                    <a:pt x="1087946" y="307890"/>
                    <a:pt x="1079754" y="299715"/>
                    <a:pt x="1069658" y="299715"/>
                  </a:cubicBezTo>
                  <a:close/>
                  <a:moveTo>
                    <a:pt x="886778" y="25748"/>
                  </a:moveTo>
                  <a:cubicBezTo>
                    <a:pt x="876681" y="25748"/>
                    <a:pt x="868490" y="33922"/>
                    <a:pt x="868490" y="44012"/>
                  </a:cubicBezTo>
                  <a:cubicBezTo>
                    <a:pt x="868490" y="54102"/>
                    <a:pt x="876681" y="62277"/>
                    <a:pt x="886778" y="62277"/>
                  </a:cubicBezTo>
                  <a:cubicBezTo>
                    <a:pt x="896875" y="62277"/>
                    <a:pt x="905066" y="54102"/>
                    <a:pt x="905066" y="44012"/>
                  </a:cubicBezTo>
                  <a:cubicBezTo>
                    <a:pt x="904939" y="33998"/>
                    <a:pt x="896811" y="25938"/>
                    <a:pt x="886778" y="25938"/>
                  </a:cubicBezTo>
                  <a:close/>
                  <a:moveTo>
                    <a:pt x="932498" y="162731"/>
                  </a:moveTo>
                  <a:cubicBezTo>
                    <a:pt x="922401" y="162731"/>
                    <a:pt x="914210" y="170906"/>
                    <a:pt x="914210" y="180996"/>
                  </a:cubicBezTo>
                  <a:cubicBezTo>
                    <a:pt x="914210" y="191086"/>
                    <a:pt x="922401" y="199260"/>
                    <a:pt x="932498" y="199260"/>
                  </a:cubicBezTo>
                  <a:cubicBezTo>
                    <a:pt x="942594" y="199260"/>
                    <a:pt x="950786" y="191086"/>
                    <a:pt x="950786" y="180996"/>
                  </a:cubicBezTo>
                  <a:cubicBezTo>
                    <a:pt x="950786" y="170906"/>
                    <a:pt x="942594" y="162731"/>
                    <a:pt x="932498" y="162731"/>
                  </a:cubicBezTo>
                  <a:close/>
                  <a:moveTo>
                    <a:pt x="978218" y="482359"/>
                  </a:moveTo>
                  <a:cubicBezTo>
                    <a:pt x="968122" y="482359"/>
                    <a:pt x="959930" y="490534"/>
                    <a:pt x="959930" y="500624"/>
                  </a:cubicBezTo>
                  <a:cubicBezTo>
                    <a:pt x="959930" y="510714"/>
                    <a:pt x="968122" y="518888"/>
                    <a:pt x="978218" y="518888"/>
                  </a:cubicBezTo>
                  <a:cubicBezTo>
                    <a:pt x="988314" y="518888"/>
                    <a:pt x="996506" y="510714"/>
                    <a:pt x="996506" y="500624"/>
                  </a:cubicBezTo>
                  <a:cubicBezTo>
                    <a:pt x="996379" y="490610"/>
                    <a:pt x="988251" y="482550"/>
                    <a:pt x="978218" y="482550"/>
                  </a:cubicBezTo>
                  <a:close/>
                  <a:moveTo>
                    <a:pt x="978218" y="299715"/>
                  </a:moveTo>
                  <a:cubicBezTo>
                    <a:pt x="968122" y="299715"/>
                    <a:pt x="959930" y="307890"/>
                    <a:pt x="959930" y="317979"/>
                  </a:cubicBezTo>
                  <a:cubicBezTo>
                    <a:pt x="959930" y="328069"/>
                    <a:pt x="968122" y="336244"/>
                    <a:pt x="978218" y="336244"/>
                  </a:cubicBezTo>
                  <a:cubicBezTo>
                    <a:pt x="988314" y="336244"/>
                    <a:pt x="996506" y="328069"/>
                    <a:pt x="996506" y="317979"/>
                  </a:cubicBezTo>
                  <a:cubicBezTo>
                    <a:pt x="996506" y="307890"/>
                    <a:pt x="988314" y="299715"/>
                    <a:pt x="978218" y="299715"/>
                  </a:cubicBezTo>
                  <a:close/>
                  <a:moveTo>
                    <a:pt x="978218" y="391037"/>
                  </a:moveTo>
                  <a:cubicBezTo>
                    <a:pt x="968122" y="391037"/>
                    <a:pt x="959930" y="399212"/>
                    <a:pt x="959930" y="409302"/>
                  </a:cubicBezTo>
                  <a:cubicBezTo>
                    <a:pt x="959930" y="419391"/>
                    <a:pt x="968122" y="427566"/>
                    <a:pt x="978218" y="427566"/>
                  </a:cubicBezTo>
                  <a:cubicBezTo>
                    <a:pt x="988314" y="427566"/>
                    <a:pt x="996506" y="419391"/>
                    <a:pt x="996506" y="409302"/>
                  </a:cubicBezTo>
                  <a:cubicBezTo>
                    <a:pt x="996506" y="399212"/>
                    <a:pt x="988314" y="391037"/>
                    <a:pt x="978218" y="391037"/>
                  </a:cubicBezTo>
                  <a:close/>
                  <a:moveTo>
                    <a:pt x="932498" y="71409"/>
                  </a:moveTo>
                  <a:cubicBezTo>
                    <a:pt x="922401" y="71409"/>
                    <a:pt x="914210" y="79584"/>
                    <a:pt x="914210" y="89673"/>
                  </a:cubicBezTo>
                  <a:cubicBezTo>
                    <a:pt x="914210" y="99763"/>
                    <a:pt x="922401" y="107938"/>
                    <a:pt x="932498" y="107938"/>
                  </a:cubicBezTo>
                  <a:cubicBezTo>
                    <a:pt x="942594" y="107938"/>
                    <a:pt x="950786" y="99763"/>
                    <a:pt x="950786" y="89673"/>
                  </a:cubicBezTo>
                  <a:cubicBezTo>
                    <a:pt x="950786" y="79584"/>
                    <a:pt x="942594" y="71409"/>
                    <a:pt x="932498" y="71409"/>
                  </a:cubicBezTo>
                  <a:close/>
                  <a:moveTo>
                    <a:pt x="932498" y="254054"/>
                  </a:moveTo>
                  <a:cubicBezTo>
                    <a:pt x="922401" y="254054"/>
                    <a:pt x="914210" y="262228"/>
                    <a:pt x="914210" y="272318"/>
                  </a:cubicBezTo>
                  <a:cubicBezTo>
                    <a:pt x="914210" y="282408"/>
                    <a:pt x="922401" y="290583"/>
                    <a:pt x="932498" y="290583"/>
                  </a:cubicBezTo>
                  <a:cubicBezTo>
                    <a:pt x="942594" y="290583"/>
                    <a:pt x="950786" y="282408"/>
                    <a:pt x="950786" y="272318"/>
                  </a:cubicBezTo>
                  <a:cubicBezTo>
                    <a:pt x="950659" y="262304"/>
                    <a:pt x="942531" y="254244"/>
                    <a:pt x="932498" y="254244"/>
                  </a:cubicBezTo>
                  <a:close/>
                  <a:moveTo>
                    <a:pt x="1206818" y="162731"/>
                  </a:moveTo>
                  <a:cubicBezTo>
                    <a:pt x="1196722" y="162731"/>
                    <a:pt x="1188530" y="170906"/>
                    <a:pt x="1188530" y="180996"/>
                  </a:cubicBezTo>
                  <a:cubicBezTo>
                    <a:pt x="1188530" y="191086"/>
                    <a:pt x="1196722" y="199260"/>
                    <a:pt x="1206818" y="199260"/>
                  </a:cubicBezTo>
                  <a:cubicBezTo>
                    <a:pt x="1216914" y="199260"/>
                    <a:pt x="1225106" y="191086"/>
                    <a:pt x="1225106" y="180996"/>
                  </a:cubicBezTo>
                  <a:cubicBezTo>
                    <a:pt x="1225106" y="170906"/>
                    <a:pt x="1216914" y="162731"/>
                    <a:pt x="1206818" y="162731"/>
                  </a:cubicBezTo>
                  <a:close/>
                  <a:moveTo>
                    <a:pt x="1206818" y="71409"/>
                  </a:moveTo>
                  <a:cubicBezTo>
                    <a:pt x="1196722" y="71409"/>
                    <a:pt x="1188530" y="79584"/>
                    <a:pt x="1188530" y="89673"/>
                  </a:cubicBezTo>
                  <a:cubicBezTo>
                    <a:pt x="1188530" y="99763"/>
                    <a:pt x="1196722" y="107938"/>
                    <a:pt x="1206818" y="107938"/>
                  </a:cubicBezTo>
                  <a:cubicBezTo>
                    <a:pt x="1216914" y="107938"/>
                    <a:pt x="1225106" y="99763"/>
                    <a:pt x="1225106" y="89673"/>
                  </a:cubicBezTo>
                  <a:cubicBezTo>
                    <a:pt x="1225106" y="79584"/>
                    <a:pt x="1216914" y="71409"/>
                    <a:pt x="1206818" y="71409"/>
                  </a:cubicBezTo>
                  <a:close/>
                  <a:moveTo>
                    <a:pt x="1188593" y="272318"/>
                  </a:moveTo>
                  <a:cubicBezTo>
                    <a:pt x="1188593" y="276599"/>
                    <a:pt x="1190117" y="280734"/>
                    <a:pt x="1192912" y="283987"/>
                  </a:cubicBezTo>
                  <a:cubicBezTo>
                    <a:pt x="1198309" y="274221"/>
                    <a:pt x="1203706" y="264327"/>
                    <a:pt x="1209104" y="254307"/>
                  </a:cubicBezTo>
                  <a:cubicBezTo>
                    <a:pt x="1208342" y="254244"/>
                    <a:pt x="1207643" y="254244"/>
                    <a:pt x="1206881" y="254307"/>
                  </a:cubicBezTo>
                  <a:cubicBezTo>
                    <a:pt x="1196849" y="254307"/>
                    <a:pt x="1188721" y="262330"/>
                    <a:pt x="1188593" y="272318"/>
                  </a:cubicBezTo>
                  <a:close/>
                  <a:moveTo>
                    <a:pt x="658241" y="436698"/>
                  </a:moveTo>
                  <a:cubicBezTo>
                    <a:pt x="648145" y="436698"/>
                    <a:pt x="639953" y="444873"/>
                    <a:pt x="639953" y="454963"/>
                  </a:cubicBezTo>
                  <a:cubicBezTo>
                    <a:pt x="639953" y="465053"/>
                    <a:pt x="648145" y="473227"/>
                    <a:pt x="658241" y="473227"/>
                  </a:cubicBezTo>
                  <a:cubicBezTo>
                    <a:pt x="668338" y="473227"/>
                    <a:pt x="676529" y="465053"/>
                    <a:pt x="676529" y="454963"/>
                  </a:cubicBezTo>
                  <a:cubicBezTo>
                    <a:pt x="676529" y="444873"/>
                    <a:pt x="668338" y="436698"/>
                    <a:pt x="658241" y="436698"/>
                  </a:cubicBezTo>
                  <a:cubicBezTo>
                    <a:pt x="658241" y="436698"/>
                    <a:pt x="658178" y="436698"/>
                    <a:pt x="658178" y="436698"/>
                  </a:cubicBezTo>
                  <a:close/>
                  <a:moveTo>
                    <a:pt x="1161162" y="25748"/>
                  </a:moveTo>
                  <a:cubicBezTo>
                    <a:pt x="1151065" y="25748"/>
                    <a:pt x="1142874" y="33922"/>
                    <a:pt x="1142874" y="44012"/>
                  </a:cubicBezTo>
                  <a:cubicBezTo>
                    <a:pt x="1142874" y="54102"/>
                    <a:pt x="1151065" y="62277"/>
                    <a:pt x="1161162" y="62277"/>
                  </a:cubicBezTo>
                  <a:cubicBezTo>
                    <a:pt x="1171258" y="62277"/>
                    <a:pt x="1179450" y="54102"/>
                    <a:pt x="1179450" y="44012"/>
                  </a:cubicBezTo>
                  <a:cubicBezTo>
                    <a:pt x="1179323" y="33973"/>
                    <a:pt x="1171131" y="25900"/>
                    <a:pt x="1161098" y="25938"/>
                  </a:cubicBezTo>
                  <a:close/>
                  <a:moveTo>
                    <a:pt x="1280034" y="89673"/>
                  </a:moveTo>
                  <a:cubicBezTo>
                    <a:pt x="1280034" y="93859"/>
                    <a:pt x="1281494" y="97911"/>
                    <a:pt x="1284161" y="101152"/>
                  </a:cubicBezTo>
                  <a:cubicBezTo>
                    <a:pt x="1288606" y="91322"/>
                    <a:pt x="1293051" y="81493"/>
                    <a:pt x="1297432" y="71536"/>
                  </a:cubicBezTo>
                  <a:cubicBezTo>
                    <a:pt x="1287717" y="71942"/>
                    <a:pt x="1279970" y="79939"/>
                    <a:pt x="1279970" y="89673"/>
                  </a:cubicBezTo>
                  <a:close/>
                  <a:moveTo>
                    <a:pt x="1069722" y="208392"/>
                  </a:moveTo>
                  <a:cubicBezTo>
                    <a:pt x="1059625" y="208392"/>
                    <a:pt x="1051434" y="216567"/>
                    <a:pt x="1051434" y="226657"/>
                  </a:cubicBezTo>
                  <a:cubicBezTo>
                    <a:pt x="1051434" y="236747"/>
                    <a:pt x="1059625" y="244921"/>
                    <a:pt x="1069722" y="244921"/>
                  </a:cubicBezTo>
                  <a:cubicBezTo>
                    <a:pt x="1079818" y="244921"/>
                    <a:pt x="1088010" y="236747"/>
                    <a:pt x="1088010" y="226657"/>
                  </a:cubicBezTo>
                  <a:cubicBezTo>
                    <a:pt x="1088010" y="216567"/>
                    <a:pt x="1079818" y="208392"/>
                    <a:pt x="1069722" y="208392"/>
                  </a:cubicBezTo>
                  <a:cubicBezTo>
                    <a:pt x="1069722" y="208392"/>
                    <a:pt x="1069658" y="208392"/>
                    <a:pt x="1069658" y="208392"/>
                  </a:cubicBezTo>
                  <a:close/>
                  <a:moveTo>
                    <a:pt x="1252601" y="25748"/>
                  </a:moveTo>
                  <a:cubicBezTo>
                    <a:pt x="1242505" y="25748"/>
                    <a:pt x="1234313" y="33922"/>
                    <a:pt x="1234313" y="44012"/>
                  </a:cubicBezTo>
                  <a:cubicBezTo>
                    <a:pt x="1234313" y="54102"/>
                    <a:pt x="1242505" y="62277"/>
                    <a:pt x="1252601" y="62277"/>
                  </a:cubicBezTo>
                  <a:cubicBezTo>
                    <a:pt x="1262698" y="62277"/>
                    <a:pt x="1270889" y="54102"/>
                    <a:pt x="1270889" y="44012"/>
                  </a:cubicBezTo>
                  <a:cubicBezTo>
                    <a:pt x="1270762" y="33973"/>
                    <a:pt x="1262571" y="25900"/>
                    <a:pt x="1252538" y="25938"/>
                  </a:cubicBezTo>
                  <a:close/>
                  <a:moveTo>
                    <a:pt x="1252601" y="117070"/>
                  </a:moveTo>
                  <a:cubicBezTo>
                    <a:pt x="1242505" y="117070"/>
                    <a:pt x="1234313" y="125245"/>
                    <a:pt x="1234313" y="135335"/>
                  </a:cubicBezTo>
                  <a:cubicBezTo>
                    <a:pt x="1234313" y="145424"/>
                    <a:pt x="1242505" y="153599"/>
                    <a:pt x="1252601" y="153599"/>
                  </a:cubicBezTo>
                  <a:cubicBezTo>
                    <a:pt x="1255396" y="153574"/>
                    <a:pt x="1258189" y="152901"/>
                    <a:pt x="1260729" y="151633"/>
                  </a:cubicBezTo>
                  <a:cubicBezTo>
                    <a:pt x="1263904" y="144847"/>
                    <a:pt x="1267079" y="138062"/>
                    <a:pt x="1270318" y="131149"/>
                  </a:cubicBezTo>
                  <a:cubicBezTo>
                    <a:pt x="1268413" y="122879"/>
                    <a:pt x="1261047" y="117032"/>
                    <a:pt x="1252538" y="117070"/>
                  </a:cubicBezTo>
                  <a:close/>
                  <a:moveTo>
                    <a:pt x="1280224" y="0"/>
                  </a:moveTo>
                  <a:cubicBezTo>
                    <a:pt x="1281050" y="9982"/>
                    <a:pt x="1289812" y="17396"/>
                    <a:pt x="1299846" y="16558"/>
                  </a:cubicBezTo>
                  <a:cubicBezTo>
                    <a:pt x="1308672" y="15816"/>
                    <a:pt x="1315657" y="8821"/>
                    <a:pt x="1316419" y="0"/>
                  </a:cubicBezTo>
                  <a:close/>
                  <a:moveTo>
                    <a:pt x="1115124" y="345376"/>
                  </a:moveTo>
                  <a:cubicBezTo>
                    <a:pt x="1105027" y="345376"/>
                    <a:pt x="1096836" y="353551"/>
                    <a:pt x="1096836" y="363640"/>
                  </a:cubicBezTo>
                  <a:cubicBezTo>
                    <a:pt x="1096836" y="373730"/>
                    <a:pt x="1105027" y="381905"/>
                    <a:pt x="1115124" y="381905"/>
                  </a:cubicBezTo>
                  <a:cubicBezTo>
                    <a:pt x="1125221" y="381905"/>
                    <a:pt x="1133412" y="373730"/>
                    <a:pt x="1133412" y="363640"/>
                  </a:cubicBezTo>
                  <a:cubicBezTo>
                    <a:pt x="1133412" y="353652"/>
                    <a:pt x="1125411" y="345515"/>
                    <a:pt x="1115378" y="345376"/>
                  </a:cubicBezTo>
                  <a:close/>
                  <a:moveTo>
                    <a:pt x="1115124" y="254054"/>
                  </a:moveTo>
                  <a:cubicBezTo>
                    <a:pt x="1105027" y="254054"/>
                    <a:pt x="1096836" y="262228"/>
                    <a:pt x="1096836" y="272318"/>
                  </a:cubicBezTo>
                  <a:cubicBezTo>
                    <a:pt x="1096836" y="282408"/>
                    <a:pt x="1105027" y="290583"/>
                    <a:pt x="1115124" y="290583"/>
                  </a:cubicBezTo>
                  <a:cubicBezTo>
                    <a:pt x="1125221" y="290583"/>
                    <a:pt x="1133412" y="282408"/>
                    <a:pt x="1133412" y="272318"/>
                  </a:cubicBezTo>
                  <a:cubicBezTo>
                    <a:pt x="1133285" y="262406"/>
                    <a:pt x="1125284" y="254383"/>
                    <a:pt x="1115378" y="254244"/>
                  </a:cubicBezTo>
                  <a:close/>
                  <a:moveTo>
                    <a:pt x="1069404" y="25748"/>
                  </a:moveTo>
                  <a:cubicBezTo>
                    <a:pt x="1059307" y="25748"/>
                    <a:pt x="1051116" y="33922"/>
                    <a:pt x="1051116" y="44012"/>
                  </a:cubicBezTo>
                  <a:cubicBezTo>
                    <a:pt x="1051116" y="54102"/>
                    <a:pt x="1059307" y="62277"/>
                    <a:pt x="1069404" y="62277"/>
                  </a:cubicBezTo>
                  <a:cubicBezTo>
                    <a:pt x="1079500" y="62277"/>
                    <a:pt x="1087692" y="54102"/>
                    <a:pt x="1087692" y="44012"/>
                  </a:cubicBezTo>
                  <a:cubicBezTo>
                    <a:pt x="1087565" y="34100"/>
                    <a:pt x="1079564" y="26078"/>
                    <a:pt x="1069658" y="25938"/>
                  </a:cubicBezTo>
                  <a:close/>
                  <a:moveTo>
                    <a:pt x="1069404" y="117070"/>
                  </a:moveTo>
                  <a:cubicBezTo>
                    <a:pt x="1059307" y="117070"/>
                    <a:pt x="1051116" y="125245"/>
                    <a:pt x="1051116" y="135335"/>
                  </a:cubicBezTo>
                  <a:cubicBezTo>
                    <a:pt x="1051116" y="145424"/>
                    <a:pt x="1059307" y="153599"/>
                    <a:pt x="1069404" y="153599"/>
                  </a:cubicBezTo>
                  <a:cubicBezTo>
                    <a:pt x="1079500" y="153599"/>
                    <a:pt x="1087692" y="145424"/>
                    <a:pt x="1087692" y="135335"/>
                  </a:cubicBezTo>
                  <a:cubicBezTo>
                    <a:pt x="1087692" y="125346"/>
                    <a:pt x="1079627" y="117210"/>
                    <a:pt x="1069658" y="117070"/>
                  </a:cubicBezTo>
                  <a:close/>
                  <a:moveTo>
                    <a:pt x="1160844" y="299715"/>
                  </a:moveTo>
                  <a:cubicBezTo>
                    <a:pt x="1150748" y="299715"/>
                    <a:pt x="1142556" y="307890"/>
                    <a:pt x="1142556" y="317979"/>
                  </a:cubicBezTo>
                  <a:cubicBezTo>
                    <a:pt x="1142556" y="328069"/>
                    <a:pt x="1150748" y="336244"/>
                    <a:pt x="1160844" y="336244"/>
                  </a:cubicBezTo>
                  <a:lnTo>
                    <a:pt x="1162495" y="336244"/>
                  </a:lnTo>
                  <a:cubicBezTo>
                    <a:pt x="1167512" y="327790"/>
                    <a:pt x="1172528" y="319330"/>
                    <a:pt x="1177544" y="310876"/>
                  </a:cubicBezTo>
                  <a:cubicBezTo>
                    <a:pt x="1174750" y="304255"/>
                    <a:pt x="1168274" y="299892"/>
                    <a:pt x="1161098" y="299715"/>
                  </a:cubicBezTo>
                  <a:close/>
                  <a:moveTo>
                    <a:pt x="1160844" y="208392"/>
                  </a:moveTo>
                  <a:cubicBezTo>
                    <a:pt x="1150748" y="208392"/>
                    <a:pt x="1142556" y="216567"/>
                    <a:pt x="1142556" y="226657"/>
                  </a:cubicBezTo>
                  <a:cubicBezTo>
                    <a:pt x="1142556" y="236747"/>
                    <a:pt x="1150748" y="244921"/>
                    <a:pt x="1160844" y="244921"/>
                  </a:cubicBezTo>
                  <a:cubicBezTo>
                    <a:pt x="1170940" y="244921"/>
                    <a:pt x="1179132" y="236747"/>
                    <a:pt x="1179132" y="226657"/>
                  </a:cubicBezTo>
                  <a:cubicBezTo>
                    <a:pt x="1179132" y="216669"/>
                    <a:pt x="1171067" y="208532"/>
                    <a:pt x="1161098" y="208392"/>
                  </a:cubicBezTo>
                  <a:close/>
                  <a:moveTo>
                    <a:pt x="1115124" y="162731"/>
                  </a:moveTo>
                  <a:cubicBezTo>
                    <a:pt x="1105027" y="162731"/>
                    <a:pt x="1096836" y="170906"/>
                    <a:pt x="1096836" y="180996"/>
                  </a:cubicBezTo>
                  <a:cubicBezTo>
                    <a:pt x="1096836" y="191086"/>
                    <a:pt x="1105027" y="199260"/>
                    <a:pt x="1115124" y="199260"/>
                  </a:cubicBezTo>
                  <a:cubicBezTo>
                    <a:pt x="1125221" y="199260"/>
                    <a:pt x="1133412" y="191086"/>
                    <a:pt x="1133412" y="180996"/>
                  </a:cubicBezTo>
                  <a:cubicBezTo>
                    <a:pt x="1133412" y="171007"/>
                    <a:pt x="1125411" y="162871"/>
                    <a:pt x="1115378" y="162731"/>
                  </a:cubicBezTo>
                  <a:close/>
                  <a:moveTo>
                    <a:pt x="1115124" y="71409"/>
                  </a:moveTo>
                  <a:cubicBezTo>
                    <a:pt x="1105027" y="71409"/>
                    <a:pt x="1096836" y="79584"/>
                    <a:pt x="1096836" y="89673"/>
                  </a:cubicBezTo>
                  <a:cubicBezTo>
                    <a:pt x="1096836" y="99763"/>
                    <a:pt x="1105027" y="107938"/>
                    <a:pt x="1115124" y="107938"/>
                  </a:cubicBezTo>
                  <a:cubicBezTo>
                    <a:pt x="1125221" y="107938"/>
                    <a:pt x="1133412" y="99763"/>
                    <a:pt x="1133412" y="89673"/>
                  </a:cubicBezTo>
                  <a:cubicBezTo>
                    <a:pt x="1133412" y="79685"/>
                    <a:pt x="1125411" y="71548"/>
                    <a:pt x="1115378" y="71409"/>
                  </a:cubicBezTo>
                  <a:close/>
                  <a:moveTo>
                    <a:pt x="1160844" y="117070"/>
                  </a:moveTo>
                  <a:cubicBezTo>
                    <a:pt x="1150748" y="117070"/>
                    <a:pt x="1142556" y="125245"/>
                    <a:pt x="1142556" y="135335"/>
                  </a:cubicBezTo>
                  <a:cubicBezTo>
                    <a:pt x="1142556" y="145424"/>
                    <a:pt x="1150748" y="153599"/>
                    <a:pt x="1160844" y="153599"/>
                  </a:cubicBezTo>
                  <a:cubicBezTo>
                    <a:pt x="1170940" y="153599"/>
                    <a:pt x="1179132" y="145424"/>
                    <a:pt x="1179132" y="135335"/>
                  </a:cubicBezTo>
                  <a:cubicBezTo>
                    <a:pt x="1179132" y="125346"/>
                    <a:pt x="1171067" y="117210"/>
                    <a:pt x="1161098" y="117070"/>
                  </a:cubicBezTo>
                  <a:close/>
                  <a:moveTo>
                    <a:pt x="749364" y="619343"/>
                  </a:moveTo>
                  <a:cubicBezTo>
                    <a:pt x="739267" y="619343"/>
                    <a:pt x="731076" y="627518"/>
                    <a:pt x="731076" y="637607"/>
                  </a:cubicBezTo>
                  <a:cubicBezTo>
                    <a:pt x="731076" y="640747"/>
                    <a:pt x="731965" y="643822"/>
                    <a:pt x="733489" y="646549"/>
                  </a:cubicBezTo>
                  <a:cubicBezTo>
                    <a:pt x="743776" y="647057"/>
                    <a:pt x="754190" y="647310"/>
                    <a:pt x="764794" y="647374"/>
                  </a:cubicBezTo>
                  <a:cubicBezTo>
                    <a:pt x="770192" y="638850"/>
                    <a:pt x="767652" y="627568"/>
                    <a:pt x="759143" y="622171"/>
                  </a:cubicBezTo>
                  <a:cubicBezTo>
                    <a:pt x="756222" y="620326"/>
                    <a:pt x="752793" y="619349"/>
                    <a:pt x="749364" y="619343"/>
                  </a:cubicBezTo>
                  <a:close/>
                  <a:moveTo>
                    <a:pt x="749364" y="436698"/>
                  </a:moveTo>
                  <a:cubicBezTo>
                    <a:pt x="739267" y="436698"/>
                    <a:pt x="731076" y="444873"/>
                    <a:pt x="731076" y="454963"/>
                  </a:cubicBezTo>
                  <a:cubicBezTo>
                    <a:pt x="731076" y="465053"/>
                    <a:pt x="739267" y="473227"/>
                    <a:pt x="749364" y="473227"/>
                  </a:cubicBezTo>
                  <a:cubicBezTo>
                    <a:pt x="759461" y="473227"/>
                    <a:pt x="767652" y="465053"/>
                    <a:pt x="767652" y="454963"/>
                  </a:cubicBezTo>
                  <a:cubicBezTo>
                    <a:pt x="767652" y="444974"/>
                    <a:pt x="759587" y="436838"/>
                    <a:pt x="749618" y="436698"/>
                  </a:cubicBezTo>
                  <a:close/>
                  <a:moveTo>
                    <a:pt x="749364" y="528021"/>
                  </a:moveTo>
                  <a:cubicBezTo>
                    <a:pt x="739204" y="527983"/>
                    <a:pt x="731012" y="536164"/>
                    <a:pt x="730949" y="546285"/>
                  </a:cubicBezTo>
                  <a:cubicBezTo>
                    <a:pt x="730886" y="556407"/>
                    <a:pt x="739077" y="564638"/>
                    <a:pt x="749237" y="564676"/>
                  </a:cubicBezTo>
                  <a:cubicBezTo>
                    <a:pt x="759397" y="564714"/>
                    <a:pt x="767588" y="556533"/>
                    <a:pt x="767652" y="546412"/>
                  </a:cubicBezTo>
                  <a:cubicBezTo>
                    <a:pt x="767652" y="546367"/>
                    <a:pt x="767652" y="546330"/>
                    <a:pt x="767652" y="546285"/>
                  </a:cubicBezTo>
                  <a:cubicBezTo>
                    <a:pt x="767652" y="536297"/>
                    <a:pt x="759587" y="528160"/>
                    <a:pt x="749618" y="528021"/>
                  </a:cubicBezTo>
                  <a:close/>
                  <a:moveTo>
                    <a:pt x="703644" y="25748"/>
                  </a:moveTo>
                  <a:cubicBezTo>
                    <a:pt x="693548" y="25748"/>
                    <a:pt x="685356" y="33922"/>
                    <a:pt x="685356" y="44012"/>
                  </a:cubicBezTo>
                  <a:cubicBezTo>
                    <a:pt x="685356" y="54102"/>
                    <a:pt x="693548" y="62277"/>
                    <a:pt x="703644" y="62277"/>
                  </a:cubicBezTo>
                  <a:cubicBezTo>
                    <a:pt x="713740" y="62277"/>
                    <a:pt x="721932" y="54102"/>
                    <a:pt x="721932" y="44012"/>
                  </a:cubicBezTo>
                  <a:cubicBezTo>
                    <a:pt x="721805" y="34100"/>
                    <a:pt x="713804" y="26078"/>
                    <a:pt x="703898" y="25938"/>
                  </a:cubicBezTo>
                  <a:close/>
                  <a:moveTo>
                    <a:pt x="749364" y="162731"/>
                  </a:moveTo>
                  <a:cubicBezTo>
                    <a:pt x="739267" y="162731"/>
                    <a:pt x="731076" y="170906"/>
                    <a:pt x="731076" y="180996"/>
                  </a:cubicBezTo>
                  <a:cubicBezTo>
                    <a:pt x="731076" y="191086"/>
                    <a:pt x="739267" y="199260"/>
                    <a:pt x="749364" y="199260"/>
                  </a:cubicBezTo>
                  <a:cubicBezTo>
                    <a:pt x="759461" y="199260"/>
                    <a:pt x="767652" y="191086"/>
                    <a:pt x="767652" y="180996"/>
                  </a:cubicBezTo>
                  <a:cubicBezTo>
                    <a:pt x="767652" y="171007"/>
                    <a:pt x="759587" y="162871"/>
                    <a:pt x="749618" y="162731"/>
                  </a:cubicBezTo>
                  <a:close/>
                  <a:moveTo>
                    <a:pt x="749364" y="345376"/>
                  </a:moveTo>
                  <a:cubicBezTo>
                    <a:pt x="739267" y="345376"/>
                    <a:pt x="731076" y="353551"/>
                    <a:pt x="731076" y="363640"/>
                  </a:cubicBezTo>
                  <a:cubicBezTo>
                    <a:pt x="731076" y="373730"/>
                    <a:pt x="739267" y="381905"/>
                    <a:pt x="749364" y="381905"/>
                  </a:cubicBezTo>
                  <a:cubicBezTo>
                    <a:pt x="759461" y="381905"/>
                    <a:pt x="767652" y="373730"/>
                    <a:pt x="767652" y="363640"/>
                  </a:cubicBezTo>
                  <a:cubicBezTo>
                    <a:pt x="767652" y="353652"/>
                    <a:pt x="759587" y="345515"/>
                    <a:pt x="749618" y="345376"/>
                  </a:cubicBezTo>
                  <a:close/>
                  <a:moveTo>
                    <a:pt x="749364" y="71409"/>
                  </a:moveTo>
                  <a:cubicBezTo>
                    <a:pt x="739267" y="71409"/>
                    <a:pt x="731076" y="79584"/>
                    <a:pt x="731076" y="89673"/>
                  </a:cubicBezTo>
                  <a:cubicBezTo>
                    <a:pt x="731076" y="99763"/>
                    <a:pt x="739267" y="107938"/>
                    <a:pt x="749364" y="107938"/>
                  </a:cubicBezTo>
                  <a:cubicBezTo>
                    <a:pt x="759461" y="107938"/>
                    <a:pt x="767652" y="99763"/>
                    <a:pt x="767652" y="89673"/>
                  </a:cubicBezTo>
                  <a:cubicBezTo>
                    <a:pt x="767652" y="79685"/>
                    <a:pt x="759587" y="71548"/>
                    <a:pt x="749618" y="71409"/>
                  </a:cubicBezTo>
                  <a:close/>
                  <a:moveTo>
                    <a:pt x="703644" y="117070"/>
                  </a:moveTo>
                  <a:cubicBezTo>
                    <a:pt x="693548" y="117070"/>
                    <a:pt x="685356" y="125245"/>
                    <a:pt x="685356" y="135335"/>
                  </a:cubicBezTo>
                  <a:cubicBezTo>
                    <a:pt x="685356" y="145424"/>
                    <a:pt x="693548" y="153599"/>
                    <a:pt x="703644" y="153599"/>
                  </a:cubicBezTo>
                  <a:cubicBezTo>
                    <a:pt x="713740" y="153599"/>
                    <a:pt x="721932" y="145424"/>
                    <a:pt x="721932" y="135335"/>
                  </a:cubicBezTo>
                  <a:cubicBezTo>
                    <a:pt x="721932" y="125346"/>
                    <a:pt x="713867" y="117210"/>
                    <a:pt x="703898" y="117070"/>
                  </a:cubicBezTo>
                  <a:close/>
                  <a:moveTo>
                    <a:pt x="749364" y="254054"/>
                  </a:moveTo>
                  <a:cubicBezTo>
                    <a:pt x="739267" y="254054"/>
                    <a:pt x="731076" y="262228"/>
                    <a:pt x="731076" y="272318"/>
                  </a:cubicBezTo>
                  <a:cubicBezTo>
                    <a:pt x="731076" y="282408"/>
                    <a:pt x="739267" y="290583"/>
                    <a:pt x="749364" y="290583"/>
                  </a:cubicBezTo>
                  <a:cubicBezTo>
                    <a:pt x="759461" y="290583"/>
                    <a:pt x="767652" y="282408"/>
                    <a:pt x="767652" y="272318"/>
                  </a:cubicBezTo>
                  <a:cubicBezTo>
                    <a:pt x="767525" y="262406"/>
                    <a:pt x="759524" y="254383"/>
                    <a:pt x="749618" y="254244"/>
                  </a:cubicBezTo>
                  <a:close/>
                  <a:moveTo>
                    <a:pt x="703644" y="482359"/>
                  </a:moveTo>
                  <a:cubicBezTo>
                    <a:pt x="693548" y="482359"/>
                    <a:pt x="685356" y="490534"/>
                    <a:pt x="685356" y="500624"/>
                  </a:cubicBezTo>
                  <a:cubicBezTo>
                    <a:pt x="685356" y="510714"/>
                    <a:pt x="693548" y="518888"/>
                    <a:pt x="703644" y="518888"/>
                  </a:cubicBezTo>
                  <a:cubicBezTo>
                    <a:pt x="713740" y="518888"/>
                    <a:pt x="721932" y="510714"/>
                    <a:pt x="721932" y="500624"/>
                  </a:cubicBezTo>
                  <a:cubicBezTo>
                    <a:pt x="721805" y="490712"/>
                    <a:pt x="713804" y="482689"/>
                    <a:pt x="703898" y="482550"/>
                  </a:cubicBezTo>
                  <a:close/>
                  <a:moveTo>
                    <a:pt x="657924" y="71409"/>
                  </a:moveTo>
                  <a:cubicBezTo>
                    <a:pt x="647827" y="71409"/>
                    <a:pt x="639636" y="79584"/>
                    <a:pt x="639636" y="89673"/>
                  </a:cubicBezTo>
                  <a:cubicBezTo>
                    <a:pt x="639636" y="99763"/>
                    <a:pt x="647827" y="107938"/>
                    <a:pt x="657924" y="107938"/>
                  </a:cubicBezTo>
                  <a:cubicBezTo>
                    <a:pt x="668020" y="107938"/>
                    <a:pt x="676212" y="99763"/>
                    <a:pt x="676212" y="89673"/>
                  </a:cubicBezTo>
                  <a:cubicBezTo>
                    <a:pt x="676212" y="79685"/>
                    <a:pt x="668211" y="71548"/>
                    <a:pt x="658178" y="71409"/>
                  </a:cubicBezTo>
                  <a:close/>
                  <a:moveTo>
                    <a:pt x="886524" y="117070"/>
                  </a:moveTo>
                  <a:cubicBezTo>
                    <a:pt x="876427" y="117070"/>
                    <a:pt x="868236" y="125245"/>
                    <a:pt x="868236" y="135335"/>
                  </a:cubicBezTo>
                  <a:cubicBezTo>
                    <a:pt x="868236" y="145424"/>
                    <a:pt x="876427" y="153599"/>
                    <a:pt x="886524" y="153599"/>
                  </a:cubicBezTo>
                  <a:cubicBezTo>
                    <a:pt x="896620" y="153599"/>
                    <a:pt x="904812" y="145424"/>
                    <a:pt x="904812" y="135335"/>
                  </a:cubicBezTo>
                  <a:cubicBezTo>
                    <a:pt x="904812" y="125346"/>
                    <a:pt x="896811" y="117210"/>
                    <a:pt x="886778" y="117070"/>
                  </a:cubicBezTo>
                  <a:close/>
                  <a:moveTo>
                    <a:pt x="657924" y="162731"/>
                  </a:moveTo>
                  <a:cubicBezTo>
                    <a:pt x="647827" y="162731"/>
                    <a:pt x="639636" y="170906"/>
                    <a:pt x="639636" y="180996"/>
                  </a:cubicBezTo>
                  <a:cubicBezTo>
                    <a:pt x="639636" y="191086"/>
                    <a:pt x="647827" y="199260"/>
                    <a:pt x="657924" y="199260"/>
                  </a:cubicBezTo>
                  <a:cubicBezTo>
                    <a:pt x="668020" y="199260"/>
                    <a:pt x="676212" y="191086"/>
                    <a:pt x="676212" y="180996"/>
                  </a:cubicBezTo>
                  <a:cubicBezTo>
                    <a:pt x="676212" y="171007"/>
                    <a:pt x="668211" y="162871"/>
                    <a:pt x="658178" y="162731"/>
                  </a:cubicBezTo>
                  <a:close/>
                  <a:moveTo>
                    <a:pt x="657924" y="345376"/>
                  </a:moveTo>
                  <a:cubicBezTo>
                    <a:pt x="647827" y="345376"/>
                    <a:pt x="639636" y="353551"/>
                    <a:pt x="639636" y="363640"/>
                  </a:cubicBezTo>
                  <a:cubicBezTo>
                    <a:pt x="639636" y="373730"/>
                    <a:pt x="647827" y="381905"/>
                    <a:pt x="657924" y="381905"/>
                  </a:cubicBezTo>
                  <a:cubicBezTo>
                    <a:pt x="668020" y="381905"/>
                    <a:pt x="676212" y="373730"/>
                    <a:pt x="676212" y="363640"/>
                  </a:cubicBezTo>
                  <a:cubicBezTo>
                    <a:pt x="676212" y="353652"/>
                    <a:pt x="668211" y="345515"/>
                    <a:pt x="658178" y="345376"/>
                  </a:cubicBezTo>
                  <a:close/>
                  <a:moveTo>
                    <a:pt x="703644" y="391037"/>
                  </a:moveTo>
                  <a:cubicBezTo>
                    <a:pt x="693548" y="391037"/>
                    <a:pt x="685356" y="399212"/>
                    <a:pt x="685356" y="409302"/>
                  </a:cubicBezTo>
                  <a:cubicBezTo>
                    <a:pt x="685356" y="419391"/>
                    <a:pt x="693548" y="427566"/>
                    <a:pt x="703644" y="427566"/>
                  </a:cubicBezTo>
                  <a:cubicBezTo>
                    <a:pt x="713740" y="427566"/>
                    <a:pt x="721932" y="419391"/>
                    <a:pt x="721932" y="409302"/>
                  </a:cubicBezTo>
                  <a:cubicBezTo>
                    <a:pt x="721932" y="399313"/>
                    <a:pt x="713867" y="391177"/>
                    <a:pt x="703898" y="391037"/>
                  </a:cubicBezTo>
                  <a:close/>
                  <a:moveTo>
                    <a:pt x="703644" y="573682"/>
                  </a:moveTo>
                  <a:cubicBezTo>
                    <a:pt x="693548" y="573682"/>
                    <a:pt x="685356" y="581856"/>
                    <a:pt x="685356" y="591946"/>
                  </a:cubicBezTo>
                  <a:cubicBezTo>
                    <a:pt x="685356" y="602036"/>
                    <a:pt x="693548" y="610211"/>
                    <a:pt x="703644" y="610211"/>
                  </a:cubicBezTo>
                  <a:cubicBezTo>
                    <a:pt x="713740" y="610211"/>
                    <a:pt x="721932" y="602036"/>
                    <a:pt x="721932" y="591946"/>
                  </a:cubicBezTo>
                  <a:cubicBezTo>
                    <a:pt x="721932" y="581958"/>
                    <a:pt x="713867" y="573821"/>
                    <a:pt x="703898" y="573682"/>
                  </a:cubicBezTo>
                  <a:close/>
                  <a:moveTo>
                    <a:pt x="703644" y="208392"/>
                  </a:moveTo>
                  <a:cubicBezTo>
                    <a:pt x="693548" y="208392"/>
                    <a:pt x="685356" y="216567"/>
                    <a:pt x="685356" y="226657"/>
                  </a:cubicBezTo>
                  <a:cubicBezTo>
                    <a:pt x="685356" y="236747"/>
                    <a:pt x="693548" y="244921"/>
                    <a:pt x="703644" y="244921"/>
                  </a:cubicBezTo>
                  <a:cubicBezTo>
                    <a:pt x="713740" y="244921"/>
                    <a:pt x="721932" y="236747"/>
                    <a:pt x="721932" y="226657"/>
                  </a:cubicBezTo>
                  <a:cubicBezTo>
                    <a:pt x="721932" y="216669"/>
                    <a:pt x="713867" y="208532"/>
                    <a:pt x="703898" y="208392"/>
                  </a:cubicBezTo>
                  <a:close/>
                  <a:moveTo>
                    <a:pt x="703644" y="299715"/>
                  </a:moveTo>
                  <a:cubicBezTo>
                    <a:pt x="693548" y="299715"/>
                    <a:pt x="685356" y="307890"/>
                    <a:pt x="685356" y="317979"/>
                  </a:cubicBezTo>
                  <a:cubicBezTo>
                    <a:pt x="685356" y="328069"/>
                    <a:pt x="693548" y="336244"/>
                    <a:pt x="703644" y="336244"/>
                  </a:cubicBezTo>
                  <a:cubicBezTo>
                    <a:pt x="713740" y="336244"/>
                    <a:pt x="721932" y="328069"/>
                    <a:pt x="721932" y="317979"/>
                  </a:cubicBezTo>
                  <a:cubicBezTo>
                    <a:pt x="721932" y="307991"/>
                    <a:pt x="713867" y="299854"/>
                    <a:pt x="703898" y="299715"/>
                  </a:cubicBezTo>
                  <a:close/>
                  <a:moveTo>
                    <a:pt x="795084" y="573682"/>
                  </a:moveTo>
                  <a:cubicBezTo>
                    <a:pt x="784987" y="573682"/>
                    <a:pt x="776796" y="581856"/>
                    <a:pt x="776796" y="591946"/>
                  </a:cubicBezTo>
                  <a:cubicBezTo>
                    <a:pt x="776796" y="602036"/>
                    <a:pt x="784987" y="610211"/>
                    <a:pt x="795084" y="610211"/>
                  </a:cubicBezTo>
                  <a:cubicBezTo>
                    <a:pt x="805180" y="610211"/>
                    <a:pt x="813372" y="602036"/>
                    <a:pt x="813372" y="591946"/>
                  </a:cubicBezTo>
                  <a:cubicBezTo>
                    <a:pt x="813372" y="581958"/>
                    <a:pt x="805371" y="573821"/>
                    <a:pt x="795338" y="573682"/>
                  </a:cubicBezTo>
                  <a:close/>
                  <a:moveTo>
                    <a:pt x="657924" y="254054"/>
                  </a:moveTo>
                  <a:cubicBezTo>
                    <a:pt x="647827" y="254054"/>
                    <a:pt x="639636" y="262228"/>
                    <a:pt x="639636" y="272318"/>
                  </a:cubicBezTo>
                  <a:cubicBezTo>
                    <a:pt x="639636" y="282408"/>
                    <a:pt x="647827" y="290583"/>
                    <a:pt x="657924" y="290583"/>
                  </a:cubicBezTo>
                  <a:cubicBezTo>
                    <a:pt x="668020" y="290583"/>
                    <a:pt x="676212" y="282408"/>
                    <a:pt x="676212" y="272318"/>
                  </a:cubicBezTo>
                  <a:cubicBezTo>
                    <a:pt x="676085" y="262406"/>
                    <a:pt x="668084" y="254383"/>
                    <a:pt x="658178" y="254244"/>
                  </a:cubicBezTo>
                  <a:close/>
                  <a:moveTo>
                    <a:pt x="840804" y="162731"/>
                  </a:moveTo>
                  <a:cubicBezTo>
                    <a:pt x="830707" y="162731"/>
                    <a:pt x="822516" y="170906"/>
                    <a:pt x="822516" y="180996"/>
                  </a:cubicBezTo>
                  <a:cubicBezTo>
                    <a:pt x="822516" y="191086"/>
                    <a:pt x="830707" y="199260"/>
                    <a:pt x="840804" y="199260"/>
                  </a:cubicBezTo>
                  <a:cubicBezTo>
                    <a:pt x="850900" y="199260"/>
                    <a:pt x="859092" y="191086"/>
                    <a:pt x="859092" y="180996"/>
                  </a:cubicBezTo>
                  <a:cubicBezTo>
                    <a:pt x="859092" y="171007"/>
                    <a:pt x="851027" y="162871"/>
                    <a:pt x="841058" y="162731"/>
                  </a:cubicBezTo>
                  <a:close/>
                  <a:moveTo>
                    <a:pt x="840804" y="71409"/>
                  </a:moveTo>
                  <a:cubicBezTo>
                    <a:pt x="830707" y="71409"/>
                    <a:pt x="822516" y="79584"/>
                    <a:pt x="822516" y="89673"/>
                  </a:cubicBezTo>
                  <a:cubicBezTo>
                    <a:pt x="822516" y="99763"/>
                    <a:pt x="830707" y="107938"/>
                    <a:pt x="840804" y="107938"/>
                  </a:cubicBezTo>
                  <a:cubicBezTo>
                    <a:pt x="850900" y="107938"/>
                    <a:pt x="859092" y="99763"/>
                    <a:pt x="859092" y="89673"/>
                  </a:cubicBezTo>
                  <a:cubicBezTo>
                    <a:pt x="859092" y="79685"/>
                    <a:pt x="851027" y="71548"/>
                    <a:pt x="841058" y="71409"/>
                  </a:cubicBezTo>
                  <a:close/>
                  <a:moveTo>
                    <a:pt x="840804" y="345376"/>
                  </a:moveTo>
                  <a:cubicBezTo>
                    <a:pt x="830707" y="345376"/>
                    <a:pt x="822516" y="353551"/>
                    <a:pt x="822516" y="363640"/>
                  </a:cubicBezTo>
                  <a:cubicBezTo>
                    <a:pt x="822516" y="373730"/>
                    <a:pt x="830707" y="381905"/>
                    <a:pt x="840804" y="381905"/>
                  </a:cubicBezTo>
                  <a:cubicBezTo>
                    <a:pt x="850900" y="381905"/>
                    <a:pt x="859092" y="373730"/>
                    <a:pt x="859092" y="363640"/>
                  </a:cubicBezTo>
                  <a:cubicBezTo>
                    <a:pt x="859092" y="353652"/>
                    <a:pt x="851027" y="345515"/>
                    <a:pt x="841058" y="345376"/>
                  </a:cubicBezTo>
                  <a:close/>
                  <a:moveTo>
                    <a:pt x="886524" y="573682"/>
                  </a:moveTo>
                  <a:cubicBezTo>
                    <a:pt x="876427" y="573682"/>
                    <a:pt x="868236" y="581856"/>
                    <a:pt x="868236" y="591946"/>
                  </a:cubicBezTo>
                  <a:cubicBezTo>
                    <a:pt x="868236" y="602036"/>
                    <a:pt x="876427" y="610211"/>
                    <a:pt x="886524" y="610211"/>
                  </a:cubicBezTo>
                  <a:cubicBezTo>
                    <a:pt x="896620" y="610211"/>
                    <a:pt x="904812" y="602036"/>
                    <a:pt x="904812" y="591946"/>
                  </a:cubicBezTo>
                  <a:cubicBezTo>
                    <a:pt x="904812" y="581958"/>
                    <a:pt x="896811" y="573821"/>
                    <a:pt x="886778" y="573682"/>
                  </a:cubicBezTo>
                  <a:close/>
                  <a:moveTo>
                    <a:pt x="840804" y="254054"/>
                  </a:moveTo>
                  <a:cubicBezTo>
                    <a:pt x="830707" y="254054"/>
                    <a:pt x="822516" y="262228"/>
                    <a:pt x="822516" y="272318"/>
                  </a:cubicBezTo>
                  <a:cubicBezTo>
                    <a:pt x="822516" y="282408"/>
                    <a:pt x="830707" y="290583"/>
                    <a:pt x="840804" y="290583"/>
                  </a:cubicBezTo>
                  <a:cubicBezTo>
                    <a:pt x="850900" y="290583"/>
                    <a:pt x="859092" y="282408"/>
                    <a:pt x="859092" y="272318"/>
                  </a:cubicBezTo>
                  <a:cubicBezTo>
                    <a:pt x="858965" y="262406"/>
                    <a:pt x="850964" y="254383"/>
                    <a:pt x="841058" y="254244"/>
                  </a:cubicBezTo>
                  <a:close/>
                  <a:moveTo>
                    <a:pt x="886524" y="208392"/>
                  </a:moveTo>
                  <a:cubicBezTo>
                    <a:pt x="876427" y="208392"/>
                    <a:pt x="868236" y="216567"/>
                    <a:pt x="868236" y="226657"/>
                  </a:cubicBezTo>
                  <a:cubicBezTo>
                    <a:pt x="868236" y="236747"/>
                    <a:pt x="876427" y="244921"/>
                    <a:pt x="886524" y="244921"/>
                  </a:cubicBezTo>
                  <a:cubicBezTo>
                    <a:pt x="896620" y="244921"/>
                    <a:pt x="904812" y="236747"/>
                    <a:pt x="904812" y="226657"/>
                  </a:cubicBezTo>
                  <a:cubicBezTo>
                    <a:pt x="904812" y="216669"/>
                    <a:pt x="896811" y="208532"/>
                    <a:pt x="886778" y="208392"/>
                  </a:cubicBezTo>
                  <a:close/>
                  <a:moveTo>
                    <a:pt x="886524" y="299715"/>
                  </a:moveTo>
                  <a:cubicBezTo>
                    <a:pt x="876427" y="299715"/>
                    <a:pt x="868236" y="307890"/>
                    <a:pt x="868236" y="317979"/>
                  </a:cubicBezTo>
                  <a:cubicBezTo>
                    <a:pt x="868236" y="328069"/>
                    <a:pt x="876427" y="336244"/>
                    <a:pt x="886524" y="336244"/>
                  </a:cubicBezTo>
                  <a:cubicBezTo>
                    <a:pt x="896620" y="336244"/>
                    <a:pt x="904812" y="328069"/>
                    <a:pt x="904812" y="317979"/>
                  </a:cubicBezTo>
                  <a:cubicBezTo>
                    <a:pt x="904812" y="307991"/>
                    <a:pt x="896811" y="299854"/>
                    <a:pt x="886778" y="299715"/>
                  </a:cubicBezTo>
                  <a:close/>
                  <a:moveTo>
                    <a:pt x="886524" y="391037"/>
                  </a:moveTo>
                  <a:cubicBezTo>
                    <a:pt x="876427" y="391037"/>
                    <a:pt x="868236" y="399212"/>
                    <a:pt x="868236" y="409302"/>
                  </a:cubicBezTo>
                  <a:cubicBezTo>
                    <a:pt x="868236" y="419391"/>
                    <a:pt x="876427" y="427566"/>
                    <a:pt x="886524" y="427566"/>
                  </a:cubicBezTo>
                  <a:cubicBezTo>
                    <a:pt x="896620" y="427566"/>
                    <a:pt x="904812" y="419391"/>
                    <a:pt x="904812" y="409302"/>
                  </a:cubicBezTo>
                  <a:cubicBezTo>
                    <a:pt x="904812" y="399313"/>
                    <a:pt x="896811" y="391177"/>
                    <a:pt x="886778" y="391037"/>
                  </a:cubicBezTo>
                  <a:close/>
                  <a:moveTo>
                    <a:pt x="886524" y="482359"/>
                  </a:moveTo>
                  <a:cubicBezTo>
                    <a:pt x="876427" y="482359"/>
                    <a:pt x="868236" y="490534"/>
                    <a:pt x="868236" y="500624"/>
                  </a:cubicBezTo>
                  <a:cubicBezTo>
                    <a:pt x="868236" y="510714"/>
                    <a:pt x="876427" y="518888"/>
                    <a:pt x="886524" y="518888"/>
                  </a:cubicBezTo>
                  <a:cubicBezTo>
                    <a:pt x="896620" y="518888"/>
                    <a:pt x="904812" y="510714"/>
                    <a:pt x="904812" y="500624"/>
                  </a:cubicBezTo>
                  <a:cubicBezTo>
                    <a:pt x="904685" y="490712"/>
                    <a:pt x="896684" y="482689"/>
                    <a:pt x="886778" y="482550"/>
                  </a:cubicBezTo>
                  <a:close/>
                  <a:moveTo>
                    <a:pt x="795084" y="391037"/>
                  </a:moveTo>
                  <a:cubicBezTo>
                    <a:pt x="784987" y="391037"/>
                    <a:pt x="776796" y="399212"/>
                    <a:pt x="776796" y="409302"/>
                  </a:cubicBezTo>
                  <a:cubicBezTo>
                    <a:pt x="776796" y="419391"/>
                    <a:pt x="784987" y="427566"/>
                    <a:pt x="795084" y="427566"/>
                  </a:cubicBezTo>
                  <a:cubicBezTo>
                    <a:pt x="805180" y="427566"/>
                    <a:pt x="813372" y="419391"/>
                    <a:pt x="813372" y="409302"/>
                  </a:cubicBezTo>
                  <a:cubicBezTo>
                    <a:pt x="813372" y="399313"/>
                    <a:pt x="805371" y="391177"/>
                    <a:pt x="795338" y="391037"/>
                  </a:cubicBezTo>
                  <a:close/>
                  <a:moveTo>
                    <a:pt x="795084" y="299715"/>
                  </a:moveTo>
                  <a:cubicBezTo>
                    <a:pt x="784987" y="299715"/>
                    <a:pt x="776796" y="307890"/>
                    <a:pt x="776796" y="317979"/>
                  </a:cubicBezTo>
                  <a:cubicBezTo>
                    <a:pt x="776796" y="328069"/>
                    <a:pt x="784987" y="336244"/>
                    <a:pt x="795084" y="336244"/>
                  </a:cubicBezTo>
                  <a:cubicBezTo>
                    <a:pt x="805180" y="336244"/>
                    <a:pt x="813372" y="328069"/>
                    <a:pt x="813372" y="317979"/>
                  </a:cubicBezTo>
                  <a:cubicBezTo>
                    <a:pt x="813372" y="307991"/>
                    <a:pt x="805371" y="299854"/>
                    <a:pt x="795338" y="299715"/>
                  </a:cubicBezTo>
                  <a:close/>
                  <a:moveTo>
                    <a:pt x="840804" y="436698"/>
                  </a:moveTo>
                  <a:cubicBezTo>
                    <a:pt x="830707" y="436698"/>
                    <a:pt x="822516" y="444873"/>
                    <a:pt x="822516" y="454963"/>
                  </a:cubicBezTo>
                  <a:cubicBezTo>
                    <a:pt x="822516" y="465053"/>
                    <a:pt x="830707" y="473227"/>
                    <a:pt x="840804" y="473227"/>
                  </a:cubicBezTo>
                  <a:cubicBezTo>
                    <a:pt x="850900" y="473227"/>
                    <a:pt x="859092" y="465053"/>
                    <a:pt x="859092" y="454963"/>
                  </a:cubicBezTo>
                  <a:cubicBezTo>
                    <a:pt x="859092" y="444974"/>
                    <a:pt x="851027" y="436838"/>
                    <a:pt x="841058" y="436698"/>
                  </a:cubicBezTo>
                  <a:close/>
                  <a:moveTo>
                    <a:pt x="795084" y="208392"/>
                  </a:moveTo>
                  <a:cubicBezTo>
                    <a:pt x="784987" y="208392"/>
                    <a:pt x="776796" y="216567"/>
                    <a:pt x="776796" y="226657"/>
                  </a:cubicBezTo>
                  <a:cubicBezTo>
                    <a:pt x="776796" y="236747"/>
                    <a:pt x="784987" y="244921"/>
                    <a:pt x="795084" y="244921"/>
                  </a:cubicBezTo>
                  <a:cubicBezTo>
                    <a:pt x="805180" y="244921"/>
                    <a:pt x="813372" y="236747"/>
                    <a:pt x="813372" y="226657"/>
                  </a:cubicBezTo>
                  <a:cubicBezTo>
                    <a:pt x="813372" y="216669"/>
                    <a:pt x="805371" y="208532"/>
                    <a:pt x="795338" y="208392"/>
                  </a:cubicBezTo>
                  <a:close/>
                  <a:moveTo>
                    <a:pt x="795084" y="482359"/>
                  </a:moveTo>
                  <a:cubicBezTo>
                    <a:pt x="784987" y="482359"/>
                    <a:pt x="776796" y="490534"/>
                    <a:pt x="776796" y="500624"/>
                  </a:cubicBezTo>
                  <a:cubicBezTo>
                    <a:pt x="776796" y="510714"/>
                    <a:pt x="784987" y="518888"/>
                    <a:pt x="795084" y="518888"/>
                  </a:cubicBezTo>
                  <a:cubicBezTo>
                    <a:pt x="805180" y="518888"/>
                    <a:pt x="813372" y="510714"/>
                    <a:pt x="813372" y="500624"/>
                  </a:cubicBezTo>
                  <a:cubicBezTo>
                    <a:pt x="813245" y="490712"/>
                    <a:pt x="805244" y="482689"/>
                    <a:pt x="795338" y="482550"/>
                  </a:cubicBezTo>
                  <a:close/>
                  <a:moveTo>
                    <a:pt x="795084" y="117070"/>
                  </a:moveTo>
                  <a:cubicBezTo>
                    <a:pt x="784987" y="117070"/>
                    <a:pt x="776796" y="125245"/>
                    <a:pt x="776796" y="135335"/>
                  </a:cubicBezTo>
                  <a:cubicBezTo>
                    <a:pt x="776796" y="145424"/>
                    <a:pt x="784987" y="153599"/>
                    <a:pt x="795084" y="153599"/>
                  </a:cubicBezTo>
                  <a:cubicBezTo>
                    <a:pt x="805180" y="153599"/>
                    <a:pt x="813372" y="145424"/>
                    <a:pt x="813372" y="135335"/>
                  </a:cubicBezTo>
                  <a:cubicBezTo>
                    <a:pt x="813372" y="125346"/>
                    <a:pt x="805371" y="117210"/>
                    <a:pt x="795338" y="117070"/>
                  </a:cubicBezTo>
                  <a:close/>
                  <a:moveTo>
                    <a:pt x="840804" y="528021"/>
                  </a:moveTo>
                  <a:cubicBezTo>
                    <a:pt x="830644" y="527983"/>
                    <a:pt x="822452" y="536164"/>
                    <a:pt x="822389" y="546285"/>
                  </a:cubicBezTo>
                  <a:cubicBezTo>
                    <a:pt x="822325" y="556407"/>
                    <a:pt x="830517" y="564638"/>
                    <a:pt x="840677" y="564676"/>
                  </a:cubicBezTo>
                  <a:cubicBezTo>
                    <a:pt x="850837" y="564714"/>
                    <a:pt x="859028" y="556533"/>
                    <a:pt x="859092" y="546412"/>
                  </a:cubicBezTo>
                  <a:cubicBezTo>
                    <a:pt x="859092" y="546367"/>
                    <a:pt x="859092" y="546330"/>
                    <a:pt x="859092" y="546285"/>
                  </a:cubicBezTo>
                  <a:cubicBezTo>
                    <a:pt x="859092" y="536297"/>
                    <a:pt x="851027" y="528160"/>
                    <a:pt x="841058" y="528021"/>
                  </a:cubicBezTo>
                  <a:close/>
                  <a:moveTo>
                    <a:pt x="840804" y="619343"/>
                  </a:moveTo>
                  <a:cubicBezTo>
                    <a:pt x="830707" y="619343"/>
                    <a:pt x="822516" y="627518"/>
                    <a:pt x="822516" y="637607"/>
                  </a:cubicBezTo>
                  <a:cubicBezTo>
                    <a:pt x="822516" y="639148"/>
                    <a:pt x="822770" y="640683"/>
                    <a:pt x="823151" y="642174"/>
                  </a:cubicBezTo>
                  <a:cubicBezTo>
                    <a:pt x="835089" y="639814"/>
                    <a:pt x="846837" y="636701"/>
                    <a:pt x="858393" y="632851"/>
                  </a:cubicBezTo>
                  <a:cubicBezTo>
                    <a:pt x="856298" y="624994"/>
                    <a:pt x="849186" y="619489"/>
                    <a:pt x="841058" y="619343"/>
                  </a:cubicBezTo>
                  <a:close/>
                  <a:moveTo>
                    <a:pt x="795084" y="25748"/>
                  </a:moveTo>
                  <a:cubicBezTo>
                    <a:pt x="784987" y="25748"/>
                    <a:pt x="776796" y="33922"/>
                    <a:pt x="776796" y="44012"/>
                  </a:cubicBezTo>
                  <a:cubicBezTo>
                    <a:pt x="776796" y="54102"/>
                    <a:pt x="784987" y="62277"/>
                    <a:pt x="795084" y="62277"/>
                  </a:cubicBezTo>
                  <a:cubicBezTo>
                    <a:pt x="805180" y="62277"/>
                    <a:pt x="813372" y="54102"/>
                    <a:pt x="813372" y="44012"/>
                  </a:cubicBezTo>
                  <a:cubicBezTo>
                    <a:pt x="813245" y="34100"/>
                    <a:pt x="805244" y="26078"/>
                    <a:pt x="795338" y="25938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5"/>
            <p:cNvSpPr/>
            <p:nvPr/>
          </p:nvSpPr>
          <p:spPr>
            <a:xfrm>
              <a:off x="6788222" y="1606642"/>
              <a:ext cx="679513" cy="456825"/>
            </a:xfrm>
            <a:custGeom>
              <a:avLst/>
              <a:gdLst/>
              <a:ahLst/>
              <a:cxnLst/>
              <a:rect l="l" t="t" r="r" b="b"/>
              <a:pathLst>
                <a:path w="1812035" h="1218201" extrusionOk="0">
                  <a:moveTo>
                    <a:pt x="877760" y="1218202"/>
                  </a:moveTo>
                  <a:cubicBezTo>
                    <a:pt x="1373442" y="1218202"/>
                    <a:pt x="1576959" y="444118"/>
                    <a:pt x="1812036" y="0"/>
                  </a:cubicBezTo>
                  <a:lnTo>
                    <a:pt x="0" y="0"/>
                  </a:lnTo>
                  <a:cubicBezTo>
                    <a:pt x="243967" y="601269"/>
                    <a:pt x="522922" y="1218202"/>
                    <a:pt x="877760" y="1218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5"/>
            <p:cNvSpPr/>
            <p:nvPr/>
          </p:nvSpPr>
          <p:spPr>
            <a:xfrm>
              <a:off x="6308923" y="1183542"/>
              <a:ext cx="479298" cy="423103"/>
            </a:xfrm>
            <a:custGeom>
              <a:avLst/>
              <a:gdLst/>
              <a:ahLst/>
              <a:cxnLst/>
              <a:rect l="l" t="t" r="r" b="b"/>
              <a:pathLst>
                <a:path w="1278128" h="1128274" extrusionOk="0">
                  <a:moveTo>
                    <a:pt x="641922" y="0"/>
                  </a:moveTo>
                  <a:cubicBezTo>
                    <a:pt x="371729" y="0"/>
                    <a:pt x="243142" y="659994"/>
                    <a:pt x="0" y="1128275"/>
                  </a:cubicBezTo>
                  <a:lnTo>
                    <a:pt x="1278128" y="1128275"/>
                  </a:lnTo>
                  <a:cubicBezTo>
                    <a:pt x="1046290" y="557066"/>
                    <a:pt x="845947" y="0"/>
                    <a:pt x="641922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5"/>
            <p:cNvSpPr/>
            <p:nvPr/>
          </p:nvSpPr>
          <p:spPr>
            <a:xfrm>
              <a:off x="7467735" y="1492704"/>
              <a:ext cx="265033" cy="113939"/>
            </a:xfrm>
            <a:custGeom>
              <a:avLst/>
              <a:gdLst/>
              <a:ahLst/>
              <a:cxnLst/>
              <a:rect l="l" t="t" r="r" b="b"/>
              <a:pathLst>
                <a:path w="706755" h="303837" extrusionOk="0">
                  <a:moveTo>
                    <a:pt x="320167" y="0"/>
                  </a:moveTo>
                  <a:cubicBezTo>
                    <a:pt x="194310" y="0"/>
                    <a:pt x="94615" y="125251"/>
                    <a:pt x="0" y="303837"/>
                  </a:cubicBezTo>
                  <a:lnTo>
                    <a:pt x="706755" y="303837"/>
                  </a:lnTo>
                  <a:cubicBezTo>
                    <a:pt x="594932" y="135335"/>
                    <a:pt x="483933" y="0"/>
                    <a:pt x="320167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5"/>
            <p:cNvSpPr/>
            <p:nvPr/>
          </p:nvSpPr>
          <p:spPr>
            <a:xfrm>
              <a:off x="8954159" y="1606642"/>
              <a:ext cx="189405" cy="242741"/>
            </a:xfrm>
            <a:custGeom>
              <a:avLst/>
              <a:gdLst/>
              <a:ahLst/>
              <a:cxnLst/>
              <a:rect l="l" t="t" r="r" b="b"/>
              <a:pathLst>
                <a:path w="505079" h="647310" extrusionOk="0">
                  <a:moveTo>
                    <a:pt x="0" y="0"/>
                  </a:moveTo>
                  <a:cubicBezTo>
                    <a:pt x="127000" y="368460"/>
                    <a:pt x="278765" y="644013"/>
                    <a:pt x="505079" y="647310"/>
                  </a:cubicBezTo>
                  <a:lnTo>
                    <a:pt x="505079" y="0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5"/>
            <p:cNvSpPr/>
            <p:nvPr/>
          </p:nvSpPr>
          <p:spPr>
            <a:xfrm>
              <a:off x="5519015" y="1249917"/>
              <a:ext cx="397002" cy="356728"/>
            </a:xfrm>
            <a:custGeom>
              <a:avLst/>
              <a:gdLst/>
              <a:ahLst/>
              <a:cxnLst/>
              <a:rect l="l" t="t" r="r" b="b"/>
              <a:pathLst>
                <a:path w="1058671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058672" y="951274"/>
                  </a:lnTo>
                  <a:cubicBezTo>
                    <a:pt x="920623" y="672805"/>
                    <a:pt x="806005" y="314808"/>
                    <a:pt x="664654" y="17313"/>
                  </a:cubicBezTo>
                  <a:cubicBezTo>
                    <a:pt x="639312" y="6075"/>
                    <a:pt x="611924" y="184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5"/>
            <p:cNvSpPr/>
            <p:nvPr/>
          </p:nvSpPr>
          <p:spPr>
            <a:xfrm>
              <a:off x="7215942" y="1606642"/>
              <a:ext cx="470225" cy="214036"/>
            </a:xfrm>
            <a:custGeom>
              <a:avLst/>
              <a:gdLst/>
              <a:ahLst/>
              <a:cxnLst/>
              <a:rect l="l" t="t" r="r" b="b"/>
              <a:pathLst>
                <a:path w="1253934" h="570764" extrusionOk="0">
                  <a:moveTo>
                    <a:pt x="569913" y="570765"/>
                  </a:moveTo>
                  <a:cubicBezTo>
                    <a:pt x="852488" y="570765"/>
                    <a:pt x="1068959" y="318106"/>
                    <a:pt x="1253934" y="0"/>
                  </a:cubicBezTo>
                  <a:lnTo>
                    <a:pt x="0" y="0"/>
                  </a:lnTo>
                  <a:cubicBezTo>
                    <a:pt x="142240" y="325336"/>
                    <a:pt x="312674" y="570765"/>
                    <a:pt x="569913" y="57076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5"/>
            <p:cNvSpPr/>
            <p:nvPr/>
          </p:nvSpPr>
          <p:spPr>
            <a:xfrm>
              <a:off x="8828810" y="1202353"/>
              <a:ext cx="314754" cy="404291"/>
            </a:xfrm>
            <a:custGeom>
              <a:avLst/>
              <a:gdLst/>
              <a:ahLst/>
              <a:cxnLst/>
              <a:rect l="l" t="t" r="r" b="b"/>
              <a:pathLst>
                <a:path w="839343" h="1078110" extrusionOk="0">
                  <a:moveTo>
                    <a:pt x="0" y="1078111"/>
                  </a:moveTo>
                  <a:lnTo>
                    <a:pt x="839343" y="1078111"/>
                  </a:lnTo>
                  <a:lnTo>
                    <a:pt x="839343" y="0"/>
                  </a:lnTo>
                  <a:cubicBezTo>
                    <a:pt x="537274" y="5898"/>
                    <a:pt x="328867" y="647881"/>
                    <a:pt x="0" y="1078111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5"/>
            <p:cNvSpPr/>
            <p:nvPr/>
          </p:nvSpPr>
          <p:spPr>
            <a:xfrm>
              <a:off x="6509901" y="1012171"/>
              <a:ext cx="699230" cy="594522"/>
            </a:xfrm>
            <a:custGeom>
              <a:avLst/>
              <a:gdLst/>
              <a:ahLst/>
              <a:cxnLst/>
              <a:rect l="l" t="t" r="r" b="b"/>
              <a:pathLst>
                <a:path w="1864614" h="1585393" extrusionOk="0">
                  <a:moveTo>
                    <a:pt x="215900" y="962880"/>
                  </a:moveTo>
                  <a:lnTo>
                    <a:pt x="839153" y="1585267"/>
                  </a:lnTo>
                  <a:lnTo>
                    <a:pt x="866648" y="1585267"/>
                  </a:lnTo>
                  <a:lnTo>
                    <a:pt x="223329" y="942523"/>
                  </a:lnTo>
                  <a:close/>
                  <a:moveTo>
                    <a:pt x="194754" y="1023761"/>
                  </a:moveTo>
                  <a:lnTo>
                    <a:pt x="757047" y="1585267"/>
                  </a:lnTo>
                  <a:lnTo>
                    <a:pt x="784542" y="1585267"/>
                  </a:lnTo>
                  <a:lnTo>
                    <a:pt x="201866" y="1003341"/>
                  </a:lnTo>
                  <a:cubicBezTo>
                    <a:pt x="199771" y="1010190"/>
                    <a:pt x="197358" y="1016976"/>
                    <a:pt x="195009" y="1023761"/>
                  </a:cubicBezTo>
                  <a:close/>
                  <a:moveTo>
                    <a:pt x="173990" y="1084833"/>
                  </a:moveTo>
                  <a:lnTo>
                    <a:pt x="675132" y="1585267"/>
                  </a:lnTo>
                  <a:lnTo>
                    <a:pt x="702691" y="1585267"/>
                  </a:lnTo>
                  <a:lnTo>
                    <a:pt x="181039" y="1064349"/>
                  </a:lnTo>
                  <a:close/>
                  <a:moveTo>
                    <a:pt x="259143" y="841751"/>
                  </a:moveTo>
                  <a:lnTo>
                    <a:pt x="1003681" y="1585267"/>
                  </a:lnTo>
                  <a:lnTo>
                    <a:pt x="1031177" y="1585267"/>
                  </a:lnTo>
                  <a:lnTo>
                    <a:pt x="266700" y="821584"/>
                  </a:lnTo>
                  <a:close/>
                  <a:moveTo>
                    <a:pt x="237490" y="902188"/>
                  </a:moveTo>
                  <a:lnTo>
                    <a:pt x="921512" y="1585267"/>
                  </a:lnTo>
                  <a:lnTo>
                    <a:pt x="949071" y="1585267"/>
                  </a:lnTo>
                  <a:lnTo>
                    <a:pt x="244729" y="881895"/>
                  </a:lnTo>
                  <a:close/>
                  <a:moveTo>
                    <a:pt x="303657" y="722207"/>
                  </a:moveTo>
                  <a:lnTo>
                    <a:pt x="1167892" y="1585267"/>
                  </a:lnTo>
                  <a:lnTo>
                    <a:pt x="1195451" y="1585267"/>
                  </a:lnTo>
                  <a:lnTo>
                    <a:pt x="311150" y="702358"/>
                  </a:lnTo>
                  <a:cubicBezTo>
                    <a:pt x="308801" y="708953"/>
                    <a:pt x="306260" y="715549"/>
                    <a:pt x="303657" y="722207"/>
                  </a:cubicBezTo>
                  <a:close/>
                  <a:moveTo>
                    <a:pt x="281178" y="781757"/>
                  </a:moveTo>
                  <a:lnTo>
                    <a:pt x="1085850" y="1585267"/>
                  </a:lnTo>
                  <a:lnTo>
                    <a:pt x="1113346" y="1585267"/>
                  </a:lnTo>
                  <a:lnTo>
                    <a:pt x="288671" y="761717"/>
                  </a:lnTo>
                  <a:cubicBezTo>
                    <a:pt x="286131" y="768376"/>
                    <a:pt x="283654" y="775035"/>
                    <a:pt x="281178" y="781757"/>
                  </a:cubicBezTo>
                  <a:close/>
                  <a:moveTo>
                    <a:pt x="45657" y="1448727"/>
                  </a:moveTo>
                  <a:lnTo>
                    <a:pt x="182372" y="1585267"/>
                  </a:lnTo>
                  <a:lnTo>
                    <a:pt x="209867" y="1585267"/>
                  </a:lnTo>
                  <a:lnTo>
                    <a:pt x="53086" y="1428687"/>
                  </a:lnTo>
                  <a:close/>
                  <a:moveTo>
                    <a:pt x="23051" y="1508150"/>
                  </a:moveTo>
                  <a:lnTo>
                    <a:pt x="100266" y="1585267"/>
                  </a:lnTo>
                  <a:lnTo>
                    <a:pt x="127762" y="1585267"/>
                  </a:lnTo>
                  <a:lnTo>
                    <a:pt x="30671" y="1488300"/>
                  </a:lnTo>
                  <a:close/>
                  <a:moveTo>
                    <a:pt x="67501" y="1388797"/>
                  </a:moveTo>
                  <a:lnTo>
                    <a:pt x="264351" y="1585394"/>
                  </a:lnTo>
                  <a:lnTo>
                    <a:pt x="292100" y="1585394"/>
                  </a:lnTo>
                  <a:lnTo>
                    <a:pt x="75121" y="1368757"/>
                  </a:lnTo>
                  <a:close/>
                  <a:moveTo>
                    <a:pt x="326517" y="663228"/>
                  </a:moveTo>
                  <a:lnTo>
                    <a:pt x="1249807" y="1585267"/>
                  </a:lnTo>
                  <a:lnTo>
                    <a:pt x="1277303" y="1585267"/>
                  </a:lnTo>
                  <a:lnTo>
                    <a:pt x="334709" y="643632"/>
                  </a:lnTo>
                  <a:cubicBezTo>
                    <a:pt x="332041" y="650164"/>
                    <a:pt x="329374" y="656696"/>
                    <a:pt x="326771" y="663228"/>
                  </a:cubicBezTo>
                  <a:close/>
                  <a:moveTo>
                    <a:pt x="153035" y="1145905"/>
                  </a:moveTo>
                  <a:lnTo>
                    <a:pt x="593027" y="1585267"/>
                  </a:lnTo>
                  <a:lnTo>
                    <a:pt x="620522" y="1585267"/>
                  </a:lnTo>
                  <a:lnTo>
                    <a:pt x="160084" y="1125421"/>
                  </a:lnTo>
                  <a:close/>
                  <a:moveTo>
                    <a:pt x="0" y="1566812"/>
                  </a:moveTo>
                  <a:lnTo>
                    <a:pt x="18288" y="1585077"/>
                  </a:lnTo>
                  <a:lnTo>
                    <a:pt x="45847" y="1585077"/>
                  </a:lnTo>
                  <a:lnTo>
                    <a:pt x="7747" y="1547026"/>
                  </a:lnTo>
                  <a:cubicBezTo>
                    <a:pt x="5080" y="1554128"/>
                    <a:pt x="2413" y="1560470"/>
                    <a:pt x="0" y="1566812"/>
                  </a:cubicBezTo>
                  <a:close/>
                  <a:moveTo>
                    <a:pt x="132207" y="1206723"/>
                  </a:moveTo>
                  <a:lnTo>
                    <a:pt x="511111" y="1585077"/>
                  </a:lnTo>
                  <a:lnTo>
                    <a:pt x="538607" y="1585077"/>
                  </a:lnTo>
                  <a:lnTo>
                    <a:pt x="139065" y="1186302"/>
                  </a:lnTo>
                  <a:close/>
                  <a:moveTo>
                    <a:pt x="110998" y="1267605"/>
                  </a:moveTo>
                  <a:lnTo>
                    <a:pt x="428942" y="1585077"/>
                  </a:lnTo>
                  <a:lnTo>
                    <a:pt x="456438" y="1585077"/>
                  </a:lnTo>
                  <a:lnTo>
                    <a:pt x="118110" y="1247184"/>
                  </a:lnTo>
                  <a:cubicBezTo>
                    <a:pt x="115570" y="1254223"/>
                    <a:pt x="113221" y="1261009"/>
                    <a:pt x="110808" y="1267795"/>
                  </a:cubicBezTo>
                  <a:close/>
                  <a:moveTo>
                    <a:pt x="89662" y="1328233"/>
                  </a:moveTo>
                  <a:lnTo>
                    <a:pt x="346837" y="1585077"/>
                  </a:lnTo>
                  <a:lnTo>
                    <a:pt x="374333" y="1585077"/>
                  </a:lnTo>
                  <a:lnTo>
                    <a:pt x="96838" y="1307939"/>
                  </a:lnTo>
                  <a:cubicBezTo>
                    <a:pt x="94234" y="1314915"/>
                    <a:pt x="91884" y="1321701"/>
                    <a:pt x="89472" y="1328423"/>
                  </a:cubicBezTo>
                  <a:close/>
                  <a:moveTo>
                    <a:pt x="1792922" y="1361400"/>
                  </a:moveTo>
                  <a:lnTo>
                    <a:pt x="599122" y="169137"/>
                  </a:lnTo>
                  <a:cubicBezTo>
                    <a:pt x="594868" y="173956"/>
                    <a:pt x="590614" y="178966"/>
                    <a:pt x="586422" y="183976"/>
                  </a:cubicBezTo>
                  <a:lnTo>
                    <a:pt x="1809750" y="1405920"/>
                  </a:lnTo>
                  <a:cubicBezTo>
                    <a:pt x="1804035" y="1391251"/>
                    <a:pt x="1798383" y="1376475"/>
                    <a:pt x="1792732" y="1361591"/>
                  </a:cubicBezTo>
                  <a:close/>
                  <a:moveTo>
                    <a:pt x="1608772" y="849171"/>
                  </a:moveTo>
                  <a:lnTo>
                    <a:pt x="785876" y="27967"/>
                  </a:lnTo>
                  <a:cubicBezTo>
                    <a:pt x="779526" y="30631"/>
                    <a:pt x="773176" y="33421"/>
                    <a:pt x="766826" y="36402"/>
                  </a:cubicBezTo>
                  <a:lnTo>
                    <a:pt x="1624076" y="892549"/>
                  </a:lnTo>
                  <a:close/>
                  <a:moveTo>
                    <a:pt x="1745488" y="1231837"/>
                  </a:moveTo>
                  <a:lnTo>
                    <a:pt x="638873" y="127217"/>
                  </a:lnTo>
                  <a:cubicBezTo>
                    <a:pt x="634238" y="131720"/>
                    <a:pt x="629603" y="136222"/>
                    <a:pt x="625030" y="140915"/>
                  </a:cubicBezTo>
                  <a:lnTo>
                    <a:pt x="1760728" y="1275088"/>
                  </a:lnTo>
                  <a:close/>
                  <a:moveTo>
                    <a:pt x="1700149" y="1104493"/>
                  </a:moveTo>
                  <a:lnTo>
                    <a:pt x="682689" y="89166"/>
                  </a:lnTo>
                  <a:cubicBezTo>
                    <a:pt x="677609" y="93161"/>
                    <a:pt x="672528" y="97347"/>
                    <a:pt x="667512" y="101533"/>
                  </a:cubicBezTo>
                  <a:lnTo>
                    <a:pt x="1714818" y="1147490"/>
                  </a:lnTo>
                  <a:close/>
                  <a:moveTo>
                    <a:pt x="1558734" y="717197"/>
                  </a:moveTo>
                  <a:lnTo>
                    <a:pt x="848423" y="8435"/>
                  </a:lnTo>
                  <a:cubicBezTo>
                    <a:pt x="841058" y="10020"/>
                    <a:pt x="833691" y="11859"/>
                    <a:pt x="826453" y="13952"/>
                  </a:cubicBezTo>
                  <a:lnTo>
                    <a:pt x="1575753" y="762288"/>
                  </a:lnTo>
                  <a:cubicBezTo>
                    <a:pt x="1569974" y="747239"/>
                    <a:pt x="1564132" y="732272"/>
                    <a:pt x="1558354" y="717388"/>
                  </a:cubicBezTo>
                  <a:close/>
                  <a:moveTo>
                    <a:pt x="1655128" y="977593"/>
                  </a:moveTo>
                  <a:lnTo>
                    <a:pt x="731266" y="55491"/>
                  </a:lnTo>
                  <a:cubicBezTo>
                    <a:pt x="725615" y="58852"/>
                    <a:pt x="719963" y="62404"/>
                    <a:pt x="714375" y="66082"/>
                  </a:cubicBezTo>
                  <a:lnTo>
                    <a:pt x="1670050" y="1020337"/>
                  </a:lnTo>
                  <a:cubicBezTo>
                    <a:pt x="1664843" y="1006131"/>
                    <a:pt x="1659827" y="991925"/>
                    <a:pt x="1654746" y="977783"/>
                  </a:cubicBezTo>
                  <a:close/>
                  <a:moveTo>
                    <a:pt x="1289876" y="202621"/>
                  </a:moveTo>
                  <a:lnTo>
                    <a:pt x="1173035" y="85995"/>
                  </a:lnTo>
                  <a:cubicBezTo>
                    <a:pt x="1150029" y="68341"/>
                    <a:pt x="1125385" y="52924"/>
                    <a:pt x="1099439" y="39954"/>
                  </a:cubicBezTo>
                  <a:lnTo>
                    <a:pt x="1356423" y="296544"/>
                  </a:lnTo>
                  <a:cubicBezTo>
                    <a:pt x="1335786" y="264142"/>
                    <a:pt x="1313434" y="232854"/>
                    <a:pt x="1289495" y="202812"/>
                  </a:cubicBezTo>
                  <a:close/>
                  <a:moveTo>
                    <a:pt x="1501457" y="577994"/>
                  </a:moveTo>
                  <a:lnTo>
                    <a:pt x="922147" y="0"/>
                  </a:lnTo>
                  <a:cubicBezTo>
                    <a:pt x="913321" y="0"/>
                    <a:pt x="904558" y="634"/>
                    <a:pt x="895922" y="1332"/>
                  </a:cubicBezTo>
                  <a:lnTo>
                    <a:pt x="1521396" y="625938"/>
                  </a:lnTo>
                  <a:cubicBezTo>
                    <a:pt x="1514666" y="609894"/>
                    <a:pt x="1507934" y="593912"/>
                    <a:pt x="1501077" y="578185"/>
                  </a:cubicBezTo>
                  <a:close/>
                  <a:moveTo>
                    <a:pt x="1428496" y="423127"/>
                  </a:moveTo>
                  <a:lnTo>
                    <a:pt x="1013841" y="9576"/>
                  </a:lnTo>
                  <a:cubicBezTo>
                    <a:pt x="1002792" y="7039"/>
                    <a:pt x="991597" y="4926"/>
                    <a:pt x="980250" y="3234"/>
                  </a:cubicBezTo>
                  <a:lnTo>
                    <a:pt x="1455293" y="477667"/>
                  </a:lnTo>
                  <a:cubicBezTo>
                    <a:pt x="1446340" y="459275"/>
                    <a:pt x="1437322" y="441157"/>
                    <a:pt x="1428115" y="423317"/>
                  </a:cubicBezTo>
                  <a:close/>
                  <a:moveTo>
                    <a:pt x="456057" y="381651"/>
                  </a:moveTo>
                  <a:lnTo>
                    <a:pt x="1661033" y="1585077"/>
                  </a:lnTo>
                  <a:lnTo>
                    <a:pt x="1688592" y="1585077"/>
                  </a:lnTo>
                  <a:lnTo>
                    <a:pt x="465455" y="364084"/>
                  </a:lnTo>
                  <a:cubicBezTo>
                    <a:pt x="462153" y="369982"/>
                    <a:pt x="458915" y="375880"/>
                    <a:pt x="455676" y="381842"/>
                  </a:cubicBezTo>
                  <a:close/>
                  <a:moveTo>
                    <a:pt x="427990" y="435620"/>
                  </a:moveTo>
                  <a:lnTo>
                    <a:pt x="1578928" y="1585077"/>
                  </a:lnTo>
                  <a:lnTo>
                    <a:pt x="1606423" y="1585077"/>
                  </a:lnTo>
                  <a:lnTo>
                    <a:pt x="436880" y="417609"/>
                  </a:lnTo>
                  <a:cubicBezTo>
                    <a:pt x="433769" y="423634"/>
                    <a:pt x="430657" y="429659"/>
                    <a:pt x="427609" y="435810"/>
                  </a:cubicBezTo>
                  <a:close/>
                  <a:moveTo>
                    <a:pt x="1845564" y="1495847"/>
                  </a:moveTo>
                  <a:lnTo>
                    <a:pt x="561911" y="214354"/>
                  </a:lnTo>
                  <a:cubicBezTo>
                    <a:pt x="557975" y="219554"/>
                    <a:pt x="554101" y="224881"/>
                    <a:pt x="550164" y="230145"/>
                  </a:cubicBezTo>
                  <a:lnTo>
                    <a:pt x="1864614" y="1542904"/>
                  </a:lnTo>
                  <a:cubicBezTo>
                    <a:pt x="1858137" y="1527429"/>
                    <a:pt x="1851660" y="1511828"/>
                    <a:pt x="1845183" y="1496037"/>
                  </a:cubicBezTo>
                  <a:close/>
                  <a:moveTo>
                    <a:pt x="375222" y="547553"/>
                  </a:moveTo>
                  <a:lnTo>
                    <a:pt x="1414272" y="1585267"/>
                  </a:lnTo>
                  <a:lnTo>
                    <a:pt x="1441831" y="1585267"/>
                  </a:lnTo>
                  <a:lnTo>
                    <a:pt x="383730" y="528528"/>
                  </a:lnTo>
                  <a:cubicBezTo>
                    <a:pt x="381000" y="534870"/>
                    <a:pt x="378016" y="541148"/>
                    <a:pt x="375222" y="547553"/>
                  </a:cubicBezTo>
                  <a:close/>
                  <a:moveTo>
                    <a:pt x="400622" y="491111"/>
                  </a:moveTo>
                  <a:lnTo>
                    <a:pt x="1496251" y="1585267"/>
                  </a:lnTo>
                  <a:lnTo>
                    <a:pt x="1524000" y="1585267"/>
                  </a:lnTo>
                  <a:lnTo>
                    <a:pt x="409702" y="472466"/>
                  </a:lnTo>
                  <a:close/>
                  <a:moveTo>
                    <a:pt x="516509" y="278723"/>
                  </a:moveTo>
                  <a:lnTo>
                    <a:pt x="1824609" y="1585140"/>
                  </a:lnTo>
                  <a:lnTo>
                    <a:pt x="1852105" y="1585140"/>
                  </a:lnTo>
                  <a:lnTo>
                    <a:pt x="527685" y="262235"/>
                  </a:lnTo>
                  <a:cubicBezTo>
                    <a:pt x="524002" y="267689"/>
                    <a:pt x="520319" y="273079"/>
                    <a:pt x="516699" y="278723"/>
                  </a:cubicBezTo>
                  <a:close/>
                  <a:moveTo>
                    <a:pt x="484759" y="329458"/>
                  </a:moveTo>
                  <a:lnTo>
                    <a:pt x="1742059" y="1585140"/>
                  </a:lnTo>
                  <a:lnTo>
                    <a:pt x="1769555" y="1585140"/>
                  </a:lnTo>
                  <a:lnTo>
                    <a:pt x="495617" y="312208"/>
                  </a:lnTo>
                  <a:cubicBezTo>
                    <a:pt x="492125" y="317916"/>
                    <a:pt x="488950" y="323814"/>
                    <a:pt x="485267" y="329395"/>
                  </a:cubicBezTo>
                  <a:close/>
                  <a:moveTo>
                    <a:pt x="350076" y="605010"/>
                  </a:moveTo>
                  <a:lnTo>
                    <a:pt x="1331659" y="1585330"/>
                  </a:lnTo>
                  <a:lnTo>
                    <a:pt x="1359154" y="1585330"/>
                  </a:lnTo>
                  <a:lnTo>
                    <a:pt x="358775" y="585668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5"/>
            <p:cNvSpPr/>
            <p:nvPr/>
          </p:nvSpPr>
          <p:spPr>
            <a:xfrm>
              <a:off x="7686167" y="1131008"/>
              <a:ext cx="683038" cy="475637"/>
            </a:xfrm>
            <a:custGeom>
              <a:avLst/>
              <a:gdLst/>
              <a:ahLst/>
              <a:cxnLst/>
              <a:rect l="l" t="t" r="r" b="b"/>
              <a:pathLst>
                <a:path w="1821434" h="1268365" extrusionOk="0">
                  <a:moveTo>
                    <a:pt x="840804" y="0"/>
                  </a:moveTo>
                  <a:cubicBezTo>
                    <a:pt x="537718" y="0"/>
                    <a:pt x="314134" y="728422"/>
                    <a:pt x="0" y="1268366"/>
                  </a:cubicBezTo>
                  <a:lnTo>
                    <a:pt x="1821435" y="1268366"/>
                  </a:lnTo>
                  <a:cubicBezTo>
                    <a:pt x="1438784" y="781440"/>
                    <a:pt x="1172337" y="0"/>
                    <a:pt x="840804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5"/>
            <p:cNvSpPr/>
            <p:nvPr/>
          </p:nvSpPr>
          <p:spPr>
            <a:xfrm>
              <a:off x="8243403" y="898161"/>
              <a:ext cx="710732" cy="708485"/>
            </a:xfrm>
            <a:custGeom>
              <a:avLst/>
              <a:gdLst/>
              <a:ahLst/>
              <a:cxnLst/>
              <a:rect l="l" t="t" r="r" b="b"/>
              <a:pathLst>
                <a:path w="1895284" h="1889294" extrusionOk="0">
                  <a:moveTo>
                    <a:pt x="878205" y="1889294"/>
                  </a:moveTo>
                  <a:lnTo>
                    <a:pt x="931735" y="1889294"/>
                  </a:lnTo>
                  <a:lnTo>
                    <a:pt x="931735" y="14333"/>
                  </a:lnTo>
                  <a:cubicBezTo>
                    <a:pt x="913194" y="20420"/>
                    <a:pt x="895286" y="28190"/>
                    <a:pt x="878205" y="37544"/>
                  </a:cubicBezTo>
                  <a:close/>
                  <a:moveTo>
                    <a:pt x="607695" y="1889294"/>
                  </a:moveTo>
                  <a:lnTo>
                    <a:pt x="661226" y="1889294"/>
                  </a:lnTo>
                  <a:lnTo>
                    <a:pt x="661226" y="256971"/>
                  </a:lnTo>
                  <a:cubicBezTo>
                    <a:pt x="643065" y="284241"/>
                    <a:pt x="625221" y="313223"/>
                    <a:pt x="607695" y="343917"/>
                  </a:cubicBezTo>
                  <a:close/>
                  <a:moveTo>
                    <a:pt x="427419" y="1889294"/>
                  </a:moveTo>
                  <a:lnTo>
                    <a:pt x="480885" y="1889294"/>
                  </a:lnTo>
                  <a:lnTo>
                    <a:pt x="480885" y="601903"/>
                  </a:lnTo>
                  <a:cubicBezTo>
                    <a:pt x="462852" y="643505"/>
                    <a:pt x="445009" y="686357"/>
                    <a:pt x="427419" y="730452"/>
                  </a:cubicBezTo>
                  <a:close/>
                  <a:moveTo>
                    <a:pt x="697865" y="1889294"/>
                  </a:moveTo>
                  <a:lnTo>
                    <a:pt x="751396" y="1889294"/>
                  </a:lnTo>
                  <a:lnTo>
                    <a:pt x="751396" y="140281"/>
                  </a:lnTo>
                  <a:cubicBezTo>
                    <a:pt x="733171" y="160068"/>
                    <a:pt x="715328" y="181651"/>
                    <a:pt x="697865" y="205031"/>
                  </a:cubicBezTo>
                  <a:close/>
                  <a:moveTo>
                    <a:pt x="517525" y="1889294"/>
                  </a:moveTo>
                  <a:lnTo>
                    <a:pt x="571056" y="1889294"/>
                  </a:lnTo>
                  <a:lnTo>
                    <a:pt x="571056" y="411141"/>
                  </a:lnTo>
                  <a:cubicBezTo>
                    <a:pt x="552895" y="445894"/>
                    <a:pt x="535115" y="482296"/>
                    <a:pt x="517525" y="520030"/>
                  </a:cubicBezTo>
                  <a:close/>
                  <a:moveTo>
                    <a:pt x="66675" y="1889294"/>
                  </a:moveTo>
                  <a:lnTo>
                    <a:pt x="120206" y="1889294"/>
                  </a:lnTo>
                  <a:lnTo>
                    <a:pt x="120206" y="1579813"/>
                  </a:lnTo>
                  <a:cubicBezTo>
                    <a:pt x="102489" y="1628309"/>
                    <a:pt x="84646" y="1676037"/>
                    <a:pt x="66675" y="1723011"/>
                  </a:cubicBezTo>
                  <a:close/>
                  <a:moveTo>
                    <a:pt x="30035" y="1889294"/>
                  </a:moveTo>
                  <a:lnTo>
                    <a:pt x="30035" y="1816363"/>
                  </a:lnTo>
                  <a:cubicBezTo>
                    <a:pt x="20066" y="1841014"/>
                    <a:pt x="10096" y="1865322"/>
                    <a:pt x="0" y="1889294"/>
                  </a:cubicBezTo>
                  <a:close/>
                  <a:moveTo>
                    <a:pt x="247015" y="1889294"/>
                  </a:moveTo>
                  <a:lnTo>
                    <a:pt x="300482" y="1889294"/>
                  </a:lnTo>
                  <a:lnTo>
                    <a:pt x="300482" y="1069676"/>
                  </a:lnTo>
                  <a:cubicBezTo>
                    <a:pt x="282639" y="1119986"/>
                    <a:pt x="264858" y="1170721"/>
                    <a:pt x="247015" y="1221880"/>
                  </a:cubicBezTo>
                  <a:close/>
                  <a:moveTo>
                    <a:pt x="337185" y="1889294"/>
                  </a:moveTo>
                  <a:lnTo>
                    <a:pt x="390652" y="1889294"/>
                  </a:lnTo>
                  <a:lnTo>
                    <a:pt x="390652" y="823867"/>
                  </a:lnTo>
                  <a:cubicBezTo>
                    <a:pt x="372682" y="870923"/>
                    <a:pt x="354902" y="918823"/>
                    <a:pt x="337185" y="967573"/>
                  </a:cubicBezTo>
                  <a:close/>
                  <a:moveTo>
                    <a:pt x="156845" y="1889294"/>
                  </a:moveTo>
                  <a:lnTo>
                    <a:pt x="210376" y="1889294"/>
                  </a:lnTo>
                  <a:lnTo>
                    <a:pt x="210376" y="1326393"/>
                  </a:lnTo>
                  <a:cubicBezTo>
                    <a:pt x="192532" y="1377128"/>
                    <a:pt x="174689" y="1427691"/>
                    <a:pt x="156845" y="1478090"/>
                  </a:cubicBezTo>
                  <a:close/>
                  <a:moveTo>
                    <a:pt x="787971" y="1889294"/>
                  </a:moveTo>
                  <a:lnTo>
                    <a:pt x="841502" y="1889294"/>
                  </a:lnTo>
                  <a:lnTo>
                    <a:pt x="841502" y="60184"/>
                  </a:lnTo>
                  <a:cubicBezTo>
                    <a:pt x="822643" y="73317"/>
                    <a:pt x="804799" y="87748"/>
                    <a:pt x="787971" y="103372"/>
                  </a:cubicBezTo>
                  <a:close/>
                  <a:moveTo>
                    <a:pt x="1501902" y="1889294"/>
                  </a:moveTo>
                  <a:lnTo>
                    <a:pt x="1555369" y="1889294"/>
                  </a:lnTo>
                  <a:lnTo>
                    <a:pt x="1555369" y="725442"/>
                  </a:lnTo>
                  <a:cubicBezTo>
                    <a:pt x="1538033" y="671917"/>
                    <a:pt x="1520254" y="620041"/>
                    <a:pt x="1501902" y="570194"/>
                  </a:cubicBezTo>
                  <a:close/>
                  <a:moveTo>
                    <a:pt x="1592008" y="1889294"/>
                  </a:moveTo>
                  <a:lnTo>
                    <a:pt x="1645539" y="1889294"/>
                  </a:lnTo>
                  <a:lnTo>
                    <a:pt x="1645539" y="1026298"/>
                  </a:lnTo>
                  <a:cubicBezTo>
                    <a:pt x="1628013" y="964021"/>
                    <a:pt x="1610234" y="902569"/>
                    <a:pt x="1592008" y="842385"/>
                  </a:cubicBezTo>
                  <a:close/>
                  <a:moveTo>
                    <a:pt x="1682179" y="1889294"/>
                  </a:moveTo>
                  <a:lnTo>
                    <a:pt x="1735709" y="1889294"/>
                  </a:lnTo>
                  <a:lnTo>
                    <a:pt x="1735709" y="1353980"/>
                  </a:lnTo>
                  <a:cubicBezTo>
                    <a:pt x="1717866" y="1288786"/>
                    <a:pt x="1700085" y="1223339"/>
                    <a:pt x="1682179" y="1158272"/>
                  </a:cubicBezTo>
                  <a:close/>
                  <a:moveTo>
                    <a:pt x="1862519" y="1790425"/>
                  </a:moveTo>
                  <a:lnTo>
                    <a:pt x="1862519" y="1889294"/>
                  </a:lnTo>
                  <a:lnTo>
                    <a:pt x="1895284" y="1889294"/>
                  </a:lnTo>
                  <a:cubicBezTo>
                    <a:pt x="1884235" y="1856995"/>
                    <a:pt x="1873314" y="1824037"/>
                    <a:pt x="1862582" y="1790425"/>
                  </a:cubicBezTo>
                  <a:close/>
                  <a:moveTo>
                    <a:pt x="1772348" y="1889294"/>
                  </a:moveTo>
                  <a:lnTo>
                    <a:pt x="1825879" y="1889294"/>
                  </a:lnTo>
                  <a:lnTo>
                    <a:pt x="1825879" y="1671833"/>
                  </a:lnTo>
                  <a:cubicBezTo>
                    <a:pt x="1807718" y="1611205"/>
                    <a:pt x="1789938" y="1549245"/>
                    <a:pt x="1772348" y="1486525"/>
                  </a:cubicBezTo>
                  <a:close/>
                  <a:moveTo>
                    <a:pt x="968375" y="4883"/>
                  </a:moveTo>
                  <a:lnTo>
                    <a:pt x="968375" y="1889294"/>
                  </a:lnTo>
                  <a:lnTo>
                    <a:pt x="1021842" y="1889294"/>
                  </a:lnTo>
                  <a:lnTo>
                    <a:pt x="1021842" y="0"/>
                  </a:lnTo>
                  <a:lnTo>
                    <a:pt x="1020191" y="0"/>
                  </a:lnTo>
                  <a:cubicBezTo>
                    <a:pt x="1002792" y="-8"/>
                    <a:pt x="985457" y="1627"/>
                    <a:pt x="968375" y="4883"/>
                  </a:cubicBezTo>
                  <a:close/>
                  <a:moveTo>
                    <a:pt x="1050925" y="1889294"/>
                  </a:moveTo>
                  <a:lnTo>
                    <a:pt x="1104456" y="1889294"/>
                  </a:lnTo>
                  <a:lnTo>
                    <a:pt x="1104456" y="13318"/>
                  </a:lnTo>
                  <a:cubicBezTo>
                    <a:pt x="1087057" y="7658"/>
                    <a:pt x="1069086" y="3770"/>
                    <a:pt x="1050925" y="1712"/>
                  </a:cubicBezTo>
                  <a:close/>
                  <a:moveTo>
                    <a:pt x="1141096" y="1889294"/>
                  </a:moveTo>
                  <a:lnTo>
                    <a:pt x="1194626" y="1889294"/>
                  </a:lnTo>
                  <a:lnTo>
                    <a:pt x="1194626" y="60564"/>
                  </a:lnTo>
                  <a:cubicBezTo>
                    <a:pt x="1177862" y="48103"/>
                    <a:pt x="1159891" y="37232"/>
                    <a:pt x="1141096" y="28094"/>
                  </a:cubicBezTo>
                  <a:close/>
                  <a:moveTo>
                    <a:pt x="1321435" y="1889294"/>
                  </a:moveTo>
                  <a:lnTo>
                    <a:pt x="1374902" y="1889294"/>
                  </a:lnTo>
                  <a:lnTo>
                    <a:pt x="1374902" y="284304"/>
                  </a:lnTo>
                  <a:cubicBezTo>
                    <a:pt x="1357694" y="253187"/>
                    <a:pt x="1339850" y="224205"/>
                    <a:pt x="1321435" y="197358"/>
                  </a:cubicBezTo>
                  <a:close/>
                  <a:moveTo>
                    <a:pt x="1231265" y="90942"/>
                  </a:moveTo>
                  <a:lnTo>
                    <a:pt x="1231265" y="1889294"/>
                  </a:lnTo>
                  <a:lnTo>
                    <a:pt x="1284732" y="1889294"/>
                  </a:lnTo>
                  <a:lnTo>
                    <a:pt x="1284732" y="148335"/>
                  </a:lnTo>
                  <a:cubicBezTo>
                    <a:pt x="1268349" y="127978"/>
                    <a:pt x="1250569" y="108800"/>
                    <a:pt x="1231456" y="90942"/>
                  </a:cubicBezTo>
                  <a:close/>
                  <a:moveTo>
                    <a:pt x="1411605" y="1889294"/>
                  </a:moveTo>
                  <a:lnTo>
                    <a:pt x="1465072" y="1889294"/>
                  </a:lnTo>
                  <a:lnTo>
                    <a:pt x="1465072" y="475637"/>
                  </a:lnTo>
                  <a:cubicBezTo>
                    <a:pt x="1447800" y="433401"/>
                    <a:pt x="1430021" y="393193"/>
                    <a:pt x="1411605" y="35514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5"/>
            <p:cNvSpPr/>
            <p:nvPr/>
          </p:nvSpPr>
          <p:spPr>
            <a:xfrm>
              <a:off x="7686239" y="1569757"/>
              <a:ext cx="46601" cy="36885"/>
            </a:xfrm>
            <a:custGeom>
              <a:avLst/>
              <a:gdLst/>
              <a:ahLst/>
              <a:cxnLst/>
              <a:rect l="l" t="t" r="r" b="b"/>
              <a:pathLst>
                <a:path w="124269" h="98361" extrusionOk="0">
                  <a:moveTo>
                    <a:pt x="0" y="98362"/>
                  </a:moveTo>
                  <a:lnTo>
                    <a:pt x="124269" y="98362"/>
                  </a:lnTo>
                  <a:cubicBezTo>
                    <a:pt x="101409" y="63926"/>
                    <a:pt x="78549" y="30821"/>
                    <a:pt x="55245" y="0"/>
                  </a:cubicBezTo>
                  <a:cubicBezTo>
                    <a:pt x="37020" y="33358"/>
                    <a:pt x="18606" y="66145"/>
                    <a:pt x="0" y="9836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5"/>
            <p:cNvSpPr/>
            <p:nvPr/>
          </p:nvSpPr>
          <p:spPr>
            <a:xfrm>
              <a:off x="8369228" y="1606642"/>
              <a:ext cx="459581" cy="142691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5"/>
            <p:cNvSpPr/>
            <p:nvPr/>
          </p:nvSpPr>
          <p:spPr>
            <a:xfrm>
              <a:off x="6000837" y="1606143"/>
              <a:ext cx="506206" cy="237366"/>
            </a:xfrm>
            <a:custGeom>
              <a:avLst/>
              <a:gdLst/>
              <a:ahLst/>
              <a:cxnLst/>
              <a:rect l="l" t="t" r="r" b="b"/>
              <a:pathLst>
                <a:path w="1349883" h="632977" extrusionOk="0">
                  <a:moveTo>
                    <a:pt x="617347" y="0"/>
                  </a:moveTo>
                  <a:cubicBezTo>
                    <a:pt x="595535" y="0"/>
                    <a:pt x="577850" y="17662"/>
                    <a:pt x="577850" y="39446"/>
                  </a:cubicBezTo>
                  <a:cubicBezTo>
                    <a:pt x="577850" y="39465"/>
                    <a:pt x="577850" y="39491"/>
                    <a:pt x="577850" y="39509"/>
                  </a:cubicBezTo>
                  <a:lnTo>
                    <a:pt x="577850" y="569877"/>
                  </a:lnTo>
                  <a:cubicBezTo>
                    <a:pt x="577850" y="591661"/>
                    <a:pt x="595535" y="609323"/>
                    <a:pt x="617347" y="609323"/>
                  </a:cubicBezTo>
                  <a:cubicBezTo>
                    <a:pt x="639159" y="609323"/>
                    <a:pt x="656844" y="591661"/>
                    <a:pt x="656844" y="569877"/>
                  </a:cubicBezTo>
                  <a:lnTo>
                    <a:pt x="656844" y="39509"/>
                  </a:lnTo>
                  <a:cubicBezTo>
                    <a:pt x="656876" y="17725"/>
                    <a:pt x="639223" y="38"/>
                    <a:pt x="617411" y="0"/>
                  </a:cubicBezTo>
                  <a:cubicBezTo>
                    <a:pt x="617392" y="0"/>
                    <a:pt x="617366" y="0"/>
                    <a:pt x="617347" y="0"/>
                  </a:cubicBezTo>
                  <a:close/>
                  <a:moveTo>
                    <a:pt x="39497" y="0"/>
                  </a:moveTo>
                  <a:cubicBezTo>
                    <a:pt x="17685" y="0"/>
                    <a:pt x="0" y="17662"/>
                    <a:pt x="0" y="39446"/>
                  </a:cubicBezTo>
                  <a:cubicBezTo>
                    <a:pt x="0" y="39465"/>
                    <a:pt x="0" y="39491"/>
                    <a:pt x="0" y="39509"/>
                  </a:cubicBezTo>
                  <a:lnTo>
                    <a:pt x="0" y="69506"/>
                  </a:lnTo>
                  <a:cubicBezTo>
                    <a:pt x="0" y="91291"/>
                    <a:pt x="17685" y="108953"/>
                    <a:pt x="39497" y="108953"/>
                  </a:cubicBezTo>
                  <a:cubicBezTo>
                    <a:pt x="61309" y="108953"/>
                    <a:pt x="78994" y="91291"/>
                    <a:pt x="78994" y="69506"/>
                  </a:cubicBezTo>
                  <a:lnTo>
                    <a:pt x="78994" y="39509"/>
                  </a:lnTo>
                  <a:cubicBezTo>
                    <a:pt x="79032" y="17821"/>
                    <a:pt x="61532" y="171"/>
                    <a:pt x="39815" y="0"/>
                  </a:cubicBezTo>
                  <a:close/>
                  <a:moveTo>
                    <a:pt x="501523" y="0"/>
                  </a:moveTo>
                  <a:cubicBezTo>
                    <a:pt x="479711" y="0"/>
                    <a:pt x="462026" y="17662"/>
                    <a:pt x="462026" y="39446"/>
                  </a:cubicBezTo>
                  <a:cubicBezTo>
                    <a:pt x="462026" y="39465"/>
                    <a:pt x="462026" y="39491"/>
                    <a:pt x="462026" y="39509"/>
                  </a:cubicBezTo>
                  <a:lnTo>
                    <a:pt x="462026" y="513561"/>
                  </a:lnTo>
                  <a:cubicBezTo>
                    <a:pt x="462026" y="535345"/>
                    <a:pt x="479711" y="553007"/>
                    <a:pt x="501523" y="553007"/>
                  </a:cubicBezTo>
                  <a:cubicBezTo>
                    <a:pt x="523336" y="553007"/>
                    <a:pt x="541020" y="535345"/>
                    <a:pt x="541020" y="513561"/>
                  </a:cubicBezTo>
                  <a:lnTo>
                    <a:pt x="541020" y="39509"/>
                  </a:lnTo>
                  <a:cubicBezTo>
                    <a:pt x="541058" y="17821"/>
                    <a:pt x="523558" y="171"/>
                    <a:pt x="501841" y="0"/>
                  </a:cubicBezTo>
                  <a:close/>
                  <a:moveTo>
                    <a:pt x="386017" y="0"/>
                  </a:moveTo>
                  <a:cubicBezTo>
                    <a:pt x="364205" y="0"/>
                    <a:pt x="346520" y="17662"/>
                    <a:pt x="346520" y="39446"/>
                  </a:cubicBezTo>
                  <a:cubicBezTo>
                    <a:pt x="346520" y="39465"/>
                    <a:pt x="346520" y="39491"/>
                    <a:pt x="346520" y="39509"/>
                  </a:cubicBezTo>
                  <a:lnTo>
                    <a:pt x="346520" y="437206"/>
                  </a:lnTo>
                  <a:cubicBezTo>
                    <a:pt x="346520" y="458990"/>
                    <a:pt x="364205" y="476652"/>
                    <a:pt x="386017" y="476652"/>
                  </a:cubicBezTo>
                  <a:cubicBezTo>
                    <a:pt x="407829" y="476652"/>
                    <a:pt x="425514" y="458990"/>
                    <a:pt x="425514" y="437206"/>
                  </a:cubicBezTo>
                  <a:lnTo>
                    <a:pt x="425514" y="39509"/>
                  </a:lnTo>
                  <a:cubicBezTo>
                    <a:pt x="425552" y="17821"/>
                    <a:pt x="408051" y="171"/>
                    <a:pt x="386334" y="0"/>
                  </a:cubicBezTo>
                  <a:close/>
                  <a:moveTo>
                    <a:pt x="155004" y="0"/>
                  </a:moveTo>
                  <a:cubicBezTo>
                    <a:pt x="133191" y="0"/>
                    <a:pt x="115507" y="17662"/>
                    <a:pt x="115507" y="39446"/>
                  </a:cubicBezTo>
                  <a:cubicBezTo>
                    <a:pt x="115507" y="39465"/>
                    <a:pt x="115507" y="39491"/>
                    <a:pt x="115507" y="39509"/>
                  </a:cubicBezTo>
                  <a:lnTo>
                    <a:pt x="115507" y="171356"/>
                  </a:lnTo>
                  <a:cubicBezTo>
                    <a:pt x="115507" y="193140"/>
                    <a:pt x="133191" y="210802"/>
                    <a:pt x="155004" y="210802"/>
                  </a:cubicBezTo>
                  <a:cubicBezTo>
                    <a:pt x="176816" y="210802"/>
                    <a:pt x="194501" y="193140"/>
                    <a:pt x="194501" y="171356"/>
                  </a:cubicBezTo>
                  <a:lnTo>
                    <a:pt x="194501" y="39509"/>
                  </a:lnTo>
                  <a:cubicBezTo>
                    <a:pt x="194539" y="17821"/>
                    <a:pt x="177038" y="171"/>
                    <a:pt x="155321" y="0"/>
                  </a:cubicBezTo>
                  <a:close/>
                  <a:moveTo>
                    <a:pt x="270510" y="0"/>
                  </a:moveTo>
                  <a:cubicBezTo>
                    <a:pt x="248698" y="0"/>
                    <a:pt x="231013" y="17662"/>
                    <a:pt x="231013" y="39446"/>
                  </a:cubicBezTo>
                  <a:cubicBezTo>
                    <a:pt x="231013" y="39465"/>
                    <a:pt x="231013" y="39491"/>
                    <a:pt x="231013" y="39509"/>
                  </a:cubicBezTo>
                  <a:lnTo>
                    <a:pt x="231013" y="322355"/>
                  </a:lnTo>
                  <a:cubicBezTo>
                    <a:pt x="231013" y="344139"/>
                    <a:pt x="248698" y="361801"/>
                    <a:pt x="270510" y="361801"/>
                  </a:cubicBezTo>
                  <a:cubicBezTo>
                    <a:pt x="292322" y="361801"/>
                    <a:pt x="310007" y="344139"/>
                    <a:pt x="310007" y="322355"/>
                  </a:cubicBezTo>
                  <a:lnTo>
                    <a:pt x="310007" y="39509"/>
                  </a:lnTo>
                  <a:cubicBezTo>
                    <a:pt x="310045" y="17821"/>
                    <a:pt x="292545" y="171"/>
                    <a:pt x="270828" y="0"/>
                  </a:cubicBezTo>
                  <a:close/>
                  <a:moveTo>
                    <a:pt x="848360" y="0"/>
                  </a:moveTo>
                  <a:cubicBezTo>
                    <a:pt x="826548" y="0"/>
                    <a:pt x="808863" y="17662"/>
                    <a:pt x="808863" y="39446"/>
                  </a:cubicBezTo>
                  <a:cubicBezTo>
                    <a:pt x="808863" y="39465"/>
                    <a:pt x="808863" y="39491"/>
                    <a:pt x="808863" y="39509"/>
                  </a:cubicBezTo>
                  <a:lnTo>
                    <a:pt x="808863" y="580911"/>
                  </a:lnTo>
                  <a:cubicBezTo>
                    <a:pt x="808863" y="602696"/>
                    <a:pt x="826548" y="620358"/>
                    <a:pt x="848360" y="620358"/>
                  </a:cubicBezTo>
                  <a:cubicBezTo>
                    <a:pt x="870172" y="620358"/>
                    <a:pt x="887857" y="602696"/>
                    <a:pt x="887857" y="580911"/>
                  </a:cubicBezTo>
                  <a:lnTo>
                    <a:pt x="887857" y="39509"/>
                  </a:lnTo>
                  <a:cubicBezTo>
                    <a:pt x="887889" y="17725"/>
                    <a:pt x="870236" y="38"/>
                    <a:pt x="848424" y="0"/>
                  </a:cubicBezTo>
                  <a:cubicBezTo>
                    <a:pt x="848405" y="0"/>
                    <a:pt x="848379" y="0"/>
                    <a:pt x="848360" y="0"/>
                  </a:cubicBezTo>
                  <a:close/>
                  <a:moveTo>
                    <a:pt x="1194880" y="0"/>
                  </a:moveTo>
                  <a:cubicBezTo>
                    <a:pt x="1173068" y="0"/>
                    <a:pt x="1155383" y="17662"/>
                    <a:pt x="1155383" y="39446"/>
                  </a:cubicBezTo>
                  <a:cubicBezTo>
                    <a:pt x="1155383" y="39465"/>
                    <a:pt x="1155383" y="39491"/>
                    <a:pt x="1155383" y="39509"/>
                  </a:cubicBezTo>
                  <a:lnTo>
                    <a:pt x="1155383" y="236106"/>
                  </a:lnTo>
                  <a:cubicBezTo>
                    <a:pt x="1155383" y="257890"/>
                    <a:pt x="1173068" y="275552"/>
                    <a:pt x="1194880" y="275552"/>
                  </a:cubicBezTo>
                  <a:cubicBezTo>
                    <a:pt x="1216692" y="275552"/>
                    <a:pt x="1234377" y="257890"/>
                    <a:pt x="1234377" y="236106"/>
                  </a:cubicBezTo>
                  <a:lnTo>
                    <a:pt x="1234377" y="39509"/>
                  </a:lnTo>
                  <a:cubicBezTo>
                    <a:pt x="1234408" y="17725"/>
                    <a:pt x="1216756" y="38"/>
                    <a:pt x="1194943" y="0"/>
                  </a:cubicBezTo>
                  <a:cubicBezTo>
                    <a:pt x="1194924" y="0"/>
                    <a:pt x="1194899" y="0"/>
                    <a:pt x="1194880" y="0"/>
                  </a:cubicBezTo>
                  <a:close/>
                  <a:moveTo>
                    <a:pt x="1310386" y="0"/>
                  </a:moveTo>
                  <a:cubicBezTo>
                    <a:pt x="1288574" y="0"/>
                    <a:pt x="1270889" y="17662"/>
                    <a:pt x="1270889" y="39446"/>
                  </a:cubicBezTo>
                  <a:cubicBezTo>
                    <a:pt x="1270889" y="39465"/>
                    <a:pt x="1270889" y="39491"/>
                    <a:pt x="1270889" y="39509"/>
                  </a:cubicBezTo>
                  <a:lnTo>
                    <a:pt x="1270889" y="71219"/>
                  </a:lnTo>
                  <a:cubicBezTo>
                    <a:pt x="1270889" y="93003"/>
                    <a:pt x="1288574" y="110665"/>
                    <a:pt x="1310386" y="110665"/>
                  </a:cubicBezTo>
                  <a:cubicBezTo>
                    <a:pt x="1332199" y="110665"/>
                    <a:pt x="1349883" y="93003"/>
                    <a:pt x="1349883" y="71219"/>
                  </a:cubicBezTo>
                  <a:lnTo>
                    <a:pt x="1349883" y="39509"/>
                  </a:lnTo>
                  <a:cubicBezTo>
                    <a:pt x="1349915" y="17725"/>
                    <a:pt x="1332262" y="38"/>
                    <a:pt x="1310450" y="0"/>
                  </a:cubicBezTo>
                  <a:cubicBezTo>
                    <a:pt x="1310431" y="0"/>
                    <a:pt x="1310405" y="0"/>
                    <a:pt x="1310386" y="0"/>
                  </a:cubicBezTo>
                  <a:close/>
                  <a:moveTo>
                    <a:pt x="732536" y="0"/>
                  </a:moveTo>
                  <a:cubicBezTo>
                    <a:pt x="710724" y="0"/>
                    <a:pt x="693039" y="17662"/>
                    <a:pt x="693039" y="39446"/>
                  </a:cubicBezTo>
                  <a:cubicBezTo>
                    <a:pt x="693039" y="39465"/>
                    <a:pt x="693039" y="39491"/>
                    <a:pt x="693039" y="39509"/>
                  </a:cubicBezTo>
                  <a:lnTo>
                    <a:pt x="693039" y="593532"/>
                  </a:lnTo>
                  <a:cubicBezTo>
                    <a:pt x="693039" y="615316"/>
                    <a:pt x="710724" y="632978"/>
                    <a:pt x="732536" y="632978"/>
                  </a:cubicBezTo>
                  <a:cubicBezTo>
                    <a:pt x="754349" y="632978"/>
                    <a:pt x="772033" y="615316"/>
                    <a:pt x="772033" y="593532"/>
                  </a:cubicBezTo>
                  <a:lnTo>
                    <a:pt x="772033" y="39509"/>
                  </a:lnTo>
                  <a:cubicBezTo>
                    <a:pt x="772072" y="17821"/>
                    <a:pt x="754571" y="171"/>
                    <a:pt x="732854" y="0"/>
                  </a:cubicBezTo>
                  <a:close/>
                  <a:moveTo>
                    <a:pt x="1079056" y="0"/>
                  </a:moveTo>
                  <a:cubicBezTo>
                    <a:pt x="1057244" y="0"/>
                    <a:pt x="1039559" y="17662"/>
                    <a:pt x="1039559" y="39446"/>
                  </a:cubicBezTo>
                  <a:cubicBezTo>
                    <a:pt x="1039559" y="39465"/>
                    <a:pt x="1039559" y="39491"/>
                    <a:pt x="1039559" y="39509"/>
                  </a:cubicBezTo>
                  <a:lnTo>
                    <a:pt x="1039559" y="411141"/>
                  </a:lnTo>
                  <a:cubicBezTo>
                    <a:pt x="1039559" y="432925"/>
                    <a:pt x="1057244" y="450587"/>
                    <a:pt x="1079056" y="450587"/>
                  </a:cubicBezTo>
                  <a:cubicBezTo>
                    <a:pt x="1100868" y="450587"/>
                    <a:pt x="1118553" y="432925"/>
                    <a:pt x="1118553" y="411141"/>
                  </a:cubicBezTo>
                  <a:lnTo>
                    <a:pt x="1118553" y="39509"/>
                  </a:lnTo>
                  <a:cubicBezTo>
                    <a:pt x="1118591" y="17821"/>
                    <a:pt x="1101090" y="171"/>
                    <a:pt x="1079373" y="0"/>
                  </a:cubicBezTo>
                  <a:close/>
                  <a:moveTo>
                    <a:pt x="963549" y="0"/>
                  </a:moveTo>
                  <a:lnTo>
                    <a:pt x="963549" y="0"/>
                  </a:lnTo>
                  <a:cubicBezTo>
                    <a:pt x="941737" y="0"/>
                    <a:pt x="924052" y="17662"/>
                    <a:pt x="924052" y="39446"/>
                  </a:cubicBezTo>
                  <a:cubicBezTo>
                    <a:pt x="924052" y="39465"/>
                    <a:pt x="924052" y="39491"/>
                    <a:pt x="924052" y="39509"/>
                  </a:cubicBezTo>
                  <a:lnTo>
                    <a:pt x="924052" y="524913"/>
                  </a:lnTo>
                  <a:cubicBezTo>
                    <a:pt x="924014" y="546697"/>
                    <a:pt x="941674" y="564391"/>
                    <a:pt x="963486" y="564423"/>
                  </a:cubicBezTo>
                  <a:cubicBezTo>
                    <a:pt x="963594" y="564423"/>
                    <a:pt x="963695" y="564423"/>
                    <a:pt x="963803" y="564423"/>
                  </a:cubicBezTo>
                  <a:lnTo>
                    <a:pt x="963803" y="564423"/>
                  </a:lnTo>
                  <a:cubicBezTo>
                    <a:pt x="985615" y="564423"/>
                    <a:pt x="1003300" y="546761"/>
                    <a:pt x="1003300" y="524977"/>
                  </a:cubicBezTo>
                  <a:cubicBezTo>
                    <a:pt x="1003300" y="524957"/>
                    <a:pt x="1003300" y="524932"/>
                    <a:pt x="1003300" y="524913"/>
                  </a:cubicBezTo>
                  <a:lnTo>
                    <a:pt x="1003300" y="39509"/>
                  </a:lnTo>
                  <a:cubicBezTo>
                    <a:pt x="1003332" y="17725"/>
                    <a:pt x="985679" y="38"/>
                    <a:pt x="963867" y="0"/>
                  </a:cubicBezTo>
                  <a:cubicBezTo>
                    <a:pt x="963848" y="0"/>
                    <a:pt x="963822" y="0"/>
                    <a:pt x="963803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5"/>
            <p:cNvSpPr/>
            <p:nvPr/>
          </p:nvSpPr>
          <p:spPr>
            <a:xfrm flipH="1">
              <a:off x="3624791" y="1606642"/>
              <a:ext cx="753451" cy="523201"/>
            </a:xfrm>
            <a:custGeom>
              <a:avLst/>
              <a:gdLst/>
              <a:ahLst/>
              <a:cxnLst/>
              <a:rect l="l" t="t" r="r" b="b"/>
              <a:pathLst>
                <a:path w="2009203" h="1395202" extrusionOk="0">
                  <a:moveTo>
                    <a:pt x="1005142" y="1395202"/>
                  </a:moveTo>
                  <a:cubicBezTo>
                    <a:pt x="1434656" y="1395202"/>
                    <a:pt x="1742377" y="650418"/>
                    <a:pt x="2009204" y="0"/>
                  </a:cubicBezTo>
                  <a:lnTo>
                    <a:pt x="0" y="0"/>
                  </a:lnTo>
                  <a:cubicBezTo>
                    <a:pt x="310706" y="521742"/>
                    <a:pt x="470408" y="1395202"/>
                    <a:pt x="1005142" y="1395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5"/>
            <p:cNvSpPr/>
            <p:nvPr/>
          </p:nvSpPr>
          <p:spPr>
            <a:xfrm flipH="1">
              <a:off x="3913827" y="1606642"/>
              <a:ext cx="426243" cy="242789"/>
            </a:xfrm>
            <a:custGeom>
              <a:avLst/>
              <a:gdLst/>
              <a:ahLst/>
              <a:cxnLst/>
              <a:rect l="l" t="t" r="r" b="b"/>
              <a:pathLst>
                <a:path w="1136649" h="647437" extrusionOk="0">
                  <a:moveTo>
                    <a:pt x="632968" y="647437"/>
                  </a:moveTo>
                  <a:cubicBezTo>
                    <a:pt x="884492" y="647437"/>
                    <a:pt x="1023684" y="362626"/>
                    <a:pt x="1136650" y="0"/>
                  </a:cubicBezTo>
                  <a:lnTo>
                    <a:pt x="0" y="0"/>
                  </a:lnTo>
                  <a:cubicBezTo>
                    <a:pt x="142494" y="321467"/>
                    <a:pt x="282067" y="647437"/>
                    <a:pt x="632968" y="647437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5"/>
            <p:cNvSpPr/>
            <p:nvPr/>
          </p:nvSpPr>
          <p:spPr>
            <a:xfrm flipH="1">
              <a:off x="3142801" y="1249917"/>
              <a:ext cx="481965" cy="356728"/>
            </a:xfrm>
            <a:custGeom>
              <a:avLst/>
              <a:gdLst/>
              <a:ahLst/>
              <a:cxnLst/>
              <a:rect l="l" t="t" r="r" b="b"/>
              <a:pathLst>
                <a:path w="1285240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285240" y="951274"/>
                  </a:lnTo>
                  <a:cubicBezTo>
                    <a:pt x="1028509" y="509883"/>
                    <a:pt x="837755" y="0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5"/>
            <p:cNvSpPr/>
            <p:nvPr/>
          </p:nvSpPr>
          <p:spPr>
            <a:xfrm flipH="1">
              <a:off x="3227765" y="1040852"/>
              <a:ext cx="686062" cy="565794"/>
            </a:xfrm>
            <a:custGeom>
              <a:avLst/>
              <a:gdLst/>
              <a:ahLst/>
              <a:cxnLst/>
              <a:rect l="l" t="t" r="r" b="b"/>
              <a:pathLst>
                <a:path w="1829498" h="1508784" extrusionOk="0">
                  <a:moveTo>
                    <a:pt x="815658" y="0"/>
                  </a:moveTo>
                  <a:cubicBezTo>
                    <a:pt x="315468" y="0"/>
                    <a:pt x="197866" y="873714"/>
                    <a:pt x="0" y="1508784"/>
                  </a:cubicBezTo>
                  <a:lnTo>
                    <a:pt x="1829498" y="1508784"/>
                  </a:lnTo>
                  <a:cubicBezTo>
                    <a:pt x="1541526" y="928000"/>
                    <a:pt x="1355789" y="0"/>
                    <a:pt x="815658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5"/>
            <p:cNvSpPr/>
            <p:nvPr/>
          </p:nvSpPr>
          <p:spPr>
            <a:xfrm flipH="1">
              <a:off x="2834859" y="1606642"/>
              <a:ext cx="392906" cy="171443"/>
            </a:xfrm>
            <a:custGeom>
              <a:avLst/>
              <a:gdLst/>
              <a:ahLst/>
              <a:cxnLst/>
              <a:rect l="l" t="t" r="r" b="b"/>
              <a:pathLst>
                <a:path w="1047750" h="457182" extrusionOk="0">
                  <a:moveTo>
                    <a:pt x="500190" y="457182"/>
                  </a:moveTo>
                  <a:cubicBezTo>
                    <a:pt x="745744" y="457182"/>
                    <a:pt x="914019" y="257605"/>
                    <a:pt x="1047750" y="0"/>
                  </a:cubicBezTo>
                  <a:lnTo>
                    <a:pt x="0" y="0"/>
                  </a:lnTo>
                  <a:cubicBezTo>
                    <a:pt x="131191" y="264645"/>
                    <a:pt x="283528" y="457182"/>
                    <a:pt x="500190" y="45718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5"/>
            <p:cNvSpPr/>
            <p:nvPr/>
          </p:nvSpPr>
          <p:spPr>
            <a:xfrm flipH="1">
              <a:off x="904784" y="1606642"/>
              <a:ext cx="493657" cy="242765"/>
            </a:xfrm>
            <a:custGeom>
              <a:avLst/>
              <a:gdLst/>
              <a:ahLst/>
              <a:cxnLst/>
              <a:rect l="l" t="t" r="r" b="b"/>
              <a:pathLst>
                <a:path w="1316418" h="647373" extrusionOk="0">
                  <a:moveTo>
                    <a:pt x="475298" y="345376"/>
                  </a:moveTo>
                  <a:cubicBezTo>
                    <a:pt x="465201" y="345376"/>
                    <a:pt x="457010" y="353551"/>
                    <a:pt x="457010" y="363640"/>
                  </a:cubicBezTo>
                  <a:cubicBezTo>
                    <a:pt x="457010" y="373730"/>
                    <a:pt x="465201" y="381905"/>
                    <a:pt x="475298" y="381905"/>
                  </a:cubicBezTo>
                  <a:cubicBezTo>
                    <a:pt x="485394" y="381905"/>
                    <a:pt x="493586" y="373730"/>
                    <a:pt x="493586" y="363640"/>
                  </a:cubicBezTo>
                  <a:cubicBezTo>
                    <a:pt x="493586" y="353551"/>
                    <a:pt x="485394" y="345376"/>
                    <a:pt x="475298" y="345376"/>
                  </a:cubicBezTo>
                  <a:close/>
                  <a:moveTo>
                    <a:pt x="475298" y="436698"/>
                  </a:moveTo>
                  <a:cubicBezTo>
                    <a:pt x="465201" y="436698"/>
                    <a:pt x="457010" y="444873"/>
                    <a:pt x="457010" y="454963"/>
                  </a:cubicBezTo>
                  <a:cubicBezTo>
                    <a:pt x="457010" y="465053"/>
                    <a:pt x="465201" y="473227"/>
                    <a:pt x="475298" y="473227"/>
                  </a:cubicBezTo>
                  <a:cubicBezTo>
                    <a:pt x="485394" y="473227"/>
                    <a:pt x="493586" y="465053"/>
                    <a:pt x="493586" y="454963"/>
                  </a:cubicBezTo>
                  <a:cubicBezTo>
                    <a:pt x="493586" y="444873"/>
                    <a:pt x="485394" y="436698"/>
                    <a:pt x="475298" y="436698"/>
                  </a:cubicBezTo>
                  <a:close/>
                  <a:moveTo>
                    <a:pt x="475298" y="528021"/>
                  </a:moveTo>
                  <a:cubicBezTo>
                    <a:pt x="465138" y="527983"/>
                    <a:pt x="456947" y="536164"/>
                    <a:pt x="456883" y="546285"/>
                  </a:cubicBezTo>
                  <a:cubicBezTo>
                    <a:pt x="456819" y="556407"/>
                    <a:pt x="465011" y="564638"/>
                    <a:pt x="475171" y="564676"/>
                  </a:cubicBezTo>
                  <a:cubicBezTo>
                    <a:pt x="485331" y="564714"/>
                    <a:pt x="493523" y="556533"/>
                    <a:pt x="493586" y="546412"/>
                  </a:cubicBezTo>
                  <a:cubicBezTo>
                    <a:pt x="493586" y="546367"/>
                    <a:pt x="493586" y="546330"/>
                    <a:pt x="493586" y="546285"/>
                  </a:cubicBezTo>
                  <a:cubicBezTo>
                    <a:pt x="493586" y="536195"/>
                    <a:pt x="485394" y="528021"/>
                    <a:pt x="475298" y="528021"/>
                  </a:cubicBezTo>
                  <a:close/>
                  <a:moveTo>
                    <a:pt x="429578" y="25748"/>
                  </a:moveTo>
                  <a:cubicBezTo>
                    <a:pt x="419481" y="25748"/>
                    <a:pt x="411290" y="33922"/>
                    <a:pt x="411290" y="44012"/>
                  </a:cubicBezTo>
                  <a:cubicBezTo>
                    <a:pt x="411290" y="54102"/>
                    <a:pt x="419481" y="62277"/>
                    <a:pt x="429578" y="62277"/>
                  </a:cubicBezTo>
                  <a:cubicBezTo>
                    <a:pt x="439675" y="62277"/>
                    <a:pt x="447866" y="54102"/>
                    <a:pt x="447866" y="44012"/>
                  </a:cubicBezTo>
                  <a:cubicBezTo>
                    <a:pt x="447739" y="33998"/>
                    <a:pt x="439611" y="25938"/>
                    <a:pt x="429578" y="25938"/>
                  </a:cubicBezTo>
                  <a:close/>
                  <a:moveTo>
                    <a:pt x="475298" y="162731"/>
                  </a:moveTo>
                  <a:cubicBezTo>
                    <a:pt x="465201" y="162731"/>
                    <a:pt x="457010" y="170906"/>
                    <a:pt x="457010" y="180996"/>
                  </a:cubicBezTo>
                  <a:cubicBezTo>
                    <a:pt x="457010" y="191086"/>
                    <a:pt x="465201" y="199260"/>
                    <a:pt x="475298" y="199260"/>
                  </a:cubicBezTo>
                  <a:cubicBezTo>
                    <a:pt x="485394" y="199260"/>
                    <a:pt x="493586" y="191086"/>
                    <a:pt x="493586" y="180996"/>
                  </a:cubicBezTo>
                  <a:cubicBezTo>
                    <a:pt x="493586" y="170906"/>
                    <a:pt x="485394" y="162731"/>
                    <a:pt x="475298" y="162731"/>
                  </a:cubicBezTo>
                  <a:close/>
                  <a:moveTo>
                    <a:pt x="521018" y="573682"/>
                  </a:moveTo>
                  <a:cubicBezTo>
                    <a:pt x="510922" y="573682"/>
                    <a:pt x="502730" y="581856"/>
                    <a:pt x="502730" y="591946"/>
                  </a:cubicBezTo>
                  <a:cubicBezTo>
                    <a:pt x="502730" y="591946"/>
                    <a:pt x="502730" y="591946"/>
                    <a:pt x="502730" y="592263"/>
                  </a:cubicBezTo>
                  <a:cubicBezTo>
                    <a:pt x="512826" y="596747"/>
                    <a:pt x="523113" y="600971"/>
                    <a:pt x="533591" y="604947"/>
                  </a:cubicBezTo>
                  <a:cubicBezTo>
                    <a:pt x="541020" y="598123"/>
                    <a:pt x="541528" y="586568"/>
                    <a:pt x="534670" y="579142"/>
                  </a:cubicBezTo>
                  <a:cubicBezTo>
                    <a:pt x="531114" y="575293"/>
                    <a:pt x="526098" y="573143"/>
                    <a:pt x="520891" y="573238"/>
                  </a:cubicBezTo>
                  <a:close/>
                  <a:moveTo>
                    <a:pt x="475298" y="254054"/>
                  </a:moveTo>
                  <a:cubicBezTo>
                    <a:pt x="465201" y="254054"/>
                    <a:pt x="457010" y="262228"/>
                    <a:pt x="457010" y="272318"/>
                  </a:cubicBezTo>
                  <a:cubicBezTo>
                    <a:pt x="457010" y="282408"/>
                    <a:pt x="465201" y="290583"/>
                    <a:pt x="475298" y="290583"/>
                  </a:cubicBezTo>
                  <a:cubicBezTo>
                    <a:pt x="485394" y="290583"/>
                    <a:pt x="493586" y="282408"/>
                    <a:pt x="493586" y="272318"/>
                  </a:cubicBezTo>
                  <a:cubicBezTo>
                    <a:pt x="493459" y="262304"/>
                    <a:pt x="485331" y="254244"/>
                    <a:pt x="475298" y="254244"/>
                  </a:cubicBezTo>
                  <a:close/>
                  <a:moveTo>
                    <a:pt x="475298" y="71409"/>
                  </a:moveTo>
                  <a:cubicBezTo>
                    <a:pt x="465201" y="71409"/>
                    <a:pt x="457010" y="79584"/>
                    <a:pt x="457010" y="89673"/>
                  </a:cubicBezTo>
                  <a:cubicBezTo>
                    <a:pt x="457010" y="99763"/>
                    <a:pt x="465201" y="107938"/>
                    <a:pt x="475298" y="107938"/>
                  </a:cubicBezTo>
                  <a:cubicBezTo>
                    <a:pt x="485394" y="107938"/>
                    <a:pt x="493586" y="99763"/>
                    <a:pt x="493586" y="89673"/>
                  </a:cubicBezTo>
                  <a:cubicBezTo>
                    <a:pt x="493586" y="79584"/>
                    <a:pt x="485394" y="71409"/>
                    <a:pt x="475298" y="71409"/>
                  </a:cubicBezTo>
                  <a:close/>
                  <a:moveTo>
                    <a:pt x="521018" y="482359"/>
                  </a:moveTo>
                  <a:cubicBezTo>
                    <a:pt x="510922" y="482359"/>
                    <a:pt x="502730" y="490534"/>
                    <a:pt x="502730" y="500624"/>
                  </a:cubicBezTo>
                  <a:cubicBezTo>
                    <a:pt x="502730" y="510714"/>
                    <a:pt x="510922" y="518888"/>
                    <a:pt x="521018" y="518888"/>
                  </a:cubicBezTo>
                  <a:cubicBezTo>
                    <a:pt x="531114" y="518888"/>
                    <a:pt x="539306" y="510714"/>
                    <a:pt x="539306" y="500624"/>
                  </a:cubicBezTo>
                  <a:cubicBezTo>
                    <a:pt x="539179" y="490610"/>
                    <a:pt x="531051" y="482550"/>
                    <a:pt x="521018" y="482550"/>
                  </a:cubicBezTo>
                  <a:close/>
                  <a:moveTo>
                    <a:pt x="383858" y="162731"/>
                  </a:moveTo>
                  <a:cubicBezTo>
                    <a:pt x="373762" y="162731"/>
                    <a:pt x="365570" y="170906"/>
                    <a:pt x="365570" y="180996"/>
                  </a:cubicBezTo>
                  <a:cubicBezTo>
                    <a:pt x="365570" y="191086"/>
                    <a:pt x="373762" y="199260"/>
                    <a:pt x="383858" y="199260"/>
                  </a:cubicBezTo>
                  <a:cubicBezTo>
                    <a:pt x="393954" y="199260"/>
                    <a:pt x="402146" y="191086"/>
                    <a:pt x="402146" y="180996"/>
                  </a:cubicBezTo>
                  <a:cubicBezTo>
                    <a:pt x="402146" y="170906"/>
                    <a:pt x="393954" y="162731"/>
                    <a:pt x="383858" y="162731"/>
                  </a:cubicBezTo>
                  <a:close/>
                  <a:moveTo>
                    <a:pt x="383858" y="254054"/>
                  </a:moveTo>
                  <a:cubicBezTo>
                    <a:pt x="373762" y="254054"/>
                    <a:pt x="365570" y="262228"/>
                    <a:pt x="365570" y="272318"/>
                  </a:cubicBezTo>
                  <a:cubicBezTo>
                    <a:pt x="365570" y="282408"/>
                    <a:pt x="373762" y="290583"/>
                    <a:pt x="383858" y="290583"/>
                  </a:cubicBezTo>
                  <a:cubicBezTo>
                    <a:pt x="393954" y="290583"/>
                    <a:pt x="402146" y="282408"/>
                    <a:pt x="402146" y="272318"/>
                  </a:cubicBezTo>
                  <a:cubicBezTo>
                    <a:pt x="402019" y="262304"/>
                    <a:pt x="393891" y="254244"/>
                    <a:pt x="383858" y="254244"/>
                  </a:cubicBezTo>
                  <a:close/>
                  <a:moveTo>
                    <a:pt x="383858" y="71409"/>
                  </a:moveTo>
                  <a:cubicBezTo>
                    <a:pt x="373762" y="71409"/>
                    <a:pt x="365570" y="79584"/>
                    <a:pt x="365570" y="89673"/>
                  </a:cubicBezTo>
                  <a:cubicBezTo>
                    <a:pt x="365570" y="99763"/>
                    <a:pt x="373762" y="107938"/>
                    <a:pt x="383858" y="107938"/>
                  </a:cubicBezTo>
                  <a:cubicBezTo>
                    <a:pt x="393954" y="107938"/>
                    <a:pt x="402146" y="99763"/>
                    <a:pt x="402146" y="89673"/>
                  </a:cubicBezTo>
                  <a:cubicBezTo>
                    <a:pt x="402146" y="79584"/>
                    <a:pt x="393954" y="71409"/>
                    <a:pt x="383858" y="71409"/>
                  </a:cubicBezTo>
                  <a:close/>
                  <a:moveTo>
                    <a:pt x="383858" y="345376"/>
                  </a:moveTo>
                  <a:cubicBezTo>
                    <a:pt x="373762" y="345376"/>
                    <a:pt x="365570" y="353551"/>
                    <a:pt x="365570" y="363640"/>
                  </a:cubicBezTo>
                  <a:cubicBezTo>
                    <a:pt x="365570" y="373730"/>
                    <a:pt x="373762" y="381905"/>
                    <a:pt x="383858" y="381905"/>
                  </a:cubicBezTo>
                  <a:cubicBezTo>
                    <a:pt x="393954" y="381905"/>
                    <a:pt x="402146" y="373730"/>
                    <a:pt x="402146" y="363640"/>
                  </a:cubicBezTo>
                  <a:cubicBezTo>
                    <a:pt x="402146" y="353551"/>
                    <a:pt x="393954" y="345376"/>
                    <a:pt x="383858" y="345376"/>
                  </a:cubicBezTo>
                  <a:close/>
                  <a:moveTo>
                    <a:pt x="429578" y="208392"/>
                  </a:moveTo>
                  <a:cubicBezTo>
                    <a:pt x="419481" y="208392"/>
                    <a:pt x="411290" y="216567"/>
                    <a:pt x="411290" y="226657"/>
                  </a:cubicBezTo>
                  <a:cubicBezTo>
                    <a:pt x="411290" y="236747"/>
                    <a:pt x="419481" y="244921"/>
                    <a:pt x="429578" y="244921"/>
                  </a:cubicBezTo>
                  <a:cubicBezTo>
                    <a:pt x="439675" y="244921"/>
                    <a:pt x="447866" y="236747"/>
                    <a:pt x="447866" y="226657"/>
                  </a:cubicBezTo>
                  <a:cubicBezTo>
                    <a:pt x="447866" y="216567"/>
                    <a:pt x="439675" y="208392"/>
                    <a:pt x="429578" y="208392"/>
                  </a:cubicBezTo>
                  <a:close/>
                  <a:moveTo>
                    <a:pt x="429578" y="117070"/>
                  </a:moveTo>
                  <a:cubicBezTo>
                    <a:pt x="419481" y="117070"/>
                    <a:pt x="411290" y="125245"/>
                    <a:pt x="411290" y="135335"/>
                  </a:cubicBezTo>
                  <a:cubicBezTo>
                    <a:pt x="411290" y="145424"/>
                    <a:pt x="419481" y="153599"/>
                    <a:pt x="429578" y="153599"/>
                  </a:cubicBezTo>
                  <a:cubicBezTo>
                    <a:pt x="439675" y="153599"/>
                    <a:pt x="447866" y="145424"/>
                    <a:pt x="447866" y="135335"/>
                  </a:cubicBezTo>
                  <a:cubicBezTo>
                    <a:pt x="447866" y="125245"/>
                    <a:pt x="439675" y="117070"/>
                    <a:pt x="429578" y="117070"/>
                  </a:cubicBezTo>
                  <a:close/>
                  <a:moveTo>
                    <a:pt x="429578" y="299715"/>
                  </a:moveTo>
                  <a:cubicBezTo>
                    <a:pt x="419481" y="299715"/>
                    <a:pt x="411290" y="307890"/>
                    <a:pt x="411290" y="317979"/>
                  </a:cubicBezTo>
                  <a:cubicBezTo>
                    <a:pt x="411290" y="328069"/>
                    <a:pt x="419481" y="336244"/>
                    <a:pt x="429578" y="336244"/>
                  </a:cubicBezTo>
                  <a:cubicBezTo>
                    <a:pt x="439675" y="336244"/>
                    <a:pt x="447866" y="328069"/>
                    <a:pt x="447866" y="317979"/>
                  </a:cubicBezTo>
                  <a:cubicBezTo>
                    <a:pt x="447866" y="307890"/>
                    <a:pt x="439675" y="299715"/>
                    <a:pt x="429578" y="299715"/>
                  </a:cubicBezTo>
                  <a:close/>
                  <a:moveTo>
                    <a:pt x="429578" y="482359"/>
                  </a:moveTo>
                  <a:cubicBezTo>
                    <a:pt x="419481" y="482359"/>
                    <a:pt x="411290" y="490534"/>
                    <a:pt x="411290" y="500624"/>
                  </a:cubicBezTo>
                  <a:cubicBezTo>
                    <a:pt x="411290" y="510714"/>
                    <a:pt x="419481" y="518888"/>
                    <a:pt x="429578" y="518888"/>
                  </a:cubicBezTo>
                  <a:cubicBezTo>
                    <a:pt x="439675" y="518888"/>
                    <a:pt x="447866" y="510714"/>
                    <a:pt x="447866" y="500624"/>
                  </a:cubicBezTo>
                  <a:cubicBezTo>
                    <a:pt x="447739" y="490610"/>
                    <a:pt x="439611" y="482550"/>
                    <a:pt x="429578" y="482550"/>
                  </a:cubicBezTo>
                  <a:close/>
                  <a:moveTo>
                    <a:pt x="429578" y="391037"/>
                  </a:moveTo>
                  <a:cubicBezTo>
                    <a:pt x="419481" y="391037"/>
                    <a:pt x="411290" y="399212"/>
                    <a:pt x="411290" y="409302"/>
                  </a:cubicBezTo>
                  <a:cubicBezTo>
                    <a:pt x="411290" y="419391"/>
                    <a:pt x="419481" y="427566"/>
                    <a:pt x="429578" y="427566"/>
                  </a:cubicBezTo>
                  <a:cubicBezTo>
                    <a:pt x="439675" y="427566"/>
                    <a:pt x="447866" y="419391"/>
                    <a:pt x="447866" y="409302"/>
                  </a:cubicBezTo>
                  <a:cubicBezTo>
                    <a:pt x="447866" y="399212"/>
                    <a:pt x="439675" y="391037"/>
                    <a:pt x="429578" y="391037"/>
                  </a:cubicBezTo>
                  <a:close/>
                  <a:moveTo>
                    <a:pt x="566738" y="71409"/>
                  </a:moveTo>
                  <a:cubicBezTo>
                    <a:pt x="556641" y="71409"/>
                    <a:pt x="548450" y="79584"/>
                    <a:pt x="548450" y="89673"/>
                  </a:cubicBezTo>
                  <a:cubicBezTo>
                    <a:pt x="548450" y="99763"/>
                    <a:pt x="556641" y="107938"/>
                    <a:pt x="566738" y="107938"/>
                  </a:cubicBezTo>
                  <a:cubicBezTo>
                    <a:pt x="576835" y="107938"/>
                    <a:pt x="585026" y="99763"/>
                    <a:pt x="585026" y="89673"/>
                  </a:cubicBezTo>
                  <a:cubicBezTo>
                    <a:pt x="585026" y="79584"/>
                    <a:pt x="576835" y="71409"/>
                    <a:pt x="566738" y="71409"/>
                  </a:cubicBezTo>
                  <a:close/>
                  <a:moveTo>
                    <a:pt x="612458" y="391037"/>
                  </a:moveTo>
                  <a:cubicBezTo>
                    <a:pt x="602362" y="391037"/>
                    <a:pt x="594170" y="399212"/>
                    <a:pt x="594170" y="409302"/>
                  </a:cubicBezTo>
                  <a:cubicBezTo>
                    <a:pt x="594170" y="419391"/>
                    <a:pt x="602362" y="427566"/>
                    <a:pt x="612458" y="427566"/>
                  </a:cubicBezTo>
                  <a:cubicBezTo>
                    <a:pt x="622554" y="427566"/>
                    <a:pt x="630746" y="419391"/>
                    <a:pt x="630746" y="409302"/>
                  </a:cubicBezTo>
                  <a:cubicBezTo>
                    <a:pt x="630746" y="399212"/>
                    <a:pt x="622554" y="391037"/>
                    <a:pt x="612458" y="391037"/>
                  </a:cubicBezTo>
                  <a:close/>
                  <a:moveTo>
                    <a:pt x="612458" y="299715"/>
                  </a:moveTo>
                  <a:cubicBezTo>
                    <a:pt x="602362" y="299715"/>
                    <a:pt x="594170" y="307890"/>
                    <a:pt x="594170" y="317979"/>
                  </a:cubicBezTo>
                  <a:cubicBezTo>
                    <a:pt x="594170" y="328069"/>
                    <a:pt x="602362" y="336244"/>
                    <a:pt x="612458" y="336244"/>
                  </a:cubicBezTo>
                  <a:cubicBezTo>
                    <a:pt x="622554" y="336244"/>
                    <a:pt x="630746" y="328069"/>
                    <a:pt x="630746" y="317979"/>
                  </a:cubicBezTo>
                  <a:cubicBezTo>
                    <a:pt x="630746" y="307890"/>
                    <a:pt x="622554" y="299715"/>
                    <a:pt x="612458" y="299715"/>
                  </a:cubicBezTo>
                  <a:close/>
                  <a:moveTo>
                    <a:pt x="612458" y="482359"/>
                  </a:moveTo>
                  <a:cubicBezTo>
                    <a:pt x="602362" y="482359"/>
                    <a:pt x="594170" y="490534"/>
                    <a:pt x="594170" y="500624"/>
                  </a:cubicBezTo>
                  <a:cubicBezTo>
                    <a:pt x="594170" y="510714"/>
                    <a:pt x="602362" y="518888"/>
                    <a:pt x="612458" y="518888"/>
                  </a:cubicBezTo>
                  <a:cubicBezTo>
                    <a:pt x="622554" y="518888"/>
                    <a:pt x="630746" y="510714"/>
                    <a:pt x="630746" y="500624"/>
                  </a:cubicBezTo>
                  <a:cubicBezTo>
                    <a:pt x="630619" y="490610"/>
                    <a:pt x="622491" y="482550"/>
                    <a:pt x="612458" y="482550"/>
                  </a:cubicBezTo>
                  <a:close/>
                  <a:moveTo>
                    <a:pt x="521018" y="391037"/>
                  </a:moveTo>
                  <a:cubicBezTo>
                    <a:pt x="510922" y="391037"/>
                    <a:pt x="502730" y="399212"/>
                    <a:pt x="502730" y="409302"/>
                  </a:cubicBezTo>
                  <a:cubicBezTo>
                    <a:pt x="502730" y="419391"/>
                    <a:pt x="510922" y="427566"/>
                    <a:pt x="521018" y="427566"/>
                  </a:cubicBezTo>
                  <a:cubicBezTo>
                    <a:pt x="531114" y="427566"/>
                    <a:pt x="539306" y="419391"/>
                    <a:pt x="539306" y="409302"/>
                  </a:cubicBezTo>
                  <a:cubicBezTo>
                    <a:pt x="539306" y="399212"/>
                    <a:pt x="531114" y="391037"/>
                    <a:pt x="521018" y="391037"/>
                  </a:cubicBezTo>
                  <a:close/>
                  <a:moveTo>
                    <a:pt x="612458" y="25748"/>
                  </a:moveTo>
                  <a:cubicBezTo>
                    <a:pt x="602362" y="25748"/>
                    <a:pt x="594170" y="33922"/>
                    <a:pt x="594170" y="44012"/>
                  </a:cubicBezTo>
                  <a:cubicBezTo>
                    <a:pt x="594170" y="54102"/>
                    <a:pt x="602362" y="62277"/>
                    <a:pt x="612458" y="62277"/>
                  </a:cubicBezTo>
                  <a:cubicBezTo>
                    <a:pt x="622554" y="62277"/>
                    <a:pt x="630746" y="54102"/>
                    <a:pt x="630746" y="44012"/>
                  </a:cubicBezTo>
                  <a:cubicBezTo>
                    <a:pt x="630619" y="33998"/>
                    <a:pt x="622491" y="25938"/>
                    <a:pt x="612458" y="25938"/>
                  </a:cubicBezTo>
                  <a:close/>
                  <a:moveTo>
                    <a:pt x="658178" y="619343"/>
                  </a:moveTo>
                  <a:cubicBezTo>
                    <a:pt x="648970" y="619381"/>
                    <a:pt x="641224" y="626293"/>
                    <a:pt x="640144" y="635451"/>
                  </a:cubicBezTo>
                  <a:cubicBezTo>
                    <a:pt x="651891" y="637734"/>
                    <a:pt x="663829" y="639700"/>
                    <a:pt x="676085" y="641349"/>
                  </a:cubicBezTo>
                  <a:cubicBezTo>
                    <a:pt x="678180" y="631475"/>
                    <a:pt x="671830" y="621797"/>
                    <a:pt x="661925" y="619730"/>
                  </a:cubicBezTo>
                  <a:cubicBezTo>
                    <a:pt x="660718" y="619470"/>
                    <a:pt x="659448" y="619343"/>
                    <a:pt x="658178" y="619343"/>
                  </a:cubicBezTo>
                  <a:close/>
                  <a:moveTo>
                    <a:pt x="383858" y="436698"/>
                  </a:moveTo>
                  <a:cubicBezTo>
                    <a:pt x="373762" y="436698"/>
                    <a:pt x="365570" y="444873"/>
                    <a:pt x="365570" y="454963"/>
                  </a:cubicBezTo>
                  <a:cubicBezTo>
                    <a:pt x="365570" y="465053"/>
                    <a:pt x="373762" y="473227"/>
                    <a:pt x="383858" y="473227"/>
                  </a:cubicBezTo>
                  <a:cubicBezTo>
                    <a:pt x="393954" y="473227"/>
                    <a:pt x="402146" y="465053"/>
                    <a:pt x="402146" y="454963"/>
                  </a:cubicBezTo>
                  <a:cubicBezTo>
                    <a:pt x="402146" y="444873"/>
                    <a:pt x="393954" y="436698"/>
                    <a:pt x="383858" y="436698"/>
                  </a:cubicBezTo>
                  <a:close/>
                  <a:moveTo>
                    <a:pt x="612458" y="208392"/>
                  </a:moveTo>
                  <a:cubicBezTo>
                    <a:pt x="602362" y="208392"/>
                    <a:pt x="594170" y="216567"/>
                    <a:pt x="594170" y="226657"/>
                  </a:cubicBezTo>
                  <a:cubicBezTo>
                    <a:pt x="594170" y="236747"/>
                    <a:pt x="602362" y="244921"/>
                    <a:pt x="612458" y="244921"/>
                  </a:cubicBezTo>
                  <a:cubicBezTo>
                    <a:pt x="622554" y="244921"/>
                    <a:pt x="630746" y="236747"/>
                    <a:pt x="630746" y="226657"/>
                  </a:cubicBezTo>
                  <a:cubicBezTo>
                    <a:pt x="630746" y="216567"/>
                    <a:pt x="622554" y="208392"/>
                    <a:pt x="612458" y="208392"/>
                  </a:cubicBezTo>
                  <a:close/>
                  <a:moveTo>
                    <a:pt x="612458" y="117070"/>
                  </a:moveTo>
                  <a:cubicBezTo>
                    <a:pt x="602362" y="117070"/>
                    <a:pt x="594170" y="125245"/>
                    <a:pt x="594170" y="135335"/>
                  </a:cubicBezTo>
                  <a:cubicBezTo>
                    <a:pt x="594170" y="145424"/>
                    <a:pt x="602362" y="153599"/>
                    <a:pt x="612458" y="153599"/>
                  </a:cubicBezTo>
                  <a:cubicBezTo>
                    <a:pt x="622554" y="153599"/>
                    <a:pt x="630746" y="145424"/>
                    <a:pt x="630746" y="135335"/>
                  </a:cubicBezTo>
                  <a:cubicBezTo>
                    <a:pt x="630746" y="125245"/>
                    <a:pt x="622554" y="117070"/>
                    <a:pt x="612458" y="117070"/>
                  </a:cubicBezTo>
                  <a:close/>
                  <a:moveTo>
                    <a:pt x="612458" y="573682"/>
                  </a:moveTo>
                  <a:cubicBezTo>
                    <a:pt x="602362" y="573682"/>
                    <a:pt x="594170" y="581856"/>
                    <a:pt x="594170" y="591946"/>
                  </a:cubicBezTo>
                  <a:cubicBezTo>
                    <a:pt x="594170" y="602036"/>
                    <a:pt x="602362" y="610211"/>
                    <a:pt x="612458" y="610211"/>
                  </a:cubicBezTo>
                  <a:cubicBezTo>
                    <a:pt x="622554" y="610211"/>
                    <a:pt x="630746" y="602036"/>
                    <a:pt x="630746" y="591946"/>
                  </a:cubicBezTo>
                  <a:cubicBezTo>
                    <a:pt x="630746" y="581856"/>
                    <a:pt x="622554" y="573682"/>
                    <a:pt x="612458" y="573682"/>
                  </a:cubicBezTo>
                  <a:close/>
                  <a:moveTo>
                    <a:pt x="521018" y="25748"/>
                  </a:moveTo>
                  <a:cubicBezTo>
                    <a:pt x="510922" y="25748"/>
                    <a:pt x="502730" y="33922"/>
                    <a:pt x="502730" y="44012"/>
                  </a:cubicBezTo>
                  <a:cubicBezTo>
                    <a:pt x="502730" y="54102"/>
                    <a:pt x="510922" y="62277"/>
                    <a:pt x="521018" y="62277"/>
                  </a:cubicBezTo>
                  <a:cubicBezTo>
                    <a:pt x="531114" y="62277"/>
                    <a:pt x="539306" y="54102"/>
                    <a:pt x="539306" y="44012"/>
                  </a:cubicBezTo>
                  <a:cubicBezTo>
                    <a:pt x="539179" y="33998"/>
                    <a:pt x="531051" y="25938"/>
                    <a:pt x="521018" y="25938"/>
                  </a:cubicBezTo>
                  <a:close/>
                  <a:moveTo>
                    <a:pt x="521018" y="117070"/>
                  </a:moveTo>
                  <a:cubicBezTo>
                    <a:pt x="510922" y="117070"/>
                    <a:pt x="502730" y="125245"/>
                    <a:pt x="502730" y="135335"/>
                  </a:cubicBezTo>
                  <a:cubicBezTo>
                    <a:pt x="502730" y="145424"/>
                    <a:pt x="510922" y="153599"/>
                    <a:pt x="521018" y="153599"/>
                  </a:cubicBezTo>
                  <a:cubicBezTo>
                    <a:pt x="531114" y="153599"/>
                    <a:pt x="539306" y="145424"/>
                    <a:pt x="539306" y="135335"/>
                  </a:cubicBezTo>
                  <a:cubicBezTo>
                    <a:pt x="539306" y="125245"/>
                    <a:pt x="531114" y="117070"/>
                    <a:pt x="521018" y="117070"/>
                  </a:cubicBezTo>
                  <a:close/>
                  <a:moveTo>
                    <a:pt x="521018" y="208392"/>
                  </a:moveTo>
                  <a:cubicBezTo>
                    <a:pt x="510922" y="208392"/>
                    <a:pt x="502730" y="216567"/>
                    <a:pt x="502730" y="226657"/>
                  </a:cubicBezTo>
                  <a:cubicBezTo>
                    <a:pt x="502730" y="236747"/>
                    <a:pt x="510922" y="244921"/>
                    <a:pt x="521018" y="244921"/>
                  </a:cubicBezTo>
                  <a:cubicBezTo>
                    <a:pt x="531114" y="244921"/>
                    <a:pt x="539306" y="236747"/>
                    <a:pt x="539306" y="226657"/>
                  </a:cubicBezTo>
                  <a:cubicBezTo>
                    <a:pt x="539306" y="216567"/>
                    <a:pt x="531114" y="208392"/>
                    <a:pt x="521018" y="208392"/>
                  </a:cubicBezTo>
                  <a:close/>
                  <a:moveTo>
                    <a:pt x="521018" y="299715"/>
                  </a:moveTo>
                  <a:cubicBezTo>
                    <a:pt x="510922" y="299715"/>
                    <a:pt x="502730" y="307890"/>
                    <a:pt x="502730" y="317979"/>
                  </a:cubicBezTo>
                  <a:cubicBezTo>
                    <a:pt x="502730" y="328069"/>
                    <a:pt x="510922" y="336244"/>
                    <a:pt x="521018" y="336244"/>
                  </a:cubicBezTo>
                  <a:cubicBezTo>
                    <a:pt x="531114" y="336244"/>
                    <a:pt x="539306" y="328069"/>
                    <a:pt x="539306" y="317979"/>
                  </a:cubicBezTo>
                  <a:cubicBezTo>
                    <a:pt x="539306" y="307890"/>
                    <a:pt x="531114" y="299715"/>
                    <a:pt x="521018" y="299715"/>
                  </a:cubicBezTo>
                  <a:close/>
                  <a:moveTo>
                    <a:pt x="566738" y="162731"/>
                  </a:moveTo>
                  <a:cubicBezTo>
                    <a:pt x="556641" y="162731"/>
                    <a:pt x="548450" y="170906"/>
                    <a:pt x="548450" y="180996"/>
                  </a:cubicBezTo>
                  <a:cubicBezTo>
                    <a:pt x="548450" y="191086"/>
                    <a:pt x="556641" y="199260"/>
                    <a:pt x="566738" y="199260"/>
                  </a:cubicBezTo>
                  <a:cubicBezTo>
                    <a:pt x="576835" y="199260"/>
                    <a:pt x="585026" y="191086"/>
                    <a:pt x="585026" y="180996"/>
                  </a:cubicBezTo>
                  <a:cubicBezTo>
                    <a:pt x="585026" y="170906"/>
                    <a:pt x="576835" y="162731"/>
                    <a:pt x="566738" y="162731"/>
                  </a:cubicBezTo>
                  <a:close/>
                  <a:moveTo>
                    <a:pt x="566738" y="528021"/>
                  </a:moveTo>
                  <a:cubicBezTo>
                    <a:pt x="556578" y="527983"/>
                    <a:pt x="548387" y="536164"/>
                    <a:pt x="548323" y="546285"/>
                  </a:cubicBezTo>
                  <a:cubicBezTo>
                    <a:pt x="548260" y="556407"/>
                    <a:pt x="556451" y="564638"/>
                    <a:pt x="566611" y="564676"/>
                  </a:cubicBezTo>
                  <a:cubicBezTo>
                    <a:pt x="576771" y="564714"/>
                    <a:pt x="584962" y="556533"/>
                    <a:pt x="585026" y="546412"/>
                  </a:cubicBezTo>
                  <a:cubicBezTo>
                    <a:pt x="585026" y="546367"/>
                    <a:pt x="585026" y="546330"/>
                    <a:pt x="585026" y="546285"/>
                  </a:cubicBezTo>
                  <a:cubicBezTo>
                    <a:pt x="585026" y="536195"/>
                    <a:pt x="576835" y="528021"/>
                    <a:pt x="566738" y="528021"/>
                  </a:cubicBezTo>
                  <a:close/>
                  <a:moveTo>
                    <a:pt x="566738" y="254054"/>
                  </a:moveTo>
                  <a:cubicBezTo>
                    <a:pt x="556641" y="254054"/>
                    <a:pt x="548450" y="262228"/>
                    <a:pt x="548450" y="272318"/>
                  </a:cubicBezTo>
                  <a:cubicBezTo>
                    <a:pt x="548450" y="282408"/>
                    <a:pt x="556641" y="290583"/>
                    <a:pt x="566738" y="290583"/>
                  </a:cubicBezTo>
                  <a:cubicBezTo>
                    <a:pt x="576835" y="290583"/>
                    <a:pt x="585026" y="282408"/>
                    <a:pt x="585026" y="272318"/>
                  </a:cubicBezTo>
                  <a:cubicBezTo>
                    <a:pt x="584899" y="262304"/>
                    <a:pt x="576771" y="254244"/>
                    <a:pt x="566738" y="254244"/>
                  </a:cubicBezTo>
                  <a:close/>
                  <a:moveTo>
                    <a:pt x="566738" y="345376"/>
                  </a:moveTo>
                  <a:cubicBezTo>
                    <a:pt x="556641" y="345376"/>
                    <a:pt x="548450" y="353551"/>
                    <a:pt x="548450" y="363640"/>
                  </a:cubicBezTo>
                  <a:cubicBezTo>
                    <a:pt x="548450" y="373730"/>
                    <a:pt x="556641" y="381905"/>
                    <a:pt x="566738" y="381905"/>
                  </a:cubicBezTo>
                  <a:cubicBezTo>
                    <a:pt x="576835" y="381905"/>
                    <a:pt x="585026" y="373730"/>
                    <a:pt x="585026" y="363640"/>
                  </a:cubicBezTo>
                  <a:cubicBezTo>
                    <a:pt x="585026" y="353551"/>
                    <a:pt x="576835" y="345376"/>
                    <a:pt x="566738" y="345376"/>
                  </a:cubicBezTo>
                  <a:close/>
                  <a:moveTo>
                    <a:pt x="566738" y="436698"/>
                  </a:moveTo>
                  <a:cubicBezTo>
                    <a:pt x="556641" y="436698"/>
                    <a:pt x="548450" y="444873"/>
                    <a:pt x="548450" y="454963"/>
                  </a:cubicBezTo>
                  <a:cubicBezTo>
                    <a:pt x="548450" y="465053"/>
                    <a:pt x="556641" y="473227"/>
                    <a:pt x="566738" y="473227"/>
                  </a:cubicBezTo>
                  <a:cubicBezTo>
                    <a:pt x="576835" y="473227"/>
                    <a:pt x="585026" y="465053"/>
                    <a:pt x="585026" y="454963"/>
                  </a:cubicBezTo>
                  <a:cubicBezTo>
                    <a:pt x="585026" y="444873"/>
                    <a:pt x="576835" y="436698"/>
                    <a:pt x="566738" y="436698"/>
                  </a:cubicBezTo>
                  <a:close/>
                  <a:moveTo>
                    <a:pt x="338138" y="299715"/>
                  </a:moveTo>
                  <a:cubicBezTo>
                    <a:pt x="328041" y="299715"/>
                    <a:pt x="319849" y="307890"/>
                    <a:pt x="319849" y="317979"/>
                  </a:cubicBezTo>
                  <a:cubicBezTo>
                    <a:pt x="319849" y="328069"/>
                    <a:pt x="328041" y="336244"/>
                    <a:pt x="338138" y="336244"/>
                  </a:cubicBezTo>
                  <a:cubicBezTo>
                    <a:pt x="348235" y="336244"/>
                    <a:pt x="356426" y="328069"/>
                    <a:pt x="356426" y="317979"/>
                  </a:cubicBezTo>
                  <a:cubicBezTo>
                    <a:pt x="356426" y="307890"/>
                    <a:pt x="348235" y="299715"/>
                    <a:pt x="338138" y="299715"/>
                  </a:cubicBezTo>
                  <a:close/>
                  <a:moveTo>
                    <a:pt x="292418" y="16616"/>
                  </a:moveTo>
                  <a:cubicBezTo>
                    <a:pt x="301879" y="16590"/>
                    <a:pt x="309753" y="9392"/>
                    <a:pt x="310579" y="0"/>
                  </a:cubicBezTo>
                  <a:lnTo>
                    <a:pt x="274193" y="0"/>
                  </a:lnTo>
                  <a:cubicBezTo>
                    <a:pt x="275019" y="9443"/>
                    <a:pt x="282956" y="16679"/>
                    <a:pt x="292418" y="16616"/>
                  </a:cubicBezTo>
                  <a:close/>
                  <a:moveTo>
                    <a:pt x="200978" y="16616"/>
                  </a:moveTo>
                  <a:cubicBezTo>
                    <a:pt x="210439" y="16590"/>
                    <a:pt x="218313" y="9392"/>
                    <a:pt x="219139" y="0"/>
                  </a:cubicBezTo>
                  <a:lnTo>
                    <a:pt x="182880" y="0"/>
                  </a:lnTo>
                  <a:cubicBezTo>
                    <a:pt x="183642" y="9392"/>
                    <a:pt x="191516" y="16616"/>
                    <a:pt x="200978" y="16616"/>
                  </a:cubicBezTo>
                  <a:close/>
                  <a:moveTo>
                    <a:pt x="109538" y="16616"/>
                  </a:moveTo>
                  <a:cubicBezTo>
                    <a:pt x="119000" y="16590"/>
                    <a:pt x="126874" y="9392"/>
                    <a:pt x="127699" y="0"/>
                  </a:cubicBezTo>
                  <a:lnTo>
                    <a:pt x="91440" y="0"/>
                  </a:lnTo>
                  <a:cubicBezTo>
                    <a:pt x="92266" y="9380"/>
                    <a:pt x="100140" y="16584"/>
                    <a:pt x="109538" y="16616"/>
                  </a:cubicBezTo>
                  <a:close/>
                  <a:moveTo>
                    <a:pt x="383858" y="16616"/>
                  </a:moveTo>
                  <a:cubicBezTo>
                    <a:pt x="393319" y="16590"/>
                    <a:pt x="401193" y="9392"/>
                    <a:pt x="402019" y="0"/>
                  </a:cubicBezTo>
                  <a:lnTo>
                    <a:pt x="365761" y="0"/>
                  </a:lnTo>
                  <a:cubicBezTo>
                    <a:pt x="366523" y="9392"/>
                    <a:pt x="374397" y="16616"/>
                    <a:pt x="383858" y="16616"/>
                  </a:cubicBezTo>
                  <a:close/>
                  <a:moveTo>
                    <a:pt x="63818" y="25748"/>
                  </a:moveTo>
                  <a:cubicBezTo>
                    <a:pt x="53722" y="25748"/>
                    <a:pt x="45530" y="33922"/>
                    <a:pt x="45530" y="44012"/>
                  </a:cubicBezTo>
                  <a:cubicBezTo>
                    <a:pt x="45530" y="54102"/>
                    <a:pt x="53722" y="62277"/>
                    <a:pt x="63818" y="62277"/>
                  </a:cubicBezTo>
                  <a:cubicBezTo>
                    <a:pt x="73914" y="62277"/>
                    <a:pt x="82106" y="54102"/>
                    <a:pt x="82106" y="44012"/>
                  </a:cubicBezTo>
                  <a:cubicBezTo>
                    <a:pt x="81979" y="33998"/>
                    <a:pt x="73851" y="25938"/>
                    <a:pt x="63818" y="25938"/>
                  </a:cubicBezTo>
                  <a:close/>
                  <a:moveTo>
                    <a:pt x="63818" y="117070"/>
                  </a:moveTo>
                  <a:cubicBezTo>
                    <a:pt x="57341" y="117121"/>
                    <a:pt x="51436" y="120539"/>
                    <a:pt x="48133" y="126076"/>
                  </a:cubicBezTo>
                  <a:lnTo>
                    <a:pt x="65913" y="153409"/>
                  </a:lnTo>
                  <a:cubicBezTo>
                    <a:pt x="75947" y="152699"/>
                    <a:pt x="83503" y="143991"/>
                    <a:pt x="82804" y="133965"/>
                  </a:cubicBezTo>
                  <a:cubicBezTo>
                    <a:pt x="82106" y="124129"/>
                    <a:pt x="73661" y="116633"/>
                    <a:pt x="63818" y="117070"/>
                  </a:cubicBezTo>
                  <a:close/>
                  <a:moveTo>
                    <a:pt x="475298" y="16616"/>
                  </a:moveTo>
                  <a:cubicBezTo>
                    <a:pt x="484760" y="16590"/>
                    <a:pt x="492634" y="9392"/>
                    <a:pt x="493459" y="0"/>
                  </a:cubicBezTo>
                  <a:lnTo>
                    <a:pt x="457200" y="0"/>
                  </a:lnTo>
                  <a:cubicBezTo>
                    <a:pt x="457962" y="9392"/>
                    <a:pt x="465837" y="16616"/>
                    <a:pt x="475298" y="16616"/>
                  </a:cubicBezTo>
                  <a:close/>
                  <a:moveTo>
                    <a:pt x="18098" y="71409"/>
                  </a:moveTo>
                  <a:cubicBezTo>
                    <a:pt x="16511" y="71447"/>
                    <a:pt x="14923" y="71682"/>
                    <a:pt x="13399" y="72107"/>
                  </a:cubicBezTo>
                  <a:cubicBezTo>
                    <a:pt x="19749" y="81746"/>
                    <a:pt x="26099" y="91513"/>
                    <a:pt x="32449" y="101279"/>
                  </a:cubicBezTo>
                  <a:cubicBezTo>
                    <a:pt x="35179" y="98038"/>
                    <a:pt x="36703" y="93922"/>
                    <a:pt x="36703" y="89673"/>
                  </a:cubicBezTo>
                  <a:cubicBezTo>
                    <a:pt x="36703" y="79584"/>
                    <a:pt x="28512" y="71409"/>
                    <a:pt x="18415" y="71409"/>
                  </a:cubicBezTo>
                  <a:cubicBezTo>
                    <a:pt x="18288" y="71409"/>
                    <a:pt x="18224" y="71409"/>
                    <a:pt x="18098" y="71409"/>
                  </a:cubicBezTo>
                  <a:close/>
                  <a:moveTo>
                    <a:pt x="36259" y="0"/>
                  </a:moveTo>
                  <a:lnTo>
                    <a:pt x="0" y="0"/>
                  </a:lnTo>
                  <a:cubicBezTo>
                    <a:pt x="1016" y="10001"/>
                    <a:pt x="9970" y="17275"/>
                    <a:pt x="20003" y="16248"/>
                  </a:cubicBezTo>
                  <a:cubicBezTo>
                    <a:pt x="28575" y="15366"/>
                    <a:pt x="35370" y="8580"/>
                    <a:pt x="36259" y="0"/>
                  </a:cubicBezTo>
                  <a:close/>
                  <a:moveTo>
                    <a:pt x="1115378" y="16616"/>
                  </a:moveTo>
                  <a:cubicBezTo>
                    <a:pt x="1124839" y="16616"/>
                    <a:pt x="1132713" y="9392"/>
                    <a:pt x="1133475" y="0"/>
                  </a:cubicBezTo>
                  <a:lnTo>
                    <a:pt x="1097280" y="0"/>
                  </a:lnTo>
                  <a:cubicBezTo>
                    <a:pt x="1098042" y="9392"/>
                    <a:pt x="1105916" y="16616"/>
                    <a:pt x="1115378" y="16616"/>
                  </a:cubicBezTo>
                  <a:close/>
                  <a:moveTo>
                    <a:pt x="1023938" y="16616"/>
                  </a:moveTo>
                  <a:cubicBezTo>
                    <a:pt x="1033400" y="16616"/>
                    <a:pt x="1041274" y="9392"/>
                    <a:pt x="1042036" y="0"/>
                  </a:cubicBezTo>
                  <a:lnTo>
                    <a:pt x="1005840" y="0"/>
                  </a:lnTo>
                  <a:cubicBezTo>
                    <a:pt x="1006602" y="9392"/>
                    <a:pt x="1014476" y="16616"/>
                    <a:pt x="1023938" y="16616"/>
                  </a:cubicBezTo>
                  <a:close/>
                  <a:moveTo>
                    <a:pt x="932498" y="16616"/>
                  </a:moveTo>
                  <a:cubicBezTo>
                    <a:pt x="941960" y="16616"/>
                    <a:pt x="949834" y="9392"/>
                    <a:pt x="950595" y="0"/>
                  </a:cubicBezTo>
                  <a:lnTo>
                    <a:pt x="914400" y="0"/>
                  </a:lnTo>
                  <a:cubicBezTo>
                    <a:pt x="915162" y="9392"/>
                    <a:pt x="923037" y="16616"/>
                    <a:pt x="932498" y="16616"/>
                  </a:cubicBezTo>
                  <a:close/>
                  <a:moveTo>
                    <a:pt x="109538" y="162478"/>
                  </a:moveTo>
                  <a:cubicBezTo>
                    <a:pt x="99441" y="162478"/>
                    <a:pt x="91249" y="170652"/>
                    <a:pt x="91249" y="180742"/>
                  </a:cubicBezTo>
                  <a:cubicBezTo>
                    <a:pt x="91249" y="190832"/>
                    <a:pt x="99441" y="199007"/>
                    <a:pt x="109538" y="199007"/>
                  </a:cubicBezTo>
                  <a:cubicBezTo>
                    <a:pt x="119635" y="199007"/>
                    <a:pt x="127826" y="190832"/>
                    <a:pt x="127826" y="180742"/>
                  </a:cubicBezTo>
                  <a:cubicBezTo>
                    <a:pt x="127699" y="170754"/>
                    <a:pt x="119571" y="162731"/>
                    <a:pt x="109538" y="162731"/>
                  </a:cubicBezTo>
                  <a:close/>
                  <a:moveTo>
                    <a:pt x="566738" y="16616"/>
                  </a:moveTo>
                  <a:cubicBezTo>
                    <a:pt x="576200" y="16590"/>
                    <a:pt x="584074" y="9392"/>
                    <a:pt x="584899" y="0"/>
                  </a:cubicBezTo>
                  <a:lnTo>
                    <a:pt x="548640" y="0"/>
                  </a:lnTo>
                  <a:cubicBezTo>
                    <a:pt x="549402" y="9392"/>
                    <a:pt x="557276" y="16616"/>
                    <a:pt x="566738" y="16616"/>
                  </a:cubicBezTo>
                  <a:close/>
                  <a:moveTo>
                    <a:pt x="1206818" y="16616"/>
                  </a:moveTo>
                  <a:cubicBezTo>
                    <a:pt x="1216279" y="16616"/>
                    <a:pt x="1224153" y="9392"/>
                    <a:pt x="1224915" y="0"/>
                  </a:cubicBezTo>
                  <a:lnTo>
                    <a:pt x="1188593" y="0"/>
                  </a:lnTo>
                  <a:cubicBezTo>
                    <a:pt x="1189419" y="9443"/>
                    <a:pt x="1197356" y="16679"/>
                    <a:pt x="1206818" y="16616"/>
                  </a:cubicBezTo>
                  <a:close/>
                  <a:moveTo>
                    <a:pt x="841058" y="16616"/>
                  </a:moveTo>
                  <a:cubicBezTo>
                    <a:pt x="850519" y="16616"/>
                    <a:pt x="858393" y="9392"/>
                    <a:pt x="859155" y="0"/>
                  </a:cubicBezTo>
                  <a:lnTo>
                    <a:pt x="822961" y="0"/>
                  </a:lnTo>
                  <a:cubicBezTo>
                    <a:pt x="823723" y="9392"/>
                    <a:pt x="831597" y="16616"/>
                    <a:pt x="841058" y="16616"/>
                  </a:cubicBezTo>
                  <a:close/>
                  <a:moveTo>
                    <a:pt x="658178" y="16616"/>
                  </a:moveTo>
                  <a:cubicBezTo>
                    <a:pt x="667639" y="16590"/>
                    <a:pt x="675513" y="9392"/>
                    <a:pt x="676339" y="0"/>
                  </a:cubicBezTo>
                  <a:lnTo>
                    <a:pt x="640080" y="0"/>
                  </a:lnTo>
                  <a:cubicBezTo>
                    <a:pt x="640842" y="9392"/>
                    <a:pt x="648716" y="16616"/>
                    <a:pt x="658178" y="16616"/>
                  </a:cubicBezTo>
                  <a:close/>
                  <a:moveTo>
                    <a:pt x="749618" y="16616"/>
                  </a:moveTo>
                  <a:cubicBezTo>
                    <a:pt x="759079" y="16616"/>
                    <a:pt x="766953" y="9392"/>
                    <a:pt x="767715" y="0"/>
                  </a:cubicBezTo>
                  <a:lnTo>
                    <a:pt x="731393" y="0"/>
                  </a:lnTo>
                  <a:cubicBezTo>
                    <a:pt x="732219" y="9443"/>
                    <a:pt x="740156" y="16679"/>
                    <a:pt x="749618" y="16616"/>
                  </a:cubicBezTo>
                  <a:close/>
                  <a:moveTo>
                    <a:pt x="200978" y="71409"/>
                  </a:moveTo>
                  <a:cubicBezTo>
                    <a:pt x="190881" y="71409"/>
                    <a:pt x="182690" y="79584"/>
                    <a:pt x="182690" y="89673"/>
                  </a:cubicBezTo>
                  <a:cubicBezTo>
                    <a:pt x="182690" y="99763"/>
                    <a:pt x="190881" y="107938"/>
                    <a:pt x="200978" y="107938"/>
                  </a:cubicBezTo>
                  <a:cubicBezTo>
                    <a:pt x="211075" y="107938"/>
                    <a:pt x="219266" y="99763"/>
                    <a:pt x="219266" y="89673"/>
                  </a:cubicBezTo>
                  <a:cubicBezTo>
                    <a:pt x="219266" y="79584"/>
                    <a:pt x="211075" y="71409"/>
                    <a:pt x="200978" y="71409"/>
                  </a:cubicBezTo>
                  <a:close/>
                  <a:moveTo>
                    <a:pt x="292418" y="162731"/>
                  </a:moveTo>
                  <a:cubicBezTo>
                    <a:pt x="282322" y="162731"/>
                    <a:pt x="274130" y="170906"/>
                    <a:pt x="274130" y="180996"/>
                  </a:cubicBezTo>
                  <a:cubicBezTo>
                    <a:pt x="274130" y="191086"/>
                    <a:pt x="282322" y="199260"/>
                    <a:pt x="292418" y="199260"/>
                  </a:cubicBezTo>
                  <a:cubicBezTo>
                    <a:pt x="302514" y="199260"/>
                    <a:pt x="310706" y="191086"/>
                    <a:pt x="310706" y="180996"/>
                  </a:cubicBezTo>
                  <a:cubicBezTo>
                    <a:pt x="310706" y="170906"/>
                    <a:pt x="302514" y="162731"/>
                    <a:pt x="292418" y="162731"/>
                  </a:cubicBezTo>
                  <a:close/>
                  <a:moveTo>
                    <a:pt x="292418" y="71409"/>
                  </a:moveTo>
                  <a:cubicBezTo>
                    <a:pt x="282322" y="71409"/>
                    <a:pt x="274130" y="79584"/>
                    <a:pt x="274130" y="89673"/>
                  </a:cubicBezTo>
                  <a:cubicBezTo>
                    <a:pt x="274130" y="99763"/>
                    <a:pt x="282322" y="107938"/>
                    <a:pt x="292418" y="107938"/>
                  </a:cubicBezTo>
                  <a:cubicBezTo>
                    <a:pt x="302514" y="107938"/>
                    <a:pt x="310706" y="99763"/>
                    <a:pt x="310706" y="89673"/>
                  </a:cubicBezTo>
                  <a:cubicBezTo>
                    <a:pt x="310706" y="79584"/>
                    <a:pt x="302514" y="71409"/>
                    <a:pt x="292418" y="71409"/>
                  </a:cubicBezTo>
                  <a:close/>
                  <a:moveTo>
                    <a:pt x="292418" y="254054"/>
                  </a:moveTo>
                  <a:cubicBezTo>
                    <a:pt x="282322" y="254054"/>
                    <a:pt x="274130" y="262228"/>
                    <a:pt x="274130" y="272318"/>
                  </a:cubicBezTo>
                  <a:cubicBezTo>
                    <a:pt x="274130" y="282408"/>
                    <a:pt x="282322" y="290583"/>
                    <a:pt x="292418" y="290583"/>
                  </a:cubicBezTo>
                  <a:cubicBezTo>
                    <a:pt x="302514" y="290583"/>
                    <a:pt x="310706" y="282408"/>
                    <a:pt x="310706" y="272318"/>
                  </a:cubicBezTo>
                  <a:cubicBezTo>
                    <a:pt x="310579" y="262304"/>
                    <a:pt x="302451" y="254244"/>
                    <a:pt x="292418" y="254244"/>
                  </a:cubicBezTo>
                  <a:close/>
                  <a:moveTo>
                    <a:pt x="292418" y="345376"/>
                  </a:moveTo>
                  <a:cubicBezTo>
                    <a:pt x="282322" y="345376"/>
                    <a:pt x="274130" y="353551"/>
                    <a:pt x="274130" y="363640"/>
                  </a:cubicBezTo>
                  <a:cubicBezTo>
                    <a:pt x="274130" y="373730"/>
                    <a:pt x="282322" y="381905"/>
                    <a:pt x="292418" y="381905"/>
                  </a:cubicBezTo>
                  <a:cubicBezTo>
                    <a:pt x="302514" y="381905"/>
                    <a:pt x="310706" y="373730"/>
                    <a:pt x="310706" y="363640"/>
                  </a:cubicBezTo>
                  <a:cubicBezTo>
                    <a:pt x="310706" y="353551"/>
                    <a:pt x="302514" y="345376"/>
                    <a:pt x="292418" y="345376"/>
                  </a:cubicBezTo>
                  <a:close/>
                  <a:moveTo>
                    <a:pt x="338138" y="208392"/>
                  </a:moveTo>
                  <a:cubicBezTo>
                    <a:pt x="328041" y="208392"/>
                    <a:pt x="319849" y="216567"/>
                    <a:pt x="319849" y="226657"/>
                  </a:cubicBezTo>
                  <a:cubicBezTo>
                    <a:pt x="319849" y="236747"/>
                    <a:pt x="328041" y="244921"/>
                    <a:pt x="338138" y="244921"/>
                  </a:cubicBezTo>
                  <a:cubicBezTo>
                    <a:pt x="348235" y="244921"/>
                    <a:pt x="356426" y="236747"/>
                    <a:pt x="356426" y="226657"/>
                  </a:cubicBezTo>
                  <a:cubicBezTo>
                    <a:pt x="356426" y="216567"/>
                    <a:pt x="348235" y="208392"/>
                    <a:pt x="338138" y="208392"/>
                  </a:cubicBezTo>
                  <a:close/>
                  <a:moveTo>
                    <a:pt x="109538" y="71409"/>
                  </a:moveTo>
                  <a:cubicBezTo>
                    <a:pt x="99441" y="71409"/>
                    <a:pt x="91249" y="79584"/>
                    <a:pt x="91249" y="89673"/>
                  </a:cubicBezTo>
                  <a:cubicBezTo>
                    <a:pt x="91249" y="99763"/>
                    <a:pt x="99441" y="107938"/>
                    <a:pt x="109538" y="107938"/>
                  </a:cubicBezTo>
                  <a:cubicBezTo>
                    <a:pt x="119635" y="107938"/>
                    <a:pt x="127826" y="99763"/>
                    <a:pt x="127826" y="89673"/>
                  </a:cubicBezTo>
                  <a:cubicBezTo>
                    <a:pt x="127826" y="79584"/>
                    <a:pt x="119635" y="71409"/>
                    <a:pt x="109538" y="71409"/>
                  </a:cubicBezTo>
                  <a:close/>
                  <a:moveTo>
                    <a:pt x="246698" y="25748"/>
                  </a:moveTo>
                  <a:cubicBezTo>
                    <a:pt x="236601" y="25748"/>
                    <a:pt x="228410" y="33922"/>
                    <a:pt x="228410" y="44012"/>
                  </a:cubicBezTo>
                  <a:cubicBezTo>
                    <a:pt x="228410" y="54102"/>
                    <a:pt x="236601" y="62277"/>
                    <a:pt x="246698" y="62277"/>
                  </a:cubicBezTo>
                  <a:cubicBezTo>
                    <a:pt x="256794" y="62277"/>
                    <a:pt x="264986" y="54102"/>
                    <a:pt x="264986" y="44012"/>
                  </a:cubicBezTo>
                  <a:cubicBezTo>
                    <a:pt x="264859" y="33998"/>
                    <a:pt x="256731" y="25938"/>
                    <a:pt x="246698" y="25938"/>
                  </a:cubicBezTo>
                  <a:close/>
                  <a:moveTo>
                    <a:pt x="338138" y="117070"/>
                  </a:moveTo>
                  <a:cubicBezTo>
                    <a:pt x="328041" y="117070"/>
                    <a:pt x="319849" y="125245"/>
                    <a:pt x="319849" y="135335"/>
                  </a:cubicBezTo>
                  <a:cubicBezTo>
                    <a:pt x="319849" y="145424"/>
                    <a:pt x="328041" y="153599"/>
                    <a:pt x="338138" y="153599"/>
                  </a:cubicBezTo>
                  <a:cubicBezTo>
                    <a:pt x="348235" y="153599"/>
                    <a:pt x="356426" y="145424"/>
                    <a:pt x="356426" y="135335"/>
                  </a:cubicBezTo>
                  <a:cubicBezTo>
                    <a:pt x="356426" y="125245"/>
                    <a:pt x="348235" y="117070"/>
                    <a:pt x="338138" y="117070"/>
                  </a:cubicBezTo>
                  <a:close/>
                  <a:moveTo>
                    <a:pt x="658178" y="528021"/>
                  </a:moveTo>
                  <a:cubicBezTo>
                    <a:pt x="648018" y="527983"/>
                    <a:pt x="639826" y="536164"/>
                    <a:pt x="639763" y="546285"/>
                  </a:cubicBezTo>
                  <a:cubicBezTo>
                    <a:pt x="639700" y="556407"/>
                    <a:pt x="647891" y="564638"/>
                    <a:pt x="658051" y="564676"/>
                  </a:cubicBezTo>
                  <a:cubicBezTo>
                    <a:pt x="668211" y="564714"/>
                    <a:pt x="676402" y="556533"/>
                    <a:pt x="676466" y="546412"/>
                  </a:cubicBezTo>
                  <a:cubicBezTo>
                    <a:pt x="676466" y="546367"/>
                    <a:pt x="676466" y="546330"/>
                    <a:pt x="676466" y="546285"/>
                  </a:cubicBezTo>
                  <a:cubicBezTo>
                    <a:pt x="676466" y="536195"/>
                    <a:pt x="668275" y="528021"/>
                    <a:pt x="658178" y="528021"/>
                  </a:cubicBezTo>
                  <a:close/>
                  <a:moveTo>
                    <a:pt x="338138" y="391037"/>
                  </a:moveTo>
                  <a:cubicBezTo>
                    <a:pt x="328041" y="391037"/>
                    <a:pt x="319849" y="399212"/>
                    <a:pt x="319849" y="409302"/>
                  </a:cubicBezTo>
                  <a:cubicBezTo>
                    <a:pt x="319849" y="419391"/>
                    <a:pt x="328041" y="427566"/>
                    <a:pt x="338138" y="427566"/>
                  </a:cubicBezTo>
                  <a:cubicBezTo>
                    <a:pt x="348235" y="427566"/>
                    <a:pt x="356426" y="419391"/>
                    <a:pt x="356426" y="409302"/>
                  </a:cubicBezTo>
                  <a:cubicBezTo>
                    <a:pt x="356426" y="399212"/>
                    <a:pt x="348235" y="391037"/>
                    <a:pt x="338138" y="391037"/>
                  </a:cubicBezTo>
                  <a:close/>
                  <a:moveTo>
                    <a:pt x="155258" y="25748"/>
                  </a:moveTo>
                  <a:cubicBezTo>
                    <a:pt x="145162" y="25748"/>
                    <a:pt x="136970" y="33922"/>
                    <a:pt x="136970" y="44012"/>
                  </a:cubicBezTo>
                  <a:cubicBezTo>
                    <a:pt x="136970" y="54102"/>
                    <a:pt x="145162" y="62277"/>
                    <a:pt x="155258" y="62277"/>
                  </a:cubicBezTo>
                  <a:cubicBezTo>
                    <a:pt x="165354" y="62277"/>
                    <a:pt x="173546" y="54102"/>
                    <a:pt x="173546" y="44012"/>
                  </a:cubicBezTo>
                  <a:cubicBezTo>
                    <a:pt x="173419" y="33998"/>
                    <a:pt x="165291" y="25938"/>
                    <a:pt x="155258" y="25938"/>
                  </a:cubicBezTo>
                  <a:close/>
                  <a:moveTo>
                    <a:pt x="155258" y="117070"/>
                  </a:moveTo>
                  <a:cubicBezTo>
                    <a:pt x="145162" y="117070"/>
                    <a:pt x="136970" y="125245"/>
                    <a:pt x="136970" y="135335"/>
                  </a:cubicBezTo>
                  <a:cubicBezTo>
                    <a:pt x="136970" y="145424"/>
                    <a:pt x="145162" y="153599"/>
                    <a:pt x="155258" y="153599"/>
                  </a:cubicBezTo>
                  <a:cubicBezTo>
                    <a:pt x="165354" y="153599"/>
                    <a:pt x="173546" y="145424"/>
                    <a:pt x="173546" y="135335"/>
                  </a:cubicBezTo>
                  <a:cubicBezTo>
                    <a:pt x="173546" y="125245"/>
                    <a:pt x="165354" y="117070"/>
                    <a:pt x="155258" y="117070"/>
                  </a:cubicBezTo>
                  <a:close/>
                  <a:moveTo>
                    <a:pt x="200978" y="254054"/>
                  </a:moveTo>
                  <a:cubicBezTo>
                    <a:pt x="190881" y="254054"/>
                    <a:pt x="182690" y="262228"/>
                    <a:pt x="182690" y="272318"/>
                  </a:cubicBezTo>
                  <a:cubicBezTo>
                    <a:pt x="182690" y="282408"/>
                    <a:pt x="190881" y="290583"/>
                    <a:pt x="200978" y="290583"/>
                  </a:cubicBezTo>
                  <a:cubicBezTo>
                    <a:pt x="211075" y="290583"/>
                    <a:pt x="219266" y="282408"/>
                    <a:pt x="219266" y="272318"/>
                  </a:cubicBezTo>
                  <a:cubicBezTo>
                    <a:pt x="219139" y="262304"/>
                    <a:pt x="211011" y="254244"/>
                    <a:pt x="200978" y="254244"/>
                  </a:cubicBezTo>
                  <a:close/>
                  <a:moveTo>
                    <a:pt x="155258" y="208392"/>
                  </a:moveTo>
                  <a:cubicBezTo>
                    <a:pt x="145162" y="208392"/>
                    <a:pt x="136970" y="216567"/>
                    <a:pt x="136970" y="226657"/>
                  </a:cubicBezTo>
                  <a:cubicBezTo>
                    <a:pt x="136970" y="236747"/>
                    <a:pt x="145162" y="244921"/>
                    <a:pt x="155258" y="244921"/>
                  </a:cubicBezTo>
                  <a:cubicBezTo>
                    <a:pt x="165354" y="244921"/>
                    <a:pt x="173546" y="236747"/>
                    <a:pt x="173546" y="226657"/>
                  </a:cubicBezTo>
                  <a:cubicBezTo>
                    <a:pt x="173546" y="216567"/>
                    <a:pt x="165354" y="208392"/>
                    <a:pt x="155258" y="208392"/>
                  </a:cubicBezTo>
                  <a:close/>
                  <a:moveTo>
                    <a:pt x="200978" y="162731"/>
                  </a:moveTo>
                  <a:cubicBezTo>
                    <a:pt x="190881" y="162731"/>
                    <a:pt x="182690" y="170906"/>
                    <a:pt x="182690" y="180996"/>
                  </a:cubicBezTo>
                  <a:cubicBezTo>
                    <a:pt x="182690" y="191086"/>
                    <a:pt x="190881" y="199260"/>
                    <a:pt x="200978" y="199260"/>
                  </a:cubicBezTo>
                  <a:cubicBezTo>
                    <a:pt x="211075" y="199260"/>
                    <a:pt x="219266" y="191086"/>
                    <a:pt x="219266" y="180996"/>
                  </a:cubicBezTo>
                  <a:cubicBezTo>
                    <a:pt x="219266" y="170906"/>
                    <a:pt x="211075" y="162731"/>
                    <a:pt x="200978" y="162731"/>
                  </a:cubicBezTo>
                  <a:close/>
                  <a:moveTo>
                    <a:pt x="246698" y="208392"/>
                  </a:moveTo>
                  <a:cubicBezTo>
                    <a:pt x="236601" y="208392"/>
                    <a:pt x="228410" y="216567"/>
                    <a:pt x="228410" y="226657"/>
                  </a:cubicBezTo>
                  <a:cubicBezTo>
                    <a:pt x="228410" y="236747"/>
                    <a:pt x="236601" y="244921"/>
                    <a:pt x="246698" y="244921"/>
                  </a:cubicBezTo>
                  <a:cubicBezTo>
                    <a:pt x="256794" y="244921"/>
                    <a:pt x="264986" y="236747"/>
                    <a:pt x="264986" y="226657"/>
                  </a:cubicBezTo>
                  <a:cubicBezTo>
                    <a:pt x="264986" y="216567"/>
                    <a:pt x="256794" y="208392"/>
                    <a:pt x="246698" y="208392"/>
                  </a:cubicBezTo>
                  <a:close/>
                  <a:moveTo>
                    <a:pt x="246698" y="299715"/>
                  </a:moveTo>
                  <a:cubicBezTo>
                    <a:pt x="236601" y="299715"/>
                    <a:pt x="228410" y="307890"/>
                    <a:pt x="228410" y="317979"/>
                  </a:cubicBezTo>
                  <a:cubicBezTo>
                    <a:pt x="228410" y="328069"/>
                    <a:pt x="236601" y="336244"/>
                    <a:pt x="246698" y="336244"/>
                  </a:cubicBezTo>
                  <a:cubicBezTo>
                    <a:pt x="256794" y="336244"/>
                    <a:pt x="264986" y="328069"/>
                    <a:pt x="264986" y="317979"/>
                  </a:cubicBezTo>
                  <a:cubicBezTo>
                    <a:pt x="264986" y="307890"/>
                    <a:pt x="256794" y="299715"/>
                    <a:pt x="246698" y="299715"/>
                  </a:cubicBezTo>
                  <a:close/>
                  <a:moveTo>
                    <a:pt x="338138" y="25748"/>
                  </a:moveTo>
                  <a:cubicBezTo>
                    <a:pt x="328041" y="25748"/>
                    <a:pt x="319849" y="33922"/>
                    <a:pt x="319849" y="44012"/>
                  </a:cubicBezTo>
                  <a:cubicBezTo>
                    <a:pt x="319849" y="54102"/>
                    <a:pt x="328041" y="62277"/>
                    <a:pt x="338138" y="62277"/>
                  </a:cubicBezTo>
                  <a:cubicBezTo>
                    <a:pt x="348235" y="62277"/>
                    <a:pt x="356426" y="54102"/>
                    <a:pt x="356426" y="44012"/>
                  </a:cubicBezTo>
                  <a:cubicBezTo>
                    <a:pt x="356299" y="33998"/>
                    <a:pt x="348171" y="25938"/>
                    <a:pt x="338138" y="25938"/>
                  </a:cubicBezTo>
                  <a:close/>
                  <a:moveTo>
                    <a:pt x="246698" y="117070"/>
                  </a:moveTo>
                  <a:cubicBezTo>
                    <a:pt x="236601" y="117070"/>
                    <a:pt x="228410" y="125245"/>
                    <a:pt x="228410" y="135335"/>
                  </a:cubicBezTo>
                  <a:cubicBezTo>
                    <a:pt x="228410" y="145424"/>
                    <a:pt x="236601" y="153599"/>
                    <a:pt x="246698" y="153599"/>
                  </a:cubicBezTo>
                  <a:cubicBezTo>
                    <a:pt x="256794" y="153599"/>
                    <a:pt x="264986" y="145424"/>
                    <a:pt x="264986" y="135335"/>
                  </a:cubicBezTo>
                  <a:cubicBezTo>
                    <a:pt x="264986" y="125245"/>
                    <a:pt x="256794" y="117070"/>
                    <a:pt x="246698" y="117070"/>
                  </a:cubicBezTo>
                  <a:close/>
                  <a:moveTo>
                    <a:pt x="1023938" y="345376"/>
                  </a:moveTo>
                  <a:cubicBezTo>
                    <a:pt x="1013841" y="345376"/>
                    <a:pt x="1005650" y="353551"/>
                    <a:pt x="1005650" y="363640"/>
                  </a:cubicBezTo>
                  <a:cubicBezTo>
                    <a:pt x="1005650" y="373730"/>
                    <a:pt x="1013841" y="381905"/>
                    <a:pt x="1023938" y="381905"/>
                  </a:cubicBezTo>
                  <a:cubicBezTo>
                    <a:pt x="1034035" y="381905"/>
                    <a:pt x="1042226" y="373730"/>
                    <a:pt x="1042226" y="363640"/>
                  </a:cubicBezTo>
                  <a:cubicBezTo>
                    <a:pt x="1042226" y="353551"/>
                    <a:pt x="1034035" y="345376"/>
                    <a:pt x="1023938" y="345376"/>
                  </a:cubicBezTo>
                  <a:close/>
                  <a:moveTo>
                    <a:pt x="978218" y="25748"/>
                  </a:moveTo>
                  <a:cubicBezTo>
                    <a:pt x="968122" y="25748"/>
                    <a:pt x="959930" y="33922"/>
                    <a:pt x="959930" y="44012"/>
                  </a:cubicBezTo>
                  <a:cubicBezTo>
                    <a:pt x="959930" y="54102"/>
                    <a:pt x="968122" y="62277"/>
                    <a:pt x="978218" y="62277"/>
                  </a:cubicBezTo>
                  <a:cubicBezTo>
                    <a:pt x="988314" y="62277"/>
                    <a:pt x="996506" y="54102"/>
                    <a:pt x="996506" y="44012"/>
                  </a:cubicBezTo>
                  <a:cubicBezTo>
                    <a:pt x="996379" y="33998"/>
                    <a:pt x="988251" y="25938"/>
                    <a:pt x="978218" y="25938"/>
                  </a:cubicBezTo>
                  <a:close/>
                  <a:moveTo>
                    <a:pt x="1023938" y="436698"/>
                  </a:moveTo>
                  <a:cubicBezTo>
                    <a:pt x="1013841" y="436698"/>
                    <a:pt x="1005650" y="444873"/>
                    <a:pt x="1005650" y="454963"/>
                  </a:cubicBezTo>
                  <a:cubicBezTo>
                    <a:pt x="1005650" y="465053"/>
                    <a:pt x="1013841" y="473227"/>
                    <a:pt x="1023938" y="473227"/>
                  </a:cubicBezTo>
                  <a:cubicBezTo>
                    <a:pt x="1034035" y="473227"/>
                    <a:pt x="1042226" y="465053"/>
                    <a:pt x="1042226" y="454963"/>
                  </a:cubicBezTo>
                  <a:cubicBezTo>
                    <a:pt x="1042226" y="444873"/>
                    <a:pt x="1034035" y="436698"/>
                    <a:pt x="1023938" y="436698"/>
                  </a:cubicBezTo>
                  <a:close/>
                  <a:moveTo>
                    <a:pt x="978218" y="117070"/>
                  </a:moveTo>
                  <a:cubicBezTo>
                    <a:pt x="968122" y="117070"/>
                    <a:pt x="959930" y="125245"/>
                    <a:pt x="959930" y="135335"/>
                  </a:cubicBezTo>
                  <a:cubicBezTo>
                    <a:pt x="959930" y="145424"/>
                    <a:pt x="968122" y="153599"/>
                    <a:pt x="978218" y="153599"/>
                  </a:cubicBezTo>
                  <a:cubicBezTo>
                    <a:pt x="988314" y="153599"/>
                    <a:pt x="996506" y="145424"/>
                    <a:pt x="996506" y="135335"/>
                  </a:cubicBezTo>
                  <a:cubicBezTo>
                    <a:pt x="996506" y="125245"/>
                    <a:pt x="988314" y="117070"/>
                    <a:pt x="978218" y="117070"/>
                  </a:cubicBezTo>
                  <a:close/>
                  <a:moveTo>
                    <a:pt x="1069658" y="391037"/>
                  </a:moveTo>
                  <a:cubicBezTo>
                    <a:pt x="1059562" y="391037"/>
                    <a:pt x="1051370" y="399212"/>
                    <a:pt x="1051370" y="409302"/>
                  </a:cubicBezTo>
                  <a:cubicBezTo>
                    <a:pt x="1051370" y="419391"/>
                    <a:pt x="1059562" y="427566"/>
                    <a:pt x="1069658" y="427566"/>
                  </a:cubicBezTo>
                  <a:cubicBezTo>
                    <a:pt x="1079754" y="427566"/>
                    <a:pt x="1087946" y="419391"/>
                    <a:pt x="1087946" y="409302"/>
                  </a:cubicBezTo>
                  <a:cubicBezTo>
                    <a:pt x="1087946" y="399212"/>
                    <a:pt x="1079754" y="391037"/>
                    <a:pt x="1069658" y="391037"/>
                  </a:cubicBezTo>
                  <a:close/>
                  <a:moveTo>
                    <a:pt x="1023938" y="254054"/>
                  </a:moveTo>
                  <a:cubicBezTo>
                    <a:pt x="1013841" y="254054"/>
                    <a:pt x="1005650" y="262228"/>
                    <a:pt x="1005650" y="272318"/>
                  </a:cubicBezTo>
                  <a:cubicBezTo>
                    <a:pt x="1005650" y="282408"/>
                    <a:pt x="1013841" y="290583"/>
                    <a:pt x="1023938" y="290583"/>
                  </a:cubicBezTo>
                  <a:cubicBezTo>
                    <a:pt x="1034035" y="290583"/>
                    <a:pt x="1042226" y="282408"/>
                    <a:pt x="1042226" y="272318"/>
                  </a:cubicBezTo>
                  <a:cubicBezTo>
                    <a:pt x="1042099" y="262304"/>
                    <a:pt x="1033971" y="254244"/>
                    <a:pt x="1023938" y="254244"/>
                  </a:cubicBezTo>
                  <a:close/>
                  <a:moveTo>
                    <a:pt x="1023938" y="71409"/>
                  </a:moveTo>
                  <a:cubicBezTo>
                    <a:pt x="1013841" y="71409"/>
                    <a:pt x="1005650" y="79584"/>
                    <a:pt x="1005650" y="89673"/>
                  </a:cubicBezTo>
                  <a:cubicBezTo>
                    <a:pt x="1005650" y="99763"/>
                    <a:pt x="1013841" y="107938"/>
                    <a:pt x="1023938" y="107938"/>
                  </a:cubicBezTo>
                  <a:cubicBezTo>
                    <a:pt x="1034035" y="107938"/>
                    <a:pt x="1042226" y="99763"/>
                    <a:pt x="1042226" y="89673"/>
                  </a:cubicBezTo>
                  <a:cubicBezTo>
                    <a:pt x="1042226" y="79584"/>
                    <a:pt x="1034035" y="71409"/>
                    <a:pt x="1023938" y="71409"/>
                  </a:cubicBezTo>
                  <a:close/>
                  <a:moveTo>
                    <a:pt x="978218" y="208392"/>
                  </a:moveTo>
                  <a:cubicBezTo>
                    <a:pt x="968122" y="208392"/>
                    <a:pt x="959930" y="216567"/>
                    <a:pt x="959930" y="226657"/>
                  </a:cubicBezTo>
                  <a:cubicBezTo>
                    <a:pt x="959930" y="236747"/>
                    <a:pt x="968122" y="244921"/>
                    <a:pt x="978218" y="244921"/>
                  </a:cubicBezTo>
                  <a:cubicBezTo>
                    <a:pt x="988314" y="244921"/>
                    <a:pt x="996506" y="236747"/>
                    <a:pt x="996506" y="226657"/>
                  </a:cubicBezTo>
                  <a:cubicBezTo>
                    <a:pt x="996506" y="216567"/>
                    <a:pt x="988314" y="208392"/>
                    <a:pt x="978218" y="208392"/>
                  </a:cubicBezTo>
                  <a:close/>
                  <a:moveTo>
                    <a:pt x="1023938" y="162731"/>
                  </a:moveTo>
                  <a:cubicBezTo>
                    <a:pt x="1013841" y="162731"/>
                    <a:pt x="1005650" y="170906"/>
                    <a:pt x="1005650" y="180996"/>
                  </a:cubicBezTo>
                  <a:cubicBezTo>
                    <a:pt x="1005650" y="191086"/>
                    <a:pt x="1013841" y="199260"/>
                    <a:pt x="1023938" y="199260"/>
                  </a:cubicBezTo>
                  <a:cubicBezTo>
                    <a:pt x="1034035" y="199260"/>
                    <a:pt x="1042226" y="191086"/>
                    <a:pt x="1042226" y="180996"/>
                  </a:cubicBezTo>
                  <a:cubicBezTo>
                    <a:pt x="1042226" y="170906"/>
                    <a:pt x="1034035" y="162731"/>
                    <a:pt x="1023938" y="162731"/>
                  </a:cubicBezTo>
                  <a:close/>
                  <a:moveTo>
                    <a:pt x="932498" y="528021"/>
                  </a:moveTo>
                  <a:cubicBezTo>
                    <a:pt x="922338" y="527983"/>
                    <a:pt x="914147" y="536164"/>
                    <a:pt x="914083" y="546285"/>
                  </a:cubicBezTo>
                  <a:cubicBezTo>
                    <a:pt x="914019" y="556407"/>
                    <a:pt x="922211" y="564638"/>
                    <a:pt x="932371" y="564676"/>
                  </a:cubicBezTo>
                  <a:cubicBezTo>
                    <a:pt x="942531" y="564714"/>
                    <a:pt x="950723" y="556533"/>
                    <a:pt x="950786" y="546412"/>
                  </a:cubicBezTo>
                  <a:cubicBezTo>
                    <a:pt x="950786" y="546367"/>
                    <a:pt x="950786" y="546330"/>
                    <a:pt x="950786" y="546285"/>
                  </a:cubicBezTo>
                  <a:cubicBezTo>
                    <a:pt x="950786" y="536195"/>
                    <a:pt x="942594" y="528021"/>
                    <a:pt x="932498" y="528021"/>
                  </a:cubicBezTo>
                  <a:close/>
                  <a:moveTo>
                    <a:pt x="932498" y="436698"/>
                  </a:moveTo>
                  <a:cubicBezTo>
                    <a:pt x="922401" y="436698"/>
                    <a:pt x="914210" y="444873"/>
                    <a:pt x="914210" y="454963"/>
                  </a:cubicBezTo>
                  <a:cubicBezTo>
                    <a:pt x="914210" y="465053"/>
                    <a:pt x="922401" y="473227"/>
                    <a:pt x="932498" y="473227"/>
                  </a:cubicBezTo>
                  <a:cubicBezTo>
                    <a:pt x="942594" y="473227"/>
                    <a:pt x="950786" y="465053"/>
                    <a:pt x="950786" y="454963"/>
                  </a:cubicBezTo>
                  <a:cubicBezTo>
                    <a:pt x="950786" y="444873"/>
                    <a:pt x="942594" y="436698"/>
                    <a:pt x="932498" y="436698"/>
                  </a:cubicBezTo>
                  <a:close/>
                  <a:moveTo>
                    <a:pt x="932498" y="345376"/>
                  </a:moveTo>
                  <a:cubicBezTo>
                    <a:pt x="922401" y="345376"/>
                    <a:pt x="914210" y="353551"/>
                    <a:pt x="914210" y="363640"/>
                  </a:cubicBezTo>
                  <a:cubicBezTo>
                    <a:pt x="914210" y="373730"/>
                    <a:pt x="922401" y="381905"/>
                    <a:pt x="932498" y="381905"/>
                  </a:cubicBezTo>
                  <a:cubicBezTo>
                    <a:pt x="942594" y="381905"/>
                    <a:pt x="950786" y="373730"/>
                    <a:pt x="950786" y="363640"/>
                  </a:cubicBezTo>
                  <a:cubicBezTo>
                    <a:pt x="950786" y="353551"/>
                    <a:pt x="942594" y="345376"/>
                    <a:pt x="932498" y="345376"/>
                  </a:cubicBezTo>
                  <a:close/>
                  <a:moveTo>
                    <a:pt x="1069658" y="299715"/>
                  </a:moveTo>
                  <a:cubicBezTo>
                    <a:pt x="1059562" y="299715"/>
                    <a:pt x="1051370" y="307890"/>
                    <a:pt x="1051370" y="317979"/>
                  </a:cubicBezTo>
                  <a:cubicBezTo>
                    <a:pt x="1051370" y="328069"/>
                    <a:pt x="1059562" y="336244"/>
                    <a:pt x="1069658" y="336244"/>
                  </a:cubicBezTo>
                  <a:cubicBezTo>
                    <a:pt x="1079754" y="336244"/>
                    <a:pt x="1087946" y="328069"/>
                    <a:pt x="1087946" y="317979"/>
                  </a:cubicBezTo>
                  <a:cubicBezTo>
                    <a:pt x="1087946" y="307890"/>
                    <a:pt x="1079754" y="299715"/>
                    <a:pt x="1069658" y="299715"/>
                  </a:cubicBezTo>
                  <a:close/>
                  <a:moveTo>
                    <a:pt x="886778" y="25748"/>
                  </a:moveTo>
                  <a:cubicBezTo>
                    <a:pt x="876681" y="25748"/>
                    <a:pt x="868490" y="33922"/>
                    <a:pt x="868490" y="44012"/>
                  </a:cubicBezTo>
                  <a:cubicBezTo>
                    <a:pt x="868490" y="54102"/>
                    <a:pt x="876681" y="62277"/>
                    <a:pt x="886778" y="62277"/>
                  </a:cubicBezTo>
                  <a:cubicBezTo>
                    <a:pt x="896875" y="62277"/>
                    <a:pt x="905066" y="54102"/>
                    <a:pt x="905066" y="44012"/>
                  </a:cubicBezTo>
                  <a:cubicBezTo>
                    <a:pt x="904939" y="33998"/>
                    <a:pt x="896811" y="25938"/>
                    <a:pt x="886778" y="25938"/>
                  </a:cubicBezTo>
                  <a:close/>
                  <a:moveTo>
                    <a:pt x="932498" y="162731"/>
                  </a:moveTo>
                  <a:cubicBezTo>
                    <a:pt x="922401" y="162731"/>
                    <a:pt x="914210" y="170906"/>
                    <a:pt x="914210" y="180996"/>
                  </a:cubicBezTo>
                  <a:cubicBezTo>
                    <a:pt x="914210" y="191086"/>
                    <a:pt x="922401" y="199260"/>
                    <a:pt x="932498" y="199260"/>
                  </a:cubicBezTo>
                  <a:cubicBezTo>
                    <a:pt x="942594" y="199260"/>
                    <a:pt x="950786" y="191086"/>
                    <a:pt x="950786" y="180996"/>
                  </a:cubicBezTo>
                  <a:cubicBezTo>
                    <a:pt x="950786" y="170906"/>
                    <a:pt x="942594" y="162731"/>
                    <a:pt x="932498" y="162731"/>
                  </a:cubicBezTo>
                  <a:close/>
                  <a:moveTo>
                    <a:pt x="978218" y="482359"/>
                  </a:moveTo>
                  <a:cubicBezTo>
                    <a:pt x="968122" y="482359"/>
                    <a:pt x="959930" y="490534"/>
                    <a:pt x="959930" y="500624"/>
                  </a:cubicBezTo>
                  <a:cubicBezTo>
                    <a:pt x="959930" y="510714"/>
                    <a:pt x="968122" y="518888"/>
                    <a:pt x="978218" y="518888"/>
                  </a:cubicBezTo>
                  <a:cubicBezTo>
                    <a:pt x="988314" y="518888"/>
                    <a:pt x="996506" y="510714"/>
                    <a:pt x="996506" y="500624"/>
                  </a:cubicBezTo>
                  <a:cubicBezTo>
                    <a:pt x="996379" y="490610"/>
                    <a:pt x="988251" y="482550"/>
                    <a:pt x="978218" y="482550"/>
                  </a:cubicBezTo>
                  <a:close/>
                  <a:moveTo>
                    <a:pt x="978218" y="299715"/>
                  </a:moveTo>
                  <a:cubicBezTo>
                    <a:pt x="968122" y="299715"/>
                    <a:pt x="959930" y="307890"/>
                    <a:pt x="959930" y="317979"/>
                  </a:cubicBezTo>
                  <a:cubicBezTo>
                    <a:pt x="959930" y="328069"/>
                    <a:pt x="968122" y="336244"/>
                    <a:pt x="978218" y="336244"/>
                  </a:cubicBezTo>
                  <a:cubicBezTo>
                    <a:pt x="988314" y="336244"/>
                    <a:pt x="996506" y="328069"/>
                    <a:pt x="996506" y="317979"/>
                  </a:cubicBezTo>
                  <a:cubicBezTo>
                    <a:pt x="996506" y="307890"/>
                    <a:pt x="988314" y="299715"/>
                    <a:pt x="978218" y="299715"/>
                  </a:cubicBezTo>
                  <a:close/>
                  <a:moveTo>
                    <a:pt x="978218" y="391037"/>
                  </a:moveTo>
                  <a:cubicBezTo>
                    <a:pt x="968122" y="391037"/>
                    <a:pt x="959930" y="399212"/>
                    <a:pt x="959930" y="409302"/>
                  </a:cubicBezTo>
                  <a:cubicBezTo>
                    <a:pt x="959930" y="419391"/>
                    <a:pt x="968122" y="427566"/>
                    <a:pt x="978218" y="427566"/>
                  </a:cubicBezTo>
                  <a:cubicBezTo>
                    <a:pt x="988314" y="427566"/>
                    <a:pt x="996506" y="419391"/>
                    <a:pt x="996506" y="409302"/>
                  </a:cubicBezTo>
                  <a:cubicBezTo>
                    <a:pt x="996506" y="399212"/>
                    <a:pt x="988314" y="391037"/>
                    <a:pt x="978218" y="391037"/>
                  </a:cubicBezTo>
                  <a:close/>
                  <a:moveTo>
                    <a:pt x="932498" y="71409"/>
                  </a:moveTo>
                  <a:cubicBezTo>
                    <a:pt x="922401" y="71409"/>
                    <a:pt x="914210" y="79584"/>
                    <a:pt x="914210" y="89673"/>
                  </a:cubicBezTo>
                  <a:cubicBezTo>
                    <a:pt x="914210" y="99763"/>
                    <a:pt x="922401" y="107938"/>
                    <a:pt x="932498" y="107938"/>
                  </a:cubicBezTo>
                  <a:cubicBezTo>
                    <a:pt x="942594" y="107938"/>
                    <a:pt x="950786" y="99763"/>
                    <a:pt x="950786" y="89673"/>
                  </a:cubicBezTo>
                  <a:cubicBezTo>
                    <a:pt x="950786" y="79584"/>
                    <a:pt x="942594" y="71409"/>
                    <a:pt x="932498" y="71409"/>
                  </a:cubicBezTo>
                  <a:close/>
                  <a:moveTo>
                    <a:pt x="932498" y="254054"/>
                  </a:moveTo>
                  <a:cubicBezTo>
                    <a:pt x="922401" y="254054"/>
                    <a:pt x="914210" y="262228"/>
                    <a:pt x="914210" y="272318"/>
                  </a:cubicBezTo>
                  <a:cubicBezTo>
                    <a:pt x="914210" y="282408"/>
                    <a:pt x="922401" y="290583"/>
                    <a:pt x="932498" y="290583"/>
                  </a:cubicBezTo>
                  <a:cubicBezTo>
                    <a:pt x="942594" y="290583"/>
                    <a:pt x="950786" y="282408"/>
                    <a:pt x="950786" y="272318"/>
                  </a:cubicBezTo>
                  <a:cubicBezTo>
                    <a:pt x="950659" y="262304"/>
                    <a:pt x="942531" y="254244"/>
                    <a:pt x="932498" y="254244"/>
                  </a:cubicBezTo>
                  <a:close/>
                  <a:moveTo>
                    <a:pt x="1206818" y="162731"/>
                  </a:moveTo>
                  <a:cubicBezTo>
                    <a:pt x="1196722" y="162731"/>
                    <a:pt x="1188530" y="170906"/>
                    <a:pt x="1188530" y="180996"/>
                  </a:cubicBezTo>
                  <a:cubicBezTo>
                    <a:pt x="1188530" y="191086"/>
                    <a:pt x="1196722" y="199260"/>
                    <a:pt x="1206818" y="199260"/>
                  </a:cubicBezTo>
                  <a:cubicBezTo>
                    <a:pt x="1216914" y="199260"/>
                    <a:pt x="1225106" y="191086"/>
                    <a:pt x="1225106" y="180996"/>
                  </a:cubicBezTo>
                  <a:cubicBezTo>
                    <a:pt x="1225106" y="170906"/>
                    <a:pt x="1216914" y="162731"/>
                    <a:pt x="1206818" y="162731"/>
                  </a:cubicBezTo>
                  <a:close/>
                  <a:moveTo>
                    <a:pt x="1206818" y="71409"/>
                  </a:moveTo>
                  <a:cubicBezTo>
                    <a:pt x="1196722" y="71409"/>
                    <a:pt x="1188530" y="79584"/>
                    <a:pt x="1188530" y="89673"/>
                  </a:cubicBezTo>
                  <a:cubicBezTo>
                    <a:pt x="1188530" y="99763"/>
                    <a:pt x="1196722" y="107938"/>
                    <a:pt x="1206818" y="107938"/>
                  </a:cubicBezTo>
                  <a:cubicBezTo>
                    <a:pt x="1216914" y="107938"/>
                    <a:pt x="1225106" y="99763"/>
                    <a:pt x="1225106" y="89673"/>
                  </a:cubicBezTo>
                  <a:cubicBezTo>
                    <a:pt x="1225106" y="79584"/>
                    <a:pt x="1216914" y="71409"/>
                    <a:pt x="1206818" y="71409"/>
                  </a:cubicBezTo>
                  <a:close/>
                  <a:moveTo>
                    <a:pt x="1188593" y="272318"/>
                  </a:moveTo>
                  <a:cubicBezTo>
                    <a:pt x="1188593" y="276599"/>
                    <a:pt x="1190117" y="280734"/>
                    <a:pt x="1192912" y="283987"/>
                  </a:cubicBezTo>
                  <a:cubicBezTo>
                    <a:pt x="1198309" y="274221"/>
                    <a:pt x="1203706" y="264327"/>
                    <a:pt x="1209104" y="254307"/>
                  </a:cubicBezTo>
                  <a:cubicBezTo>
                    <a:pt x="1208342" y="254244"/>
                    <a:pt x="1207643" y="254244"/>
                    <a:pt x="1206881" y="254307"/>
                  </a:cubicBezTo>
                  <a:cubicBezTo>
                    <a:pt x="1196849" y="254307"/>
                    <a:pt x="1188721" y="262330"/>
                    <a:pt x="1188593" y="272318"/>
                  </a:cubicBezTo>
                  <a:close/>
                  <a:moveTo>
                    <a:pt x="658241" y="436698"/>
                  </a:moveTo>
                  <a:cubicBezTo>
                    <a:pt x="648145" y="436698"/>
                    <a:pt x="639953" y="444873"/>
                    <a:pt x="639953" y="454963"/>
                  </a:cubicBezTo>
                  <a:cubicBezTo>
                    <a:pt x="639953" y="465053"/>
                    <a:pt x="648145" y="473227"/>
                    <a:pt x="658241" y="473227"/>
                  </a:cubicBezTo>
                  <a:cubicBezTo>
                    <a:pt x="668338" y="473227"/>
                    <a:pt x="676529" y="465053"/>
                    <a:pt x="676529" y="454963"/>
                  </a:cubicBezTo>
                  <a:cubicBezTo>
                    <a:pt x="676529" y="444873"/>
                    <a:pt x="668338" y="436698"/>
                    <a:pt x="658241" y="436698"/>
                  </a:cubicBezTo>
                  <a:cubicBezTo>
                    <a:pt x="658241" y="436698"/>
                    <a:pt x="658178" y="436698"/>
                    <a:pt x="658178" y="436698"/>
                  </a:cubicBezTo>
                  <a:close/>
                  <a:moveTo>
                    <a:pt x="1161162" y="25748"/>
                  </a:moveTo>
                  <a:cubicBezTo>
                    <a:pt x="1151065" y="25748"/>
                    <a:pt x="1142874" y="33922"/>
                    <a:pt x="1142874" y="44012"/>
                  </a:cubicBezTo>
                  <a:cubicBezTo>
                    <a:pt x="1142874" y="54102"/>
                    <a:pt x="1151065" y="62277"/>
                    <a:pt x="1161162" y="62277"/>
                  </a:cubicBezTo>
                  <a:cubicBezTo>
                    <a:pt x="1171258" y="62277"/>
                    <a:pt x="1179450" y="54102"/>
                    <a:pt x="1179450" y="44012"/>
                  </a:cubicBezTo>
                  <a:cubicBezTo>
                    <a:pt x="1179323" y="33973"/>
                    <a:pt x="1171131" y="25900"/>
                    <a:pt x="1161098" y="25938"/>
                  </a:cubicBezTo>
                  <a:close/>
                  <a:moveTo>
                    <a:pt x="1280034" y="89673"/>
                  </a:moveTo>
                  <a:cubicBezTo>
                    <a:pt x="1280034" y="93859"/>
                    <a:pt x="1281494" y="97911"/>
                    <a:pt x="1284161" y="101152"/>
                  </a:cubicBezTo>
                  <a:cubicBezTo>
                    <a:pt x="1288606" y="91322"/>
                    <a:pt x="1293051" y="81493"/>
                    <a:pt x="1297432" y="71536"/>
                  </a:cubicBezTo>
                  <a:cubicBezTo>
                    <a:pt x="1287717" y="71942"/>
                    <a:pt x="1279970" y="79939"/>
                    <a:pt x="1279970" y="89673"/>
                  </a:cubicBezTo>
                  <a:close/>
                  <a:moveTo>
                    <a:pt x="1069722" y="208392"/>
                  </a:moveTo>
                  <a:cubicBezTo>
                    <a:pt x="1059625" y="208392"/>
                    <a:pt x="1051434" y="216567"/>
                    <a:pt x="1051434" y="226657"/>
                  </a:cubicBezTo>
                  <a:cubicBezTo>
                    <a:pt x="1051434" y="236747"/>
                    <a:pt x="1059625" y="244921"/>
                    <a:pt x="1069722" y="244921"/>
                  </a:cubicBezTo>
                  <a:cubicBezTo>
                    <a:pt x="1079818" y="244921"/>
                    <a:pt x="1088010" y="236747"/>
                    <a:pt x="1088010" y="226657"/>
                  </a:cubicBezTo>
                  <a:cubicBezTo>
                    <a:pt x="1088010" y="216567"/>
                    <a:pt x="1079818" y="208392"/>
                    <a:pt x="1069722" y="208392"/>
                  </a:cubicBezTo>
                  <a:cubicBezTo>
                    <a:pt x="1069722" y="208392"/>
                    <a:pt x="1069658" y="208392"/>
                    <a:pt x="1069658" y="208392"/>
                  </a:cubicBezTo>
                  <a:close/>
                  <a:moveTo>
                    <a:pt x="1252601" y="25748"/>
                  </a:moveTo>
                  <a:cubicBezTo>
                    <a:pt x="1242505" y="25748"/>
                    <a:pt x="1234313" y="33922"/>
                    <a:pt x="1234313" y="44012"/>
                  </a:cubicBezTo>
                  <a:cubicBezTo>
                    <a:pt x="1234313" y="54102"/>
                    <a:pt x="1242505" y="62277"/>
                    <a:pt x="1252601" y="62277"/>
                  </a:cubicBezTo>
                  <a:cubicBezTo>
                    <a:pt x="1262698" y="62277"/>
                    <a:pt x="1270889" y="54102"/>
                    <a:pt x="1270889" y="44012"/>
                  </a:cubicBezTo>
                  <a:cubicBezTo>
                    <a:pt x="1270762" y="33973"/>
                    <a:pt x="1262571" y="25900"/>
                    <a:pt x="1252538" y="25938"/>
                  </a:cubicBezTo>
                  <a:close/>
                  <a:moveTo>
                    <a:pt x="1252601" y="117070"/>
                  </a:moveTo>
                  <a:cubicBezTo>
                    <a:pt x="1242505" y="117070"/>
                    <a:pt x="1234313" y="125245"/>
                    <a:pt x="1234313" y="135335"/>
                  </a:cubicBezTo>
                  <a:cubicBezTo>
                    <a:pt x="1234313" y="145424"/>
                    <a:pt x="1242505" y="153599"/>
                    <a:pt x="1252601" y="153599"/>
                  </a:cubicBezTo>
                  <a:cubicBezTo>
                    <a:pt x="1255396" y="153574"/>
                    <a:pt x="1258189" y="152901"/>
                    <a:pt x="1260729" y="151633"/>
                  </a:cubicBezTo>
                  <a:cubicBezTo>
                    <a:pt x="1263904" y="144847"/>
                    <a:pt x="1267079" y="138062"/>
                    <a:pt x="1270318" y="131149"/>
                  </a:cubicBezTo>
                  <a:cubicBezTo>
                    <a:pt x="1268413" y="122879"/>
                    <a:pt x="1261047" y="117032"/>
                    <a:pt x="1252538" y="117070"/>
                  </a:cubicBezTo>
                  <a:close/>
                  <a:moveTo>
                    <a:pt x="1280224" y="0"/>
                  </a:moveTo>
                  <a:cubicBezTo>
                    <a:pt x="1281050" y="9982"/>
                    <a:pt x="1289812" y="17396"/>
                    <a:pt x="1299846" y="16558"/>
                  </a:cubicBezTo>
                  <a:cubicBezTo>
                    <a:pt x="1308672" y="15816"/>
                    <a:pt x="1315657" y="8821"/>
                    <a:pt x="1316419" y="0"/>
                  </a:cubicBezTo>
                  <a:close/>
                  <a:moveTo>
                    <a:pt x="1115124" y="345376"/>
                  </a:moveTo>
                  <a:cubicBezTo>
                    <a:pt x="1105027" y="345376"/>
                    <a:pt x="1096836" y="353551"/>
                    <a:pt x="1096836" y="363640"/>
                  </a:cubicBezTo>
                  <a:cubicBezTo>
                    <a:pt x="1096836" y="373730"/>
                    <a:pt x="1105027" y="381905"/>
                    <a:pt x="1115124" y="381905"/>
                  </a:cubicBezTo>
                  <a:cubicBezTo>
                    <a:pt x="1125221" y="381905"/>
                    <a:pt x="1133412" y="373730"/>
                    <a:pt x="1133412" y="363640"/>
                  </a:cubicBezTo>
                  <a:cubicBezTo>
                    <a:pt x="1133412" y="353652"/>
                    <a:pt x="1125411" y="345515"/>
                    <a:pt x="1115378" y="345376"/>
                  </a:cubicBezTo>
                  <a:close/>
                  <a:moveTo>
                    <a:pt x="1115124" y="254054"/>
                  </a:moveTo>
                  <a:cubicBezTo>
                    <a:pt x="1105027" y="254054"/>
                    <a:pt x="1096836" y="262228"/>
                    <a:pt x="1096836" y="272318"/>
                  </a:cubicBezTo>
                  <a:cubicBezTo>
                    <a:pt x="1096836" y="282408"/>
                    <a:pt x="1105027" y="290583"/>
                    <a:pt x="1115124" y="290583"/>
                  </a:cubicBezTo>
                  <a:cubicBezTo>
                    <a:pt x="1125221" y="290583"/>
                    <a:pt x="1133412" y="282408"/>
                    <a:pt x="1133412" y="272318"/>
                  </a:cubicBezTo>
                  <a:cubicBezTo>
                    <a:pt x="1133285" y="262406"/>
                    <a:pt x="1125284" y="254383"/>
                    <a:pt x="1115378" y="254244"/>
                  </a:cubicBezTo>
                  <a:close/>
                  <a:moveTo>
                    <a:pt x="1069404" y="25748"/>
                  </a:moveTo>
                  <a:cubicBezTo>
                    <a:pt x="1059307" y="25748"/>
                    <a:pt x="1051116" y="33922"/>
                    <a:pt x="1051116" y="44012"/>
                  </a:cubicBezTo>
                  <a:cubicBezTo>
                    <a:pt x="1051116" y="54102"/>
                    <a:pt x="1059307" y="62277"/>
                    <a:pt x="1069404" y="62277"/>
                  </a:cubicBezTo>
                  <a:cubicBezTo>
                    <a:pt x="1079500" y="62277"/>
                    <a:pt x="1087692" y="54102"/>
                    <a:pt x="1087692" y="44012"/>
                  </a:cubicBezTo>
                  <a:cubicBezTo>
                    <a:pt x="1087565" y="34100"/>
                    <a:pt x="1079564" y="26078"/>
                    <a:pt x="1069658" y="25938"/>
                  </a:cubicBezTo>
                  <a:close/>
                  <a:moveTo>
                    <a:pt x="1069404" y="117070"/>
                  </a:moveTo>
                  <a:cubicBezTo>
                    <a:pt x="1059307" y="117070"/>
                    <a:pt x="1051116" y="125245"/>
                    <a:pt x="1051116" y="135335"/>
                  </a:cubicBezTo>
                  <a:cubicBezTo>
                    <a:pt x="1051116" y="145424"/>
                    <a:pt x="1059307" y="153599"/>
                    <a:pt x="1069404" y="153599"/>
                  </a:cubicBezTo>
                  <a:cubicBezTo>
                    <a:pt x="1079500" y="153599"/>
                    <a:pt x="1087692" y="145424"/>
                    <a:pt x="1087692" y="135335"/>
                  </a:cubicBezTo>
                  <a:cubicBezTo>
                    <a:pt x="1087692" y="125346"/>
                    <a:pt x="1079627" y="117210"/>
                    <a:pt x="1069658" y="117070"/>
                  </a:cubicBezTo>
                  <a:close/>
                  <a:moveTo>
                    <a:pt x="1160844" y="299715"/>
                  </a:moveTo>
                  <a:cubicBezTo>
                    <a:pt x="1150748" y="299715"/>
                    <a:pt x="1142556" y="307890"/>
                    <a:pt x="1142556" y="317979"/>
                  </a:cubicBezTo>
                  <a:cubicBezTo>
                    <a:pt x="1142556" y="328069"/>
                    <a:pt x="1150748" y="336244"/>
                    <a:pt x="1160844" y="336244"/>
                  </a:cubicBezTo>
                  <a:lnTo>
                    <a:pt x="1162495" y="336244"/>
                  </a:lnTo>
                  <a:cubicBezTo>
                    <a:pt x="1167512" y="327790"/>
                    <a:pt x="1172528" y="319330"/>
                    <a:pt x="1177544" y="310876"/>
                  </a:cubicBezTo>
                  <a:cubicBezTo>
                    <a:pt x="1174750" y="304255"/>
                    <a:pt x="1168274" y="299892"/>
                    <a:pt x="1161098" y="299715"/>
                  </a:cubicBezTo>
                  <a:close/>
                  <a:moveTo>
                    <a:pt x="1160844" y="208392"/>
                  </a:moveTo>
                  <a:cubicBezTo>
                    <a:pt x="1150748" y="208392"/>
                    <a:pt x="1142556" y="216567"/>
                    <a:pt x="1142556" y="226657"/>
                  </a:cubicBezTo>
                  <a:cubicBezTo>
                    <a:pt x="1142556" y="236747"/>
                    <a:pt x="1150748" y="244921"/>
                    <a:pt x="1160844" y="244921"/>
                  </a:cubicBezTo>
                  <a:cubicBezTo>
                    <a:pt x="1170940" y="244921"/>
                    <a:pt x="1179132" y="236747"/>
                    <a:pt x="1179132" y="226657"/>
                  </a:cubicBezTo>
                  <a:cubicBezTo>
                    <a:pt x="1179132" y="216669"/>
                    <a:pt x="1171067" y="208532"/>
                    <a:pt x="1161098" y="208392"/>
                  </a:cubicBezTo>
                  <a:close/>
                  <a:moveTo>
                    <a:pt x="1115124" y="162731"/>
                  </a:moveTo>
                  <a:cubicBezTo>
                    <a:pt x="1105027" y="162731"/>
                    <a:pt x="1096836" y="170906"/>
                    <a:pt x="1096836" y="180996"/>
                  </a:cubicBezTo>
                  <a:cubicBezTo>
                    <a:pt x="1096836" y="191086"/>
                    <a:pt x="1105027" y="199260"/>
                    <a:pt x="1115124" y="199260"/>
                  </a:cubicBezTo>
                  <a:cubicBezTo>
                    <a:pt x="1125221" y="199260"/>
                    <a:pt x="1133412" y="191086"/>
                    <a:pt x="1133412" y="180996"/>
                  </a:cubicBezTo>
                  <a:cubicBezTo>
                    <a:pt x="1133412" y="171007"/>
                    <a:pt x="1125411" y="162871"/>
                    <a:pt x="1115378" y="162731"/>
                  </a:cubicBezTo>
                  <a:close/>
                  <a:moveTo>
                    <a:pt x="1115124" y="71409"/>
                  </a:moveTo>
                  <a:cubicBezTo>
                    <a:pt x="1105027" y="71409"/>
                    <a:pt x="1096836" y="79584"/>
                    <a:pt x="1096836" y="89673"/>
                  </a:cubicBezTo>
                  <a:cubicBezTo>
                    <a:pt x="1096836" y="99763"/>
                    <a:pt x="1105027" y="107938"/>
                    <a:pt x="1115124" y="107938"/>
                  </a:cubicBezTo>
                  <a:cubicBezTo>
                    <a:pt x="1125221" y="107938"/>
                    <a:pt x="1133412" y="99763"/>
                    <a:pt x="1133412" y="89673"/>
                  </a:cubicBezTo>
                  <a:cubicBezTo>
                    <a:pt x="1133412" y="79685"/>
                    <a:pt x="1125411" y="71548"/>
                    <a:pt x="1115378" y="71409"/>
                  </a:cubicBezTo>
                  <a:close/>
                  <a:moveTo>
                    <a:pt x="1160844" y="117070"/>
                  </a:moveTo>
                  <a:cubicBezTo>
                    <a:pt x="1150748" y="117070"/>
                    <a:pt x="1142556" y="125245"/>
                    <a:pt x="1142556" y="135335"/>
                  </a:cubicBezTo>
                  <a:cubicBezTo>
                    <a:pt x="1142556" y="145424"/>
                    <a:pt x="1150748" y="153599"/>
                    <a:pt x="1160844" y="153599"/>
                  </a:cubicBezTo>
                  <a:cubicBezTo>
                    <a:pt x="1170940" y="153599"/>
                    <a:pt x="1179132" y="145424"/>
                    <a:pt x="1179132" y="135335"/>
                  </a:cubicBezTo>
                  <a:cubicBezTo>
                    <a:pt x="1179132" y="125346"/>
                    <a:pt x="1171067" y="117210"/>
                    <a:pt x="1161098" y="117070"/>
                  </a:cubicBezTo>
                  <a:close/>
                  <a:moveTo>
                    <a:pt x="749364" y="619343"/>
                  </a:moveTo>
                  <a:cubicBezTo>
                    <a:pt x="739267" y="619343"/>
                    <a:pt x="731076" y="627518"/>
                    <a:pt x="731076" y="637607"/>
                  </a:cubicBezTo>
                  <a:cubicBezTo>
                    <a:pt x="731076" y="640747"/>
                    <a:pt x="731965" y="643822"/>
                    <a:pt x="733489" y="646549"/>
                  </a:cubicBezTo>
                  <a:cubicBezTo>
                    <a:pt x="743776" y="647057"/>
                    <a:pt x="754190" y="647310"/>
                    <a:pt x="764794" y="647374"/>
                  </a:cubicBezTo>
                  <a:cubicBezTo>
                    <a:pt x="770192" y="638850"/>
                    <a:pt x="767652" y="627568"/>
                    <a:pt x="759143" y="622171"/>
                  </a:cubicBezTo>
                  <a:cubicBezTo>
                    <a:pt x="756222" y="620326"/>
                    <a:pt x="752793" y="619349"/>
                    <a:pt x="749364" y="619343"/>
                  </a:cubicBezTo>
                  <a:close/>
                  <a:moveTo>
                    <a:pt x="749364" y="436698"/>
                  </a:moveTo>
                  <a:cubicBezTo>
                    <a:pt x="739267" y="436698"/>
                    <a:pt x="731076" y="444873"/>
                    <a:pt x="731076" y="454963"/>
                  </a:cubicBezTo>
                  <a:cubicBezTo>
                    <a:pt x="731076" y="465053"/>
                    <a:pt x="739267" y="473227"/>
                    <a:pt x="749364" y="473227"/>
                  </a:cubicBezTo>
                  <a:cubicBezTo>
                    <a:pt x="759461" y="473227"/>
                    <a:pt x="767652" y="465053"/>
                    <a:pt x="767652" y="454963"/>
                  </a:cubicBezTo>
                  <a:cubicBezTo>
                    <a:pt x="767652" y="444974"/>
                    <a:pt x="759587" y="436838"/>
                    <a:pt x="749618" y="436698"/>
                  </a:cubicBezTo>
                  <a:close/>
                  <a:moveTo>
                    <a:pt x="749364" y="528021"/>
                  </a:moveTo>
                  <a:cubicBezTo>
                    <a:pt x="739204" y="527983"/>
                    <a:pt x="731012" y="536164"/>
                    <a:pt x="730949" y="546285"/>
                  </a:cubicBezTo>
                  <a:cubicBezTo>
                    <a:pt x="730886" y="556407"/>
                    <a:pt x="739077" y="564638"/>
                    <a:pt x="749237" y="564676"/>
                  </a:cubicBezTo>
                  <a:cubicBezTo>
                    <a:pt x="759397" y="564714"/>
                    <a:pt x="767588" y="556533"/>
                    <a:pt x="767652" y="546412"/>
                  </a:cubicBezTo>
                  <a:cubicBezTo>
                    <a:pt x="767652" y="546367"/>
                    <a:pt x="767652" y="546330"/>
                    <a:pt x="767652" y="546285"/>
                  </a:cubicBezTo>
                  <a:cubicBezTo>
                    <a:pt x="767652" y="536297"/>
                    <a:pt x="759587" y="528160"/>
                    <a:pt x="749618" y="528021"/>
                  </a:cubicBezTo>
                  <a:close/>
                  <a:moveTo>
                    <a:pt x="703644" y="25748"/>
                  </a:moveTo>
                  <a:cubicBezTo>
                    <a:pt x="693548" y="25748"/>
                    <a:pt x="685356" y="33922"/>
                    <a:pt x="685356" y="44012"/>
                  </a:cubicBezTo>
                  <a:cubicBezTo>
                    <a:pt x="685356" y="54102"/>
                    <a:pt x="693548" y="62277"/>
                    <a:pt x="703644" y="62277"/>
                  </a:cubicBezTo>
                  <a:cubicBezTo>
                    <a:pt x="713740" y="62277"/>
                    <a:pt x="721932" y="54102"/>
                    <a:pt x="721932" y="44012"/>
                  </a:cubicBezTo>
                  <a:cubicBezTo>
                    <a:pt x="721805" y="34100"/>
                    <a:pt x="713804" y="26078"/>
                    <a:pt x="703898" y="25938"/>
                  </a:cubicBezTo>
                  <a:close/>
                  <a:moveTo>
                    <a:pt x="749364" y="162731"/>
                  </a:moveTo>
                  <a:cubicBezTo>
                    <a:pt x="739267" y="162731"/>
                    <a:pt x="731076" y="170906"/>
                    <a:pt x="731076" y="180996"/>
                  </a:cubicBezTo>
                  <a:cubicBezTo>
                    <a:pt x="731076" y="191086"/>
                    <a:pt x="739267" y="199260"/>
                    <a:pt x="749364" y="199260"/>
                  </a:cubicBezTo>
                  <a:cubicBezTo>
                    <a:pt x="759461" y="199260"/>
                    <a:pt x="767652" y="191086"/>
                    <a:pt x="767652" y="180996"/>
                  </a:cubicBezTo>
                  <a:cubicBezTo>
                    <a:pt x="767652" y="171007"/>
                    <a:pt x="759587" y="162871"/>
                    <a:pt x="749618" y="162731"/>
                  </a:cubicBezTo>
                  <a:close/>
                  <a:moveTo>
                    <a:pt x="749364" y="345376"/>
                  </a:moveTo>
                  <a:cubicBezTo>
                    <a:pt x="739267" y="345376"/>
                    <a:pt x="731076" y="353551"/>
                    <a:pt x="731076" y="363640"/>
                  </a:cubicBezTo>
                  <a:cubicBezTo>
                    <a:pt x="731076" y="373730"/>
                    <a:pt x="739267" y="381905"/>
                    <a:pt x="749364" y="381905"/>
                  </a:cubicBezTo>
                  <a:cubicBezTo>
                    <a:pt x="759461" y="381905"/>
                    <a:pt x="767652" y="373730"/>
                    <a:pt x="767652" y="363640"/>
                  </a:cubicBezTo>
                  <a:cubicBezTo>
                    <a:pt x="767652" y="353652"/>
                    <a:pt x="759587" y="345515"/>
                    <a:pt x="749618" y="345376"/>
                  </a:cubicBezTo>
                  <a:close/>
                  <a:moveTo>
                    <a:pt x="749364" y="71409"/>
                  </a:moveTo>
                  <a:cubicBezTo>
                    <a:pt x="739267" y="71409"/>
                    <a:pt x="731076" y="79584"/>
                    <a:pt x="731076" y="89673"/>
                  </a:cubicBezTo>
                  <a:cubicBezTo>
                    <a:pt x="731076" y="99763"/>
                    <a:pt x="739267" y="107938"/>
                    <a:pt x="749364" y="107938"/>
                  </a:cubicBezTo>
                  <a:cubicBezTo>
                    <a:pt x="759461" y="107938"/>
                    <a:pt x="767652" y="99763"/>
                    <a:pt x="767652" y="89673"/>
                  </a:cubicBezTo>
                  <a:cubicBezTo>
                    <a:pt x="767652" y="79685"/>
                    <a:pt x="759587" y="71548"/>
                    <a:pt x="749618" y="71409"/>
                  </a:cubicBezTo>
                  <a:close/>
                  <a:moveTo>
                    <a:pt x="703644" y="117070"/>
                  </a:moveTo>
                  <a:cubicBezTo>
                    <a:pt x="693548" y="117070"/>
                    <a:pt x="685356" y="125245"/>
                    <a:pt x="685356" y="135335"/>
                  </a:cubicBezTo>
                  <a:cubicBezTo>
                    <a:pt x="685356" y="145424"/>
                    <a:pt x="693548" y="153599"/>
                    <a:pt x="703644" y="153599"/>
                  </a:cubicBezTo>
                  <a:cubicBezTo>
                    <a:pt x="713740" y="153599"/>
                    <a:pt x="721932" y="145424"/>
                    <a:pt x="721932" y="135335"/>
                  </a:cubicBezTo>
                  <a:cubicBezTo>
                    <a:pt x="721932" y="125346"/>
                    <a:pt x="713867" y="117210"/>
                    <a:pt x="703898" y="117070"/>
                  </a:cubicBezTo>
                  <a:close/>
                  <a:moveTo>
                    <a:pt x="749364" y="254054"/>
                  </a:moveTo>
                  <a:cubicBezTo>
                    <a:pt x="739267" y="254054"/>
                    <a:pt x="731076" y="262228"/>
                    <a:pt x="731076" y="272318"/>
                  </a:cubicBezTo>
                  <a:cubicBezTo>
                    <a:pt x="731076" y="282408"/>
                    <a:pt x="739267" y="290583"/>
                    <a:pt x="749364" y="290583"/>
                  </a:cubicBezTo>
                  <a:cubicBezTo>
                    <a:pt x="759461" y="290583"/>
                    <a:pt x="767652" y="282408"/>
                    <a:pt x="767652" y="272318"/>
                  </a:cubicBezTo>
                  <a:cubicBezTo>
                    <a:pt x="767525" y="262406"/>
                    <a:pt x="759524" y="254383"/>
                    <a:pt x="749618" y="254244"/>
                  </a:cubicBezTo>
                  <a:close/>
                  <a:moveTo>
                    <a:pt x="703644" y="482359"/>
                  </a:moveTo>
                  <a:cubicBezTo>
                    <a:pt x="693548" y="482359"/>
                    <a:pt x="685356" y="490534"/>
                    <a:pt x="685356" y="500624"/>
                  </a:cubicBezTo>
                  <a:cubicBezTo>
                    <a:pt x="685356" y="510714"/>
                    <a:pt x="693548" y="518888"/>
                    <a:pt x="703644" y="518888"/>
                  </a:cubicBezTo>
                  <a:cubicBezTo>
                    <a:pt x="713740" y="518888"/>
                    <a:pt x="721932" y="510714"/>
                    <a:pt x="721932" y="500624"/>
                  </a:cubicBezTo>
                  <a:cubicBezTo>
                    <a:pt x="721805" y="490712"/>
                    <a:pt x="713804" y="482689"/>
                    <a:pt x="703898" y="482550"/>
                  </a:cubicBezTo>
                  <a:close/>
                  <a:moveTo>
                    <a:pt x="657924" y="71409"/>
                  </a:moveTo>
                  <a:cubicBezTo>
                    <a:pt x="647827" y="71409"/>
                    <a:pt x="639636" y="79584"/>
                    <a:pt x="639636" y="89673"/>
                  </a:cubicBezTo>
                  <a:cubicBezTo>
                    <a:pt x="639636" y="99763"/>
                    <a:pt x="647827" y="107938"/>
                    <a:pt x="657924" y="107938"/>
                  </a:cubicBezTo>
                  <a:cubicBezTo>
                    <a:pt x="668020" y="107938"/>
                    <a:pt x="676212" y="99763"/>
                    <a:pt x="676212" y="89673"/>
                  </a:cubicBezTo>
                  <a:cubicBezTo>
                    <a:pt x="676212" y="79685"/>
                    <a:pt x="668211" y="71548"/>
                    <a:pt x="658178" y="71409"/>
                  </a:cubicBezTo>
                  <a:close/>
                  <a:moveTo>
                    <a:pt x="886524" y="117070"/>
                  </a:moveTo>
                  <a:cubicBezTo>
                    <a:pt x="876427" y="117070"/>
                    <a:pt x="868236" y="125245"/>
                    <a:pt x="868236" y="135335"/>
                  </a:cubicBezTo>
                  <a:cubicBezTo>
                    <a:pt x="868236" y="145424"/>
                    <a:pt x="876427" y="153599"/>
                    <a:pt x="886524" y="153599"/>
                  </a:cubicBezTo>
                  <a:cubicBezTo>
                    <a:pt x="896620" y="153599"/>
                    <a:pt x="904812" y="145424"/>
                    <a:pt x="904812" y="135335"/>
                  </a:cubicBezTo>
                  <a:cubicBezTo>
                    <a:pt x="904812" y="125346"/>
                    <a:pt x="896811" y="117210"/>
                    <a:pt x="886778" y="117070"/>
                  </a:cubicBezTo>
                  <a:close/>
                  <a:moveTo>
                    <a:pt x="657924" y="162731"/>
                  </a:moveTo>
                  <a:cubicBezTo>
                    <a:pt x="647827" y="162731"/>
                    <a:pt x="639636" y="170906"/>
                    <a:pt x="639636" y="180996"/>
                  </a:cubicBezTo>
                  <a:cubicBezTo>
                    <a:pt x="639636" y="191086"/>
                    <a:pt x="647827" y="199260"/>
                    <a:pt x="657924" y="199260"/>
                  </a:cubicBezTo>
                  <a:cubicBezTo>
                    <a:pt x="668020" y="199260"/>
                    <a:pt x="676212" y="191086"/>
                    <a:pt x="676212" y="180996"/>
                  </a:cubicBezTo>
                  <a:cubicBezTo>
                    <a:pt x="676212" y="171007"/>
                    <a:pt x="668211" y="162871"/>
                    <a:pt x="658178" y="162731"/>
                  </a:cubicBezTo>
                  <a:close/>
                  <a:moveTo>
                    <a:pt x="657924" y="345376"/>
                  </a:moveTo>
                  <a:cubicBezTo>
                    <a:pt x="647827" y="345376"/>
                    <a:pt x="639636" y="353551"/>
                    <a:pt x="639636" y="363640"/>
                  </a:cubicBezTo>
                  <a:cubicBezTo>
                    <a:pt x="639636" y="373730"/>
                    <a:pt x="647827" y="381905"/>
                    <a:pt x="657924" y="381905"/>
                  </a:cubicBezTo>
                  <a:cubicBezTo>
                    <a:pt x="668020" y="381905"/>
                    <a:pt x="676212" y="373730"/>
                    <a:pt x="676212" y="363640"/>
                  </a:cubicBezTo>
                  <a:cubicBezTo>
                    <a:pt x="676212" y="353652"/>
                    <a:pt x="668211" y="345515"/>
                    <a:pt x="658178" y="345376"/>
                  </a:cubicBezTo>
                  <a:close/>
                  <a:moveTo>
                    <a:pt x="703644" y="391037"/>
                  </a:moveTo>
                  <a:cubicBezTo>
                    <a:pt x="693548" y="391037"/>
                    <a:pt x="685356" y="399212"/>
                    <a:pt x="685356" y="409302"/>
                  </a:cubicBezTo>
                  <a:cubicBezTo>
                    <a:pt x="685356" y="419391"/>
                    <a:pt x="693548" y="427566"/>
                    <a:pt x="703644" y="427566"/>
                  </a:cubicBezTo>
                  <a:cubicBezTo>
                    <a:pt x="713740" y="427566"/>
                    <a:pt x="721932" y="419391"/>
                    <a:pt x="721932" y="409302"/>
                  </a:cubicBezTo>
                  <a:cubicBezTo>
                    <a:pt x="721932" y="399313"/>
                    <a:pt x="713867" y="391177"/>
                    <a:pt x="703898" y="391037"/>
                  </a:cubicBezTo>
                  <a:close/>
                  <a:moveTo>
                    <a:pt x="703644" y="573682"/>
                  </a:moveTo>
                  <a:cubicBezTo>
                    <a:pt x="693548" y="573682"/>
                    <a:pt x="685356" y="581856"/>
                    <a:pt x="685356" y="591946"/>
                  </a:cubicBezTo>
                  <a:cubicBezTo>
                    <a:pt x="685356" y="602036"/>
                    <a:pt x="693548" y="610211"/>
                    <a:pt x="703644" y="610211"/>
                  </a:cubicBezTo>
                  <a:cubicBezTo>
                    <a:pt x="713740" y="610211"/>
                    <a:pt x="721932" y="602036"/>
                    <a:pt x="721932" y="591946"/>
                  </a:cubicBezTo>
                  <a:cubicBezTo>
                    <a:pt x="721932" y="581958"/>
                    <a:pt x="713867" y="573821"/>
                    <a:pt x="703898" y="573682"/>
                  </a:cubicBezTo>
                  <a:close/>
                  <a:moveTo>
                    <a:pt x="703644" y="208392"/>
                  </a:moveTo>
                  <a:cubicBezTo>
                    <a:pt x="693548" y="208392"/>
                    <a:pt x="685356" y="216567"/>
                    <a:pt x="685356" y="226657"/>
                  </a:cubicBezTo>
                  <a:cubicBezTo>
                    <a:pt x="685356" y="236747"/>
                    <a:pt x="693548" y="244921"/>
                    <a:pt x="703644" y="244921"/>
                  </a:cubicBezTo>
                  <a:cubicBezTo>
                    <a:pt x="713740" y="244921"/>
                    <a:pt x="721932" y="236747"/>
                    <a:pt x="721932" y="226657"/>
                  </a:cubicBezTo>
                  <a:cubicBezTo>
                    <a:pt x="721932" y="216669"/>
                    <a:pt x="713867" y="208532"/>
                    <a:pt x="703898" y="208392"/>
                  </a:cubicBezTo>
                  <a:close/>
                  <a:moveTo>
                    <a:pt x="703644" y="299715"/>
                  </a:moveTo>
                  <a:cubicBezTo>
                    <a:pt x="693548" y="299715"/>
                    <a:pt x="685356" y="307890"/>
                    <a:pt x="685356" y="317979"/>
                  </a:cubicBezTo>
                  <a:cubicBezTo>
                    <a:pt x="685356" y="328069"/>
                    <a:pt x="693548" y="336244"/>
                    <a:pt x="703644" y="336244"/>
                  </a:cubicBezTo>
                  <a:cubicBezTo>
                    <a:pt x="713740" y="336244"/>
                    <a:pt x="721932" y="328069"/>
                    <a:pt x="721932" y="317979"/>
                  </a:cubicBezTo>
                  <a:cubicBezTo>
                    <a:pt x="721932" y="307991"/>
                    <a:pt x="713867" y="299854"/>
                    <a:pt x="703898" y="299715"/>
                  </a:cubicBezTo>
                  <a:close/>
                  <a:moveTo>
                    <a:pt x="795084" y="573682"/>
                  </a:moveTo>
                  <a:cubicBezTo>
                    <a:pt x="784987" y="573682"/>
                    <a:pt x="776796" y="581856"/>
                    <a:pt x="776796" y="591946"/>
                  </a:cubicBezTo>
                  <a:cubicBezTo>
                    <a:pt x="776796" y="602036"/>
                    <a:pt x="784987" y="610211"/>
                    <a:pt x="795084" y="610211"/>
                  </a:cubicBezTo>
                  <a:cubicBezTo>
                    <a:pt x="805180" y="610211"/>
                    <a:pt x="813372" y="602036"/>
                    <a:pt x="813372" y="591946"/>
                  </a:cubicBezTo>
                  <a:cubicBezTo>
                    <a:pt x="813372" y="581958"/>
                    <a:pt x="805371" y="573821"/>
                    <a:pt x="795338" y="573682"/>
                  </a:cubicBezTo>
                  <a:close/>
                  <a:moveTo>
                    <a:pt x="657924" y="254054"/>
                  </a:moveTo>
                  <a:cubicBezTo>
                    <a:pt x="647827" y="254054"/>
                    <a:pt x="639636" y="262228"/>
                    <a:pt x="639636" y="272318"/>
                  </a:cubicBezTo>
                  <a:cubicBezTo>
                    <a:pt x="639636" y="282408"/>
                    <a:pt x="647827" y="290583"/>
                    <a:pt x="657924" y="290583"/>
                  </a:cubicBezTo>
                  <a:cubicBezTo>
                    <a:pt x="668020" y="290583"/>
                    <a:pt x="676212" y="282408"/>
                    <a:pt x="676212" y="272318"/>
                  </a:cubicBezTo>
                  <a:cubicBezTo>
                    <a:pt x="676085" y="262406"/>
                    <a:pt x="668084" y="254383"/>
                    <a:pt x="658178" y="254244"/>
                  </a:cubicBezTo>
                  <a:close/>
                  <a:moveTo>
                    <a:pt x="840804" y="162731"/>
                  </a:moveTo>
                  <a:cubicBezTo>
                    <a:pt x="830707" y="162731"/>
                    <a:pt x="822516" y="170906"/>
                    <a:pt x="822516" y="180996"/>
                  </a:cubicBezTo>
                  <a:cubicBezTo>
                    <a:pt x="822516" y="191086"/>
                    <a:pt x="830707" y="199260"/>
                    <a:pt x="840804" y="199260"/>
                  </a:cubicBezTo>
                  <a:cubicBezTo>
                    <a:pt x="850900" y="199260"/>
                    <a:pt x="859092" y="191086"/>
                    <a:pt x="859092" y="180996"/>
                  </a:cubicBezTo>
                  <a:cubicBezTo>
                    <a:pt x="859092" y="171007"/>
                    <a:pt x="851027" y="162871"/>
                    <a:pt x="841058" y="162731"/>
                  </a:cubicBezTo>
                  <a:close/>
                  <a:moveTo>
                    <a:pt x="840804" y="71409"/>
                  </a:moveTo>
                  <a:cubicBezTo>
                    <a:pt x="830707" y="71409"/>
                    <a:pt x="822516" y="79584"/>
                    <a:pt x="822516" y="89673"/>
                  </a:cubicBezTo>
                  <a:cubicBezTo>
                    <a:pt x="822516" y="99763"/>
                    <a:pt x="830707" y="107938"/>
                    <a:pt x="840804" y="107938"/>
                  </a:cubicBezTo>
                  <a:cubicBezTo>
                    <a:pt x="850900" y="107938"/>
                    <a:pt x="859092" y="99763"/>
                    <a:pt x="859092" y="89673"/>
                  </a:cubicBezTo>
                  <a:cubicBezTo>
                    <a:pt x="859092" y="79685"/>
                    <a:pt x="851027" y="71548"/>
                    <a:pt x="841058" y="71409"/>
                  </a:cubicBezTo>
                  <a:close/>
                  <a:moveTo>
                    <a:pt x="840804" y="345376"/>
                  </a:moveTo>
                  <a:cubicBezTo>
                    <a:pt x="830707" y="345376"/>
                    <a:pt x="822516" y="353551"/>
                    <a:pt x="822516" y="363640"/>
                  </a:cubicBezTo>
                  <a:cubicBezTo>
                    <a:pt x="822516" y="373730"/>
                    <a:pt x="830707" y="381905"/>
                    <a:pt x="840804" y="381905"/>
                  </a:cubicBezTo>
                  <a:cubicBezTo>
                    <a:pt x="850900" y="381905"/>
                    <a:pt x="859092" y="373730"/>
                    <a:pt x="859092" y="363640"/>
                  </a:cubicBezTo>
                  <a:cubicBezTo>
                    <a:pt x="859092" y="353652"/>
                    <a:pt x="851027" y="345515"/>
                    <a:pt x="841058" y="345376"/>
                  </a:cubicBezTo>
                  <a:close/>
                  <a:moveTo>
                    <a:pt x="886524" y="573682"/>
                  </a:moveTo>
                  <a:cubicBezTo>
                    <a:pt x="876427" y="573682"/>
                    <a:pt x="868236" y="581856"/>
                    <a:pt x="868236" y="591946"/>
                  </a:cubicBezTo>
                  <a:cubicBezTo>
                    <a:pt x="868236" y="602036"/>
                    <a:pt x="876427" y="610211"/>
                    <a:pt x="886524" y="610211"/>
                  </a:cubicBezTo>
                  <a:cubicBezTo>
                    <a:pt x="896620" y="610211"/>
                    <a:pt x="904812" y="602036"/>
                    <a:pt x="904812" y="591946"/>
                  </a:cubicBezTo>
                  <a:cubicBezTo>
                    <a:pt x="904812" y="581958"/>
                    <a:pt x="896811" y="573821"/>
                    <a:pt x="886778" y="573682"/>
                  </a:cubicBezTo>
                  <a:close/>
                  <a:moveTo>
                    <a:pt x="840804" y="254054"/>
                  </a:moveTo>
                  <a:cubicBezTo>
                    <a:pt x="830707" y="254054"/>
                    <a:pt x="822516" y="262228"/>
                    <a:pt x="822516" y="272318"/>
                  </a:cubicBezTo>
                  <a:cubicBezTo>
                    <a:pt x="822516" y="282408"/>
                    <a:pt x="830707" y="290583"/>
                    <a:pt x="840804" y="290583"/>
                  </a:cubicBezTo>
                  <a:cubicBezTo>
                    <a:pt x="850900" y="290583"/>
                    <a:pt x="859092" y="282408"/>
                    <a:pt x="859092" y="272318"/>
                  </a:cubicBezTo>
                  <a:cubicBezTo>
                    <a:pt x="858965" y="262406"/>
                    <a:pt x="850964" y="254383"/>
                    <a:pt x="841058" y="254244"/>
                  </a:cubicBezTo>
                  <a:close/>
                  <a:moveTo>
                    <a:pt x="886524" y="208392"/>
                  </a:moveTo>
                  <a:cubicBezTo>
                    <a:pt x="876427" y="208392"/>
                    <a:pt x="868236" y="216567"/>
                    <a:pt x="868236" y="226657"/>
                  </a:cubicBezTo>
                  <a:cubicBezTo>
                    <a:pt x="868236" y="236747"/>
                    <a:pt x="876427" y="244921"/>
                    <a:pt x="886524" y="244921"/>
                  </a:cubicBezTo>
                  <a:cubicBezTo>
                    <a:pt x="896620" y="244921"/>
                    <a:pt x="904812" y="236747"/>
                    <a:pt x="904812" y="226657"/>
                  </a:cubicBezTo>
                  <a:cubicBezTo>
                    <a:pt x="904812" y="216669"/>
                    <a:pt x="896811" y="208532"/>
                    <a:pt x="886778" y="208392"/>
                  </a:cubicBezTo>
                  <a:close/>
                  <a:moveTo>
                    <a:pt x="886524" y="299715"/>
                  </a:moveTo>
                  <a:cubicBezTo>
                    <a:pt x="876427" y="299715"/>
                    <a:pt x="868236" y="307890"/>
                    <a:pt x="868236" y="317979"/>
                  </a:cubicBezTo>
                  <a:cubicBezTo>
                    <a:pt x="868236" y="328069"/>
                    <a:pt x="876427" y="336244"/>
                    <a:pt x="886524" y="336244"/>
                  </a:cubicBezTo>
                  <a:cubicBezTo>
                    <a:pt x="896620" y="336244"/>
                    <a:pt x="904812" y="328069"/>
                    <a:pt x="904812" y="317979"/>
                  </a:cubicBezTo>
                  <a:cubicBezTo>
                    <a:pt x="904812" y="307991"/>
                    <a:pt x="896811" y="299854"/>
                    <a:pt x="886778" y="299715"/>
                  </a:cubicBezTo>
                  <a:close/>
                  <a:moveTo>
                    <a:pt x="886524" y="391037"/>
                  </a:moveTo>
                  <a:cubicBezTo>
                    <a:pt x="876427" y="391037"/>
                    <a:pt x="868236" y="399212"/>
                    <a:pt x="868236" y="409302"/>
                  </a:cubicBezTo>
                  <a:cubicBezTo>
                    <a:pt x="868236" y="419391"/>
                    <a:pt x="876427" y="427566"/>
                    <a:pt x="886524" y="427566"/>
                  </a:cubicBezTo>
                  <a:cubicBezTo>
                    <a:pt x="896620" y="427566"/>
                    <a:pt x="904812" y="419391"/>
                    <a:pt x="904812" y="409302"/>
                  </a:cubicBezTo>
                  <a:cubicBezTo>
                    <a:pt x="904812" y="399313"/>
                    <a:pt x="896811" y="391177"/>
                    <a:pt x="886778" y="391037"/>
                  </a:cubicBezTo>
                  <a:close/>
                  <a:moveTo>
                    <a:pt x="886524" y="482359"/>
                  </a:moveTo>
                  <a:cubicBezTo>
                    <a:pt x="876427" y="482359"/>
                    <a:pt x="868236" y="490534"/>
                    <a:pt x="868236" y="500624"/>
                  </a:cubicBezTo>
                  <a:cubicBezTo>
                    <a:pt x="868236" y="510714"/>
                    <a:pt x="876427" y="518888"/>
                    <a:pt x="886524" y="518888"/>
                  </a:cubicBezTo>
                  <a:cubicBezTo>
                    <a:pt x="896620" y="518888"/>
                    <a:pt x="904812" y="510714"/>
                    <a:pt x="904812" y="500624"/>
                  </a:cubicBezTo>
                  <a:cubicBezTo>
                    <a:pt x="904685" y="490712"/>
                    <a:pt x="896684" y="482689"/>
                    <a:pt x="886778" y="482550"/>
                  </a:cubicBezTo>
                  <a:close/>
                  <a:moveTo>
                    <a:pt x="795084" y="391037"/>
                  </a:moveTo>
                  <a:cubicBezTo>
                    <a:pt x="784987" y="391037"/>
                    <a:pt x="776796" y="399212"/>
                    <a:pt x="776796" y="409302"/>
                  </a:cubicBezTo>
                  <a:cubicBezTo>
                    <a:pt x="776796" y="419391"/>
                    <a:pt x="784987" y="427566"/>
                    <a:pt x="795084" y="427566"/>
                  </a:cubicBezTo>
                  <a:cubicBezTo>
                    <a:pt x="805180" y="427566"/>
                    <a:pt x="813372" y="419391"/>
                    <a:pt x="813372" y="409302"/>
                  </a:cubicBezTo>
                  <a:cubicBezTo>
                    <a:pt x="813372" y="399313"/>
                    <a:pt x="805371" y="391177"/>
                    <a:pt x="795338" y="391037"/>
                  </a:cubicBezTo>
                  <a:close/>
                  <a:moveTo>
                    <a:pt x="795084" y="299715"/>
                  </a:moveTo>
                  <a:cubicBezTo>
                    <a:pt x="784987" y="299715"/>
                    <a:pt x="776796" y="307890"/>
                    <a:pt x="776796" y="317979"/>
                  </a:cubicBezTo>
                  <a:cubicBezTo>
                    <a:pt x="776796" y="328069"/>
                    <a:pt x="784987" y="336244"/>
                    <a:pt x="795084" y="336244"/>
                  </a:cubicBezTo>
                  <a:cubicBezTo>
                    <a:pt x="805180" y="336244"/>
                    <a:pt x="813372" y="328069"/>
                    <a:pt x="813372" y="317979"/>
                  </a:cubicBezTo>
                  <a:cubicBezTo>
                    <a:pt x="813372" y="307991"/>
                    <a:pt x="805371" y="299854"/>
                    <a:pt x="795338" y="299715"/>
                  </a:cubicBezTo>
                  <a:close/>
                  <a:moveTo>
                    <a:pt x="840804" y="436698"/>
                  </a:moveTo>
                  <a:cubicBezTo>
                    <a:pt x="830707" y="436698"/>
                    <a:pt x="822516" y="444873"/>
                    <a:pt x="822516" y="454963"/>
                  </a:cubicBezTo>
                  <a:cubicBezTo>
                    <a:pt x="822516" y="465053"/>
                    <a:pt x="830707" y="473227"/>
                    <a:pt x="840804" y="473227"/>
                  </a:cubicBezTo>
                  <a:cubicBezTo>
                    <a:pt x="850900" y="473227"/>
                    <a:pt x="859092" y="465053"/>
                    <a:pt x="859092" y="454963"/>
                  </a:cubicBezTo>
                  <a:cubicBezTo>
                    <a:pt x="859092" y="444974"/>
                    <a:pt x="851027" y="436838"/>
                    <a:pt x="841058" y="436698"/>
                  </a:cubicBezTo>
                  <a:close/>
                  <a:moveTo>
                    <a:pt x="795084" y="208392"/>
                  </a:moveTo>
                  <a:cubicBezTo>
                    <a:pt x="784987" y="208392"/>
                    <a:pt x="776796" y="216567"/>
                    <a:pt x="776796" y="226657"/>
                  </a:cubicBezTo>
                  <a:cubicBezTo>
                    <a:pt x="776796" y="236747"/>
                    <a:pt x="784987" y="244921"/>
                    <a:pt x="795084" y="244921"/>
                  </a:cubicBezTo>
                  <a:cubicBezTo>
                    <a:pt x="805180" y="244921"/>
                    <a:pt x="813372" y="236747"/>
                    <a:pt x="813372" y="226657"/>
                  </a:cubicBezTo>
                  <a:cubicBezTo>
                    <a:pt x="813372" y="216669"/>
                    <a:pt x="805371" y="208532"/>
                    <a:pt x="795338" y="208392"/>
                  </a:cubicBezTo>
                  <a:close/>
                  <a:moveTo>
                    <a:pt x="795084" y="482359"/>
                  </a:moveTo>
                  <a:cubicBezTo>
                    <a:pt x="784987" y="482359"/>
                    <a:pt x="776796" y="490534"/>
                    <a:pt x="776796" y="500624"/>
                  </a:cubicBezTo>
                  <a:cubicBezTo>
                    <a:pt x="776796" y="510714"/>
                    <a:pt x="784987" y="518888"/>
                    <a:pt x="795084" y="518888"/>
                  </a:cubicBezTo>
                  <a:cubicBezTo>
                    <a:pt x="805180" y="518888"/>
                    <a:pt x="813372" y="510714"/>
                    <a:pt x="813372" y="500624"/>
                  </a:cubicBezTo>
                  <a:cubicBezTo>
                    <a:pt x="813245" y="490712"/>
                    <a:pt x="805244" y="482689"/>
                    <a:pt x="795338" y="482550"/>
                  </a:cubicBezTo>
                  <a:close/>
                  <a:moveTo>
                    <a:pt x="795084" y="117070"/>
                  </a:moveTo>
                  <a:cubicBezTo>
                    <a:pt x="784987" y="117070"/>
                    <a:pt x="776796" y="125245"/>
                    <a:pt x="776796" y="135335"/>
                  </a:cubicBezTo>
                  <a:cubicBezTo>
                    <a:pt x="776796" y="145424"/>
                    <a:pt x="784987" y="153599"/>
                    <a:pt x="795084" y="153599"/>
                  </a:cubicBezTo>
                  <a:cubicBezTo>
                    <a:pt x="805180" y="153599"/>
                    <a:pt x="813372" y="145424"/>
                    <a:pt x="813372" y="135335"/>
                  </a:cubicBezTo>
                  <a:cubicBezTo>
                    <a:pt x="813372" y="125346"/>
                    <a:pt x="805371" y="117210"/>
                    <a:pt x="795338" y="117070"/>
                  </a:cubicBezTo>
                  <a:close/>
                  <a:moveTo>
                    <a:pt x="840804" y="528021"/>
                  </a:moveTo>
                  <a:cubicBezTo>
                    <a:pt x="830644" y="527983"/>
                    <a:pt x="822452" y="536164"/>
                    <a:pt x="822389" y="546285"/>
                  </a:cubicBezTo>
                  <a:cubicBezTo>
                    <a:pt x="822325" y="556407"/>
                    <a:pt x="830517" y="564638"/>
                    <a:pt x="840677" y="564676"/>
                  </a:cubicBezTo>
                  <a:cubicBezTo>
                    <a:pt x="850837" y="564714"/>
                    <a:pt x="859028" y="556533"/>
                    <a:pt x="859092" y="546412"/>
                  </a:cubicBezTo>
                  <a:cubicBezTo>
                    <a:pt x="859092" y="546367"/>
                    <a:pt x="859092" y="546330"/>
                    <a:pt x="859092" y="546285"/>
                  </a:cubicBezTo>
                  <a:cubicBezTo>
                    <a:pt x="859092" y="536297"/>
                    <a:pt x="851027" y="528160"/>
                    <a:pt x="841058" y="528021"/>
                  </a:cubicBezTo>
                  <a:close/>
                  <a:moveTo>
                    <a:pt x="840804" y="619343"/>
                  </a:moveTo>
                  <a:cubicBezTo>
                    <a:pt x="830707" y="619343"/>
                    <a:pt x="822516" y="627518"/>
                    <a:pt x="822516" y="637607"/>
                  </a:cubicBezTo>
                  <a:cubicBezTo>
                    <a:pt x="822516" y="639148"/>
                    <a:pt x="822770" y="640683"/>
                    <a:pt x="823151" y="642174"/>
                  </a:cubicBezTo>
                  <a:cubicBezTo>
                    <a:pt x="835089" y="639814"/>
                    <a:pt x="846837" y="636701"/>
                    <a:pt x="858393" y="632851"/>
                  </a:cubicBezTo>
                  <a:cubicBezTo>
                    <a:pt x="856298" y="624994"/>
                    <a:pt x="849186" y="619489"/>
                    <a:pt x="841058" y="619343"/>
                  </a:cubicBezTo>
                  <a:close/>
                  <a:moveTo>
                    <a:pt x="795084" y="25748"/>
                  </a:moveTo>
                  <a:cubicBezTo>
                    <a:pt x="784987" y="25748"/>
                    <a:pt x="776796" y="33922"/>
                    <a:pt x="776796" y="44012"/>
                  </a:cubicBezTo>
                  <a:cubicBezTo>
                    <a:pt x="776796" y="54102"/>
                    <a:pt x="784987" y="62277"/>
                    <a:pt x="795084" y="62277"/>
                  </a:cubicBezTo>
                  <a:cubicBezTo>
                    <a:pt x="805180" y="62277"/>
                    <a:pt x="813372" y="54102"/>
                    <a:pt x="813372" y="44012"/>
                  </a:cubicBezTo>
                  <a:cubicBezTo>
                    <a:pt x="813245" y="34100"/>
                    <a:pt x="805244" y="26078"/>
                    <a:pt x="795338" y="25938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5"/>
            <p:cNvSpPr/>
            <p:nvPr/>
          </p:nvSpPr>
          <p:spPr>
            <a:xfrm flipH="1">
              <a:off x="1676047" y="1606642"/>
              <a:ext cx="679513" cy="456825"/>
            </a:xfrm>
            <a:custGeom>
              <a:avLst/>
              <a:gdLst/>
              <a:ahLst/>
              <a:cxnLst/>
              <a:rect l="l" t="t" r="r" b="b"/>
              <a:pathLst>
                <a:path w="1812035" h="1218201" extrusionOk="0">
                  <a:moveTo>
                    <a:pt x="877760" y="1218202"/>
                  </a:moveTo>
                  <a:cubicBezTo>
                    <a:pt x="1373442" y="1218202"/>
                    <a:pt x="1576959" y="444118"/>
                    <a:pt x="1812036" y="0"/>
                  </a:cubicBezTo>
                  <a:lnTo>
                    <a:pt x="0" y="0"/>
                  </a:lnTo>
                  <a:cubicBezTo>
                    <a:pt x="243967" y="601269"/>
                    <a:pt x="522922" y="1218202"/>
                    <a:pt x="877760" y="1218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5"/>
            <p:cNvSpPr/>
            <p:nvPr/>
          </p:nvSpPr>
          <p:spPr>
            <a:xfrm flipH="1">
              <a:off x="2355561" y="1183542"/>
              <a:ext cx="479298" cy="423103"/>
            </a:xfrm>
            <a:custGeom>
              <a:avLst/>
              <a:gdLst/>
              <a:ahLst/>
              <a:cxnLst/>
              <a:rect l="l" t="t" r="r" b="b"/>
              <a:pathLst>
                <a:path w="1278128" h="1128274" extrusionOk="0">
                  <a:moveTo>
                    <a:pt x="641922" y="0"/>
                  </a:moveTo>
                  <a:cubicBezTo>
                    <a:pt x="371729" y="0"/>
                    <a:pt x="243142" y="659994"/>
                    <a:pt x="0" y="1128275"/>
                  </a:cubicBezTo>
                  <a:lnTo>
                    <a:pt x="1278128" y="1128275"/>
                  </a:lnTo>
                  <a:cubicBezTo>
                    <a:pt x="1046290" y="557066"/>
                    <a:pt x="845947" y="0"/>
                    <a:pt x="641922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5"/>
            <p:cNvSpPr/>
            <p:nvPr/>
          </p:nvSpPr>
          <p:spPr>
            <a:xfrm flipH="1">
              <a:off x="1411014" y="1492704"/>
              <a:ext cx="265033" cy="113939"/>
            </a:xfrm>
            <a:custGeom>
              <a:avLst/>
              <a:gdLst/>
              <a:ahLst/>
              <a:cxnLst/>
              <a:rect l="l" t="t" r="r" b="b"/>
              <a:pathLst>
                <a:path w="706755" h="303837" extrusionOk="0">
                  <a:moveTo>
                    <a:pt x="320167" y="0"/>
                  </a:moveTo>
                  <a:cubicBezTo>
                    <a:pt x="194310" y="0"/>
                    <a:pt x="94615" y="125251"/>
                    <a:pt x="0" y="303837"/>
                  </a:cubicBezTo>
                  <a:lnTo>
                    <a:pt x="706755" y="303837"/>
                  </a:lnTo>
                  <a:cubicBezTo>
                    <a:pt x="594932" y="135335"/>
                    <a:pt x="483933" y="0"/>
                    <a:pt x="320167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5"/>
            <p:cNvSpPr/>
            <p:nvPr/>
          </p:nvSpPr>
          <p:spPr>
            <a:xfrm flipH="1">
              <a:off x="218" y="1606642"/>
              <a:ext cx="189405" cy="242741"/>
            </a:xfrm>
            <a:custGeom>
              <a:avLst/>
              <a:gdLst/>
              <a:ahLst/>
              <a:cxnLst/>
              <a:rect l="l" t="t" r="r" b="b"/>
              <a:pathLst>
                <a:path w="505079" h="647310" extrusionOk="0">
                  <a:moveTo>
                    <a:pt x="0" y="0"/>
                  </a:moveTo>
                  <a:cubicBezTo>
                    <a:pt x="127000" y="368460"/>
                    <a:pt x="278765" y="644013"/>
                    <a:pt x="505079" y="647310"/>
                  </a:cubicBezTo>
                  <a:lnTo>
                    <a:pt x="505079" y="0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5"/>
            <p:cNvSpPr/>
            <p:nvPr/>
          </p:nvSpPr>
          <p:spPr>
            <a:xfrm flipH="1">
              <a:off x="3227765" y="1249917"/>
              <a:ext cx="397002" cy="356728"/>
            </a:xfrm>
            <a:custGeom>
              <a:avLst/>
              <a:gdLst/>
              <a:ahLst/>
              <a:cxnLst/>
              <a:rect l="l" t="t" r="r" b="b"/>
              <a:pathLst>
                <a:path w="1058671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058672" y="951274"/>
                  </a:lnTo>
                  <a:cubicBezTo>
                    <a:pt x="920623" y="672805"/>
                    <a:pt x="806005" y="314808"/>
                    <a:pt x="664654" y="17313"/>
                  </a:cubicBezTo>
                  <a:cubicBezTo>
                    <a:pt x="639312" y="6075"/>
                    <a:pt x="611924" y="184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5"/>
            <p:cNvSpPr/>
            <p:nvPr/>
          </p:nvSpPr>
          <p:spPr>
            <a:xfrm flipH="1">
              <a:off x="1457615" y="1606642"/>
              <a:ext cx="470225" cy="214036"/>
            </a:xfrm>
            <a:custGeom>
              <a:avLst/>
              <a:gdLst/>
              <a:ahLst/>
              <a:cxnLst/>
              <a:rect l="l" t="t" r="r" b="b"/>
              <a:pathLst>
                <a:path w="1253934" h="570764" extrusionOk="0">
                  <a:moveTo>
                    <a:pt x="569913" y="570765"/>
                  </a:moveTo>
                  <a:cubicBezTo>
                    <a:pt x="852488" y="570765"/>
                    <a:pt x="1068959" y="318106"/>
                    <a:pt x="1253934" y="0"/>
                  </a:cubicBezTo>
                  <a:lnTo>
                    <a:pt x="0" y="0"/>
                  </a:lnTo>
                  <a:cubicBezTo>
                    <a:pt x="142240" y="325336"/>
                    <a:pt x="312674" y="570765"/>
                    <a:pt x="569913" y="57076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5"/>
            <p:cNvSpPr/>
            <p:nvPr/>
          </p:nvSpPr>
          <p:spPr>
            <a:xfrm flipH="1">
              <a:off x="218" y="1202353"/>
              <a:ext cx="314754" cy="404291"/>
            </a:xfrm>
            <a:custGeom>
              <a:avLst/>
              <a:gdLst/>
              <a:ahLst/>
              <a:cxnLst/>
              <a:rect l="l" t="t" r="r" b="b"/>
              <a:pathLst>
                <a:path w="839343" h="1078110" extrusionOk="0">
                  <a:moveTo>
                    <a:pt x="0" y="1078111"/>
                  </a:moveTo>
                  <a:lnTo>
                    <a:pt x="839343" y="1078111"/>
                  </a:lnTo>
                  <a:lnTo>
                    <a:pt x="839343" y="0"/>
                  </a:lnTo>
                  <a:cubicBezTo>
                    <a:pt x="537274" y="5898"/>
                    <a:pt x="328867" y="647881"/>
                    <a:pt x="0" y="1078111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5"/>
            <p:cNvSpPr/>
            <p:nvPr/>
          </p:nvSpPr>
          <p:spPr>
            <a:xfrm flipH="1">
              <a:off x="1934650" y="1012171"/>
              <a:ext cx="699230" cy="594522"/>
            </a:xfrm>
            <a:custGeom>
              <a:avLst/>
              <a:gdLst/>
              <a:ahLst/>
              <a:cxnLst/>
              <a:rect l="l" t="t" r="r" b="b"/>
              <a:pathLst>
                <a:path w="1864614" h="1585393" extrusionOk="0">
                  <a:moveTo>
                    <a:pt x="215900" y="962880"/>
                  </a:moveTo>
                  <a:lnTo>
                    <a:pt x="839153" y="1585267"/>
                  </a:lnTo>
                  <a:lnTo>
                    <a:pt x="866648" y="1585267"/>
                  </a:lnTo>
                  <a:lnTo>
                    <a:pt x="223329" y="942523"/>
                  </a:lnTo>
                  <a:close/>
                  <a:moveTo>
                    <a:pt x="194754" y="1023761"/>
                  </a:moveTo>
                  <a:lnTo>
                    <a:pt x="757047" y="1585267"/>
                  </a:lnTo>
                  <a:lnTo>
                    <a:pt x="784542" y="1585267"/>
                  </a:lnTo>
                  <a:lnTo>
                    <a:pt x="201866" y="1003341"/>
                  </a:lnTo>
                  <a:cubicBezTo>
                    <a:pt x="199771" y="1010190"/>
                    <a:pt x="197358" y="1016976"/>
                    <a:pt x="195009" y="1023761"/>
                  </a:cubicBezTo>
                  <a:close/>
                  <a:moveTo>
                    <a:pt x="173990" y="1084833"/>
                  </a:moveTo>
                  <a:lnTo>
                    <a:pt x="675132" y="1585267"/>
                  </a:lnTo>
                  <a:lnTo>
                    <a:pt x="702691" y="1585267"/>
                  </a:lnTo>
                  <a:lnTo>
                    <a:pt x="181039" y="1064349"/>
                  </a:lnTo>
                  <a:close/>
                  <a:moveTo>
                    <a:pt x="259143" y="841751"/>
                  </a:moveTo>
                  <a:lnTo>
                    <a:pt x="1003681" y="1585267"/>
                  </a:lnTo>
                  <a:lnTo>
                    <a:pt x="1031177" y="1585267"/>
                  </a:lnTo>
                  <a:lnTo>
                    <a:pt x="266700" y="821584"/>
                  </a:lnTo>
                  <a:close/>
                  <a:moveTo>
                    <a:pt x="237490" y="902188"/>
                  </a:moveTo>
                  <a:lnTo>
                    <a:pt x="921512" y="1585267"/>
                  </a:lnTo>
                  <a:lnTo>
                    <a:pt x="949071" y="1585267"/>
                  </a:lnTo>
                  <a:lnTo>
                    <a:pt x="244729" y="881895"/>
                  </a:lnTo>
                  <a:close/>
                  <a:moveTo>
                    <a:pt x="303657" y="722207"/>
                  </a:moveTo>
                  <a:lnTo>
                    <a:pt x="1167892" y="1585267"/>
                  </a:lnTo>
                  <a:lnTo>
                    <a:pt x="1195451" y="1585267"/>
                  </a:lnTo>
                  <a:lnTo>
                    <a:pt x="311150" y="702358"/>
                  </a:lnTo>
                  <a:cubicBezTo>
                    <a:pt x="308801" y="708953"/>
                    <a:pt x="306260" y="715549"/>
                    <a:pt x="303657" y="722207"/>
                  </a:cubicBezTo>
                  <a:close/>
                  <a:moveTo>
                    <a:pt x="281178" y="781757"/>
                  </a:moveTo>
                  <a:lnTo>
                    <a:pt x="1085850" y="1585267"/>
                  </a:lnTo>
                  <a:lnTo>
                    <a:pt x="1113346" y="1585267"/>
                  </a:lnTo>
                  <a:lnTo>
                    <a:pt x="288671" y="761717"/>
                  </a:lnTo>
                  <a:cubicBezTo>
                    <a:pt x="286131" y="768376"/>
                    <a:pt x="283654" y="775035"/>
                    <a:pt x="281178" y="781757"/>
                  </a:cubicBezTo>
                  <a:close/>
                  <a:moveTo>
                    <a:pt x="45657" y="1448727"/>
                  </a:moveTo>
                  <a:lnTo>
                    <a:pt x="182372" y="1585267"/>
                  </a:lnTo>
                  <a:lnTo>
                    <a:pt x="209867" y="1585267"/>
                  </a:lnTo>
                  <a:lnTo>
                    <a:pt x="53086" y="1428687"/>
                  </a:lnTo>
                  <a:close/>
                  <a:moveTo>
                    <a:pt x="23051" y="1508150"/>
                  </a:moveTo>
                  <a:lnTo>
                    <a:pt x="100266" y="1585267"/>
                  </a:lnTo>
                  <a:lnTo>
                    <a:pt x="127762" y="1585267"/>
                  </a:lnTo>
                  <a:lnTo>
                    <a:pt x="30671" y="1488300"/>
                  </a:lnTo>
                  <a:close/>
                  <a:moveTo>
                    <a:pt x="67501" y="1388797"/>
                  </a:moveTo>
                  <a:lnTo>
                    <a:pt x="264351" y="1585394"/>
                  </a:lnTo>
                  <a:lnTo>
                    <a:pt x="292100" y="1585394"/>
                  </a:lnTo>
                  <a:lnTo>
                    <a:pt x="75121" y="1368757"/>
                  </a:lnTo>
                  <a:close/>
                  <a:moveTo>
                    <a:pt x="326517" y="663228"/>
                  </a:moveTo>
                  <a:lnTo>
                    <a:pt x="1249807" y="1585267"/>
                  </a:lnTo>
                  <a:lnTo>
                    <a:pt x="1277303" y="1585267"/>
                  </a:lnTo>
                  <a:lnTo>
                    <a:pt x="334709" y="643632"/>
                  </a:lnTo>
                  <a:cubicBezTo>
                    <a:pt x="332041" y="650164"/>
                    <a:pt x="329374" y="656696"/>
                    <a:pt x="326771" y="663228"/>
                  </a:cubicBezTo>
                  <a:close/>
                  <a:moveTo>
                    <a:pt x="153035" y="1145905"/>
                  </a:moveTo>
                  <a:lnTo>
                    <a:pt x="593027" y="1585267"/>
                  </a:lnTo>
                  <a:lnTo>
                    <a:pt x="620522" y="1585267"/>
                  </a:lnTo>
                  <a:lnTo>
                    <a:pt x="160084" y="1125421"/>
                  </a:lnTo>
                  <a:close/>
                  <a:moveTo>
                    <a:pt x="0" y="1566812"/>
                  </a:moveTo>
                  <a:lnTo>
                    <a:pt x="18288" y="1585077"/>
                  </a:lnTo>
                  <a:lnTo>
                    <a:pt x="45847" y="1585077"/>
                  </a:lnTo>
                  <a:lnTo>
                    <a:pt x="7747" y="1547026"/>
                  </a:lnTo>
                  <a:cubicBezTo>
                    <a:pt x="5080" y="1554128"/>
                    <a:pt x="2413" y="1560470"/>
                    <a:pt x="0" y="1566812"/>
                  </a:cubicBezTo>
                  <a:close/>
                  <a:moveTo>
                    <a:pt x="132207" y="1206723"/>
                  </a:moveTo>
                  <a:lnTo>
                    <a:pt x="511111" y="1585077"/>
                  </a:lnTo>
                  <a:lnTo>
                    <a:pt x="538607" y="1585077"/>
                  </a:lnTo>
                  <a:lnTo>
                    <a:pt x="139065" y="1186302"/>
                  </a:lnTo>
                  <a:close/>
                  <a:moveTo>
                    <a:pt x="110998" y="1267605"/>
                  </a:moveTo>
                  <a:lnTo>
                    <a:pt x="428942" y="1585077"/>
                  </a:lnTo>
                  <a:lnTo>
                    <a:pt x="456438" y="1585077"/>
                  </a:lnTo>
                  <a:lnTo>
                    <a:pt x="118110" y="1247184"/>
                  </a:lnTo>
                  <a:cubicBezTo>
                    <a:pt x="115570" y="1254223"/>
                    <a:pt x="113221" y="1261009"/>
                    <a:pt x="110808" y="1267795"/>
                  </a:cubicBezTo>
                  <a:close/>
                  <a:moveTo>
                    <a:pt x="89662" y="1328233"/>
                  </a:moveTo>
                  <a:lnTo>
                    <a:pt x="346837" y="1585077"/>
                  </a:lnTo>
                  <a:lnTo>
                    <a:pt x="374333" y="1585077"/>
                  </a:lnTo>
                  <a:lnTo>
                    <a:pt x="96838" y="1307939"/>
                  </a:lnTo>
                  <a:cubicBezTo>
                    <a:pt x="94234" y="1314915"/>
                    <a:pt x="91884" y="1321701"/>
                    <a:pt x="89472" y="1328423"/>
                  </a:cubicBezTo>
                  <a:close/>
                  <a:moveTo>
                    <a:pt x="1792922" y="1361400"/>
                  </a:moveTo>
                  <a:lnTo>
                    <a:pt x="599122" y="169137"/>
                  </a:lnTo>
                  <a:cubicBezTo>
                    <a:pt x="594868" y="173956"/>
                    <a:pt x="590614" y="178966"/>
                    <a:pt x="586422" y="183976"/>
                  </a:cubicBezTo>
                  <a:lnTo>
                    <a:pt x="1809750" y="1405920"/>
                  </a:lnTo>
                  <a:cubicBezTo>
                    <a:pt x="1804035" y="1391251"/>
                    <a:pt x="1798383" y="1376475"/>
                    <a:pt x="1792732" y="1361591"/>
                  </a:cubicBezTo>
                  <a:close/>
                  <a:moveTo>
                    <a:pt x="1608772" y="849171"/>
                  </a:moveTo>
                  <a:lnTo>
                    <a:pt x="785876" y="27967"/>
                  </a:lnTo>
                  <a:cubicBezTo>
                    <a:pt x="779526" y="30631"/>
                    <a:pt x="773176" y="33421"/>
                    <a:pt x="766826" y="36402"/>
                  </a:cubicBezTo>
                  <a:lnTo>
                    <a:pt x="1624076" y="892549"/>
                  </a:lnTo>
                  <a:close/>
                  <a:moveTo>
                    <a:pt x="1745488" y="1231837"/>
                  </a:moveTo>
                  <a:lnTo>
                    <a:pt x="638873" y="127217"/>
                  </a:lnTo>
                  <a:cubicBezTo>
                    <a:pt x="634238" y="131720"/>
                    <a:pt x="629603" y="136222"/>
                    <a:pt x="625030" y="140915"/>
                  </a:cubicBezTo>
                  <a:lnTo>
                    <a:pt x="1760728" y="1275088"/>
                  </a:lnTo>
                  <a:close/>
                  <a:moveTo>
                    <a:pt x="1700149" y="1104493"/>
                  </a:moveTo>
                  <a:lnTo>
                    <a:pt x="682689" y="89166"/>
                  </a:lnTo>
                  <a:cubicBezTo>
                    <a:pt x="677609" y="93161"/>
                    <a:pt x="672528" y="97347"/>
                    <a:pt x="667512" y="101533"/>
                  </a:cubicBezTo>
                  <a:lnTo>
                    <a:pt x="1714818" y="1147490"/>
                  </a:lnTo>
                  <a:close/>
                  <a:moveTo>
                    <a:pt x="1558734" y="717197"/>
                  </a:moveTo>
                  <a:lnTo>
                    <a:pt x="848423" y="8435"/>
                  </a:lnTo>
                  <a:cubicBezTo>
                    <a:pt x="841058" y="10020"/>
                    <a:pt x="833691" y="11859"/>
                    <a:pt x="826453" y="13952"/>
                  </a:cubicBezTo>
                  <a:lnTo>
                    <a:pt x="1575753" y="762288"/>
                  </a:lnTo>
                  <a:cubicBezTo>
                    <a:pt x="1569974" y="747239"/>
                    <a:pt x="1564132" y="732272"/>
                    <a:pt x="1558354" y="717388"/>
                  </a:cubicBezTo>
                  <a:close/>
                  <a:moveTo>
                    <a:pt x="1655128" y="977593"/>
                  </a:moveTo>
                  <a:lnTo>
                    <a:pt x="731266" y="55491"/>
                  </a:lnTo>
                  <a:cubicBezTo>
                    <a:pt x="725615" y="58852"/>
                    <a:pt x="719963" y="62404"/>
                    <a:pt x="714375" y="66082"/>
                  </a:cubicBezTo>
                  <a:lnTo>
                    <a:pt x="1670050" y="1020337"/>
                  </a:lnTo>
                  <a:cubicBezTo>
                    <a:pt x="1664843" y="1006131"/>
                    <a:pt x="1659827" y="991925"/>
                    <a:pt x="1654746" y="977783"/>
                  </a:cubicBezTo>
                  <a:close/>
                  <a:moveTo>
                    <a:pt x="1289876" y="202621"/>
                  </a:moveTo>
                  <a:lnTo>
                    <a:pt x="1173035" y="85995"/>
                  </a:lnTo>
                  <a:cubicBezTo>
                    <a:pt x="1150029" y="68341"/>
                    <a:pt x="1125385" y="52924"/>
                    <a:pt x="1099439" y="39954"/>
                  </a:cubicBezTo>
                  <a:lnTo>
                    <a:pt x="1356423" y="296544"/>
                  </a:lnTo>
                  <a:cubicBezTo>
                    <a:pt x="1335786" y="264142"/>
                    <a:pt x="1313434" y="232854"/>
                    <a:pt x="1289495" y="202812"/>
                  </a:cubicBezTo>
                  <a:close/>
                  <a:moveTo>
                    <a:pt x="1501457" y="577994"/>
                  </a:moveTo>
                  <a:lnTo>
                    <a:pt x="922147" y="0"/>
                  </a:lnTo>
                  <a:cubicBezTo>
                    <a:pt x="913321" y="0"/>
                    <a:pt x="904558" y="634"/>
                    <a:pt x="895922" y="1332"/>
                  </a:cubicBezTo>
                  <a:lnTo>
                    <a:pt x="1521396" y="625938"/>
                  </a:lnTo>
                  <a:cubicBezTo>
                    <a:pt x="1514666" y="609894"/>
                    <a:pt x="1507934" y="593912"/>
                    <a:pt x="1501077" y="578185"/>
                  </a:cubicBezTo>
                  <a:close/>
                  <a:moveTo>
                    <a:pt x="1428496" y="423127"/>
                  </a:moveTo>
                  <a:lnTo>
                    <a:pt x="1013841" y="9576"/>
                  </a:lnTo>
                  <a:cubicBezTo>
                    <a:pt x="1002792" y="7039"/>
                    <a:pt x="991597" y="4926"/>
                    <a:pt x="980250" y="3234"/>
                  </a:cubicBezTo>
                  <a:lnTo>
                    <a:pt x="1455293" y="477667"/>
                  </a:lnTo>
                  <a:cubicBezTo>
                    <a:pt x="1446340" y="459275"/>
                    <a:pt x="1437322" y="441157"/>
                    <a:pt x="1428115" y="423317"/>
                  </a:cubicBezTo>
                  <a:close/>
                  <a:moveTo>
                    <a:pt x="456057" y="381651"/>
                  </a:moveTo>
                  <a:lnTo>
                    <a:pt x="1661033" y="1585077"/>
                  </a:lnTo>
                  <a:lnTo>
                    <a:pt x="1688592" y="1585077"/>
                  </a:lnTo>
                  <a:lnTo>
                    <a:pt x="465455" y="364084"/>
                  </a:lnTo>
                  <a:cubicBezTo>
                    <a:pt x="462153" y="369982"/>
                    <a:pt x="458915" y="375880"/>
                    <a:pt x="455676" y="381842"/>
                  </a:cubicBezTo>
                  <a:close/>
                  <a:moveTo>
                    <a:pt x="427990" y="435620"/>
                  </a:moveTo>
                  <a:lnTo>
                    <a:pt x="1578928" y="1585077"/>
                  </a:lnTo>
                  <a:lnTo>
                    <a:pt x="1606423" y="1585077"/>
                  </a:lnTo>
                  <a:lnTo>
                    <a:pt x="436880" y="417609"/>
                  </a:lnTo>
                  <a:cubicBezTo>
                    <a:pt x="433769" y="423634"/>
                    <a:pt x="430657" y="429659"/>
                    <a:pt x="427609" y="435810"/>
                  </a:cubicBezTo>
                  <a:close/>
                  <a:moveTo>
                    <a:pt x="1845564" y="1495847"/>
                  </a:moveTo>
                  <a:lnTo>
                    <a:pt x="561911" y="214354"/>
                  </a:lnTo>
                  <a:cubicBezTo>
                    <a:pt x="557975" y="219554"/>
                    <a:pt x="554101" y="224881"/>
                    <a:pt x="550164" y="230145"/>
                  </a:cubicBezTo>
                  <a:lnTo>
                    <a:pt x="1864614" y="1542904"/>
                  </a:lnTo>
                  <a:cubicBezTo>
                    <a:pt x="1858137" y="1527429"/>
                    <a:pt x="1851660" y="1511828"/>
                    <a:pt x="1845183" y="1496037"/>
                  </a:cubicBezTo>
                  <a:close/>
                  <a:moveTo>
                    <a:pt x="375222" y="547553"/>
                  </a:moveTo>
                  <a:lnTo>
                    <a:pt x="1414272" y="1585267"/>
                  </a:lnTo>
                  <a:lnTo>
                    <a:pt x="1441831" y="1585267"/>
                  </a:lnTo>
                  <a:lnTo>
                    <a:pt x="383730" y="528528"/>
                  </a:lnTo>
                  <a:cubicBezTo>
                    <a:pt x="381000" y="534870"/>
                    <a:pt x="378016" y="541148"/>
                    <a:pt x="375222" y="547553"/>
                  </a:cubicBezTo>
                  <a:close/>
                  <a:moveTo>
                    <a:pt x="400622" y="491111"/>
                  </a:moveTo>
                  <a:lnTo>
                    <a:pt x="1496251" y="1585267"/>
                  </a:lnTo>
                  <a:lnTo>
                    <a:pt x="1524000" y="1585267"/>
                  </a:lnTo>
                  <a:lnTo>
                    <a:pt x="409702" y="472466"/>
                  </a:lnTo>
                  <a:close/>
                  <a:moveTo>
                    <a:pt x="516509" y="278723"/>
                  </a:moveTo>
                  <a:lnTo>
                    <a:pt x="1824609" y="1585140"/>
                  </a:lnTo>
                  <a:lnTo>
                    <a:pt x="1852105" y="1585140"/>
                  </a:lnTo>
                  <a:lnTo>
                    <a:pt x="527685" y="262235"/>
                  </a:lnTo>
                  <a:cubicBezTo>
                    <a:pt x="524002" y="267689"/>
                    <a:pt x="520319" y="273079"/>
                    <a:pt x="516699" y="278723"/>
                  </a:cubicBezTo>
                  <a:close/>
                  <a:moveTo>
                    <a:pt x="484759" y="329458"/>
                  </a:moveTo>
                  <a:lnTo>
                    <a:pt x="1742059" y="1585140"/>
                  </a:lnTo>
                  <a:lnTo>
                    <a:pt x="1769555" y="1585140"/>
                  </a:lnTo>
                  <a:lnTo>
                    <a:pt x="495617" y="312208"/>
                  </a:lnTo>
                  <a:cubicBezTo>
                    <a:pt x="492125" y="317916"/>
                    <a:pt x="488950" y="323814"/>
                    <a:pt x="485267" y="329395"/>
                  </a:cubicBezTo>
                  <a:close/>
                  <a:moveTo>
                    <a:pt x="350076" y="605010"/>
                  </a:moveTo>
                  <a:lnTo>
                    <a:pt x="1331659" y="1585330"/>
                  </a:lnTo>
                  <a:lnTo>
                    <a:pt x="1359154" y="1585330"/>
                  </a:lnTo>
                  <a:lnTo>
                    <a:pt x="358775" y="585668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5"/>
            <p:cNvSpPr/>
            <p:nvPr/>
          </p:nvSpPr>
          <p:spPr>
            <a:xfrm flipH="1">
              <a:off x="189647" y="898161"/>
              <a:ext cx="710732" cy="708485"/>
            </a:xfrm>
            <a:custGeom>
              <a:avLst/>
              <a:gdLst/>
              <a:ahLst/>
              <a:cxnLst/>
              <a:rect l="l" t="t" r="r" b="b"/>
              <a:pathLst>
                <a:path w="1895284" h="1889294" extrusionOk="0">
                  <a:moveTo>
                    <a:pt x="878205" y="1889294"/>
                  </a:moveTo>
                  <a:lnTo>
                    <a:pt x="931735" y="1889294"/>
                  </a:lnTo>
                  <a:lnTo>
                    <a:pt x="931735" y="14333"/>
                  </a:lnTo>
                  <a:cubicBezTo>
                    <a:pt x="913194" y="20420"/>
                    <a:pt x="895286" y="28190"/>
                    <a:pt x="878205" y="37544"/>
                  </a:cubicBezTo>
                  <a:close/>
                  <a:moveTo>
                    <a:pt x="607695" y="1889294"/>
                  </a:moveTo>
                  <a:lnTo>
                    <a:pt x="661226" y="1889294"/>
                  </a:lnTo>
                  <a:lnTo>
                    <a:pt x="661226" y="256971"/>
                  </a:lnTo>
                  <a:cubicBezTo>
                    <a:pt x="643065" y="284241"/>
                    <a:pt x="625221" y="313223"/>
                    <a:pt x="607695" y="343917"/>
                  </a:cubicBezTo>
                  <a:close/>
                  <a:moveTo>
                    <a:pt x="427419" y="1889294"/>
                  </a:moveTo>
                  <a:lnTo>
                    <a:pt x="480885" y="1889294"/>
                  </a:lnTo>
                  <a:lnTo>
                    <a:pt x="480885" y="601903"/>
                  </a:lnTo>
                  <a:cubicBezTo>
                    <a:pt x="462852" y="643505"/>
                    <a:pt x="445009" y="686357"/>
                    <a:pt x="427419" y="730452"/>
                  </a:cubicBezTo>
                  <a:close/>
                  <a:moveTo>
                    <a:pt x="697865" y="1889294"/>
                  </a:moveTo>
                  <a:lnTo>
                    <a:pt x="751396" y="1889294"/>
                  </a:lnTo>
                  <a:lnTo>
                    <a:pt x="751396" y="140281"/>
                  </a:lnTo>
                  <a:cubicBezTo>
                    <a:pt x="733171" y="160068"/>
                    <a:pt x="715328" y="181651"/>
                    <a:pt x="697865" y="205031"/>
                  </a:cubicBezTo>
                  <a:close/>
                  <a:moveTo>
                    <a:pt x="517525" y="1889294"/>
                  </a:moveTo>
                  <a:lnTo>
                    <a:pt x="571056" y="1889294"/>
                  </a:lnTo>
                  <a:lnTo>
                    <a:pt x="571056" y="411141"/>
                  </a:lnTo>
                  <a:cubicBezTo>
                    <a:pt x="552895" y="445894"/>
                    <a:pt x="535115" y="482296"/>
                    <a:pt x="517525" y="520030"/>
                  </a:cubicBezTo>
                  <a:close/>
                  <a:moveTo>
                    <a:pt x="66675" y="1889294"/>
                  </a:moveTo>
                  <a:lnTo>
                    <a:pt x="120206" y="1889294"/>
                  </a:lnTo>
                  <a:lnTo>
                    <a:pt x="120206" y="1579813"/>
                  </a:lnTo>
                  <a:cubicBezTo>
                    <a:pt x="102489" y="1628309"/>
                    <a:pt x="84646" y="1676037"/>
                    <a:pt x="66675" y="1723011"/>
                  </a:cubicBezTo>
                  <a:close/>
                  <a:moveTo>
                    <a:pt x="30035" y="1889294"/>
                  </a:moveTo>
                  <a:lnTo>
                    <a:pt x="30035" y="1816363"/>
                  </a:lnTo>
                  <a:cubicBezTo>
                    <a:pt x="20066" y="1841014"/>
                    <a:pt x="10096" y="1865322"/>
                    <a:pt x="0" y="1889294"/>
                  </a:cubicBezTo>
                  <a:close/>
                  <a:moveTo>
                    <a:pt x="247015" y="1889294"/>
                  </a:moveTo>
                  <a:lnTo>
                    <a:pt x="300482" y="1889294"/>
                  </a:lnTo>
                  <a:lnTo>
                    <a:pt x="300482" y="1069676"/>
                  </a:lnTo>
                  <a:cubicBezTo>
                    <a:pt x="282639" y="1119986"/>
                    <a:pt x="264858" y="1170721"/>
                    <a:pt x="247015" y="1221880"/>
                  </a:cubicBezTo>
                  <a:close/>
                  <a:moveTo>
                    <a:pt x="337185" y="1889294"/>
                  </a:moveTo>
                  <a:lnTo>
                    <a:pt x="390652" y="1889294"/>
                  </a:lnTo>
                  <a:lnTo>
                    <a:pt x="390652" y="823867"/>
                  </a:lnTo>
                  <a:cubicBezTo>
                    <a:pt x="372682" y="870923"/>
                    <a:pt x="354902" y="918823"/>
                    <a:pt x="337185" y="967573"/>
                  </a:cubicBezTo>
                  <a:close/>
                  <a:moveTo>
                    <a:pt x="156845" y="1889294"/>
                  </a:moveTo>
                  <a:lnTo>
                    <a:pt x="210376" y="1889294"/>
                  </a:lnTo>
                  <a:lnTo>
                    <a:pt x="210376" y="1326393"/>
                  </a:lnTo>
                  <a:cubicBezTo>
                    <a:pt x="192532" y="1377128"/>
                    <a:pt x="174689" y="1427691"/>
                    <a:pt x="156845" y="1478090"/>
                  </a:cubicBezTo>
                  <a:close/>
                  <a:moveTo>
                    <a:pt x="787971" y="1889294"/>
                  </a:moveTo>
                  <a:lnTo>
                    <a:pt x="841502" y="1889294"/>
                  </a:lnTo>
                  <a:lnTo>
                    <a:pt x="841502" y="60184"/>
                  </a:lnTo>
                  <a:cubicBezTo>
                    <a:pt x="822643" y="73317"/>
                    <a:pt x="804799" y="87748"/>
                    <a:pt x="787971" y="103372"/>
                  </a:cubicBezTo>
                  <a:close/>
                  <a:moveTo>
                    <a:pt x="1501902" y="1889294"/>
                  </a:moveTo>
                  <a:lnTo>
                    <a:pt x="1555369" y="1889294"/>
                  </a:lnTo>
                  <a:lnTo>
                    <a:pt x="1555369" y="725442"/>
                  </a:lnTo>
                  <a:cubicBezTo>
                    <a:pt x="1538033" y="671917"/>
                    <a:pt x="1520254" y="620041"/>
                    <a:pt x="1501902" y="570194"/>
                  </a:cubicBezTo>
                  <a:close/>
                  <a:moveTo>
                    <a:pt x="1592008" y="1889294"/>
                  </a:moveTo>
                  <a:lnTo>
                    <a:pt x="1645539" y="1889294"/>
                  </a:lnTo>
                  <a:lnTo>
                    <a:pt x="1645539" y="1026298"/>
                  </a:lnTo>
                  <a:cubicBezTo>
                    <a:pt x="1628013" y="964021"/>
                    <a:pt x="1610234" y="902569"/>
                    <a:pt x="1592008" y="842385"/>
                  </a:cubicBezTo>
                  <a:close/>
                  <a:moveTo>
                    <a:pt x="1682179" y="1889294"/>
                  </a:moveTo>
                  <a:lnTo>
                    <a:pt x="1735709" y="1889294"/>
                  </a:lnTo>
                  <a:lnTo>
                    <a:pt x="1735709" y="1353980"/>
                  </a:lnTo>
                  <a:cubicBezTo>
                    <a:pt x="1717866" y="1288786"/>
                    <a:pt x="1700085" y="1223339"/>
                    <a:pt x="1682179" y="1158272"/>
                  </a:cubicBezTo>
                  <a:close/>
                  <a:moveTo>
                    <a:pt x="1862519" y="1790425"/>
                  </a:moveTo>
                  <a:lnTo>
                    <a:pt x="1862519" y="1889294"/>
                  </a:lnTo>
                  <a:lnTo>
                    <a:pt x="1895284" y="1889294"/>
                  </a:lnTo>
                  <a:cubicBezTo>
                    <a:pt x="1884235" y="1856995"/>
                    <a:pt x="1873314" y="1824037"/>
                    <a:pt x="1862582" y="1790425"/>
                  </a:cubicBezTo>
                  <a:close/>
                  <a:moveTo>
                    <a:pt x="1772348" y="1889294"/>
                  </a:moveTo>
                  <a:lnTo>
                    <a:pt x="1825879" y="1889294"/>
                  </a:lnTo>
                  <a:lnTo>
                    <a:pt x="1825879" y="1671833"/>
                  </a:lnTo>
                  <a:cubicBezTo>
                    <a:pt x="1807718" y="1611205"/>
                    <a:pt x="1789938" y="1549245"/>
                    <a:pt x="1772348" y="1486525"/>
                  </a:cubicBezTo>
                  <a:close/>
                  <a:moveTo>
                    <a:pt x="968375" y="4883"/>
                  </a:moveTo>
                  <a:lnTo>
                    <a:pt x="968375" y="1889294"/>
                  </a:lnTo>
                  <a:lnTo>
                    <a:pt x="1021842" y="1889294"/>
                  </a:lnTo>
                  <a:lnTo>
                    <a:pt x="1021842" y="0"/>
                  </a:lnTo>
                  <a:lnTo>
                    <a:pt x="1020191" y="0"/>
                  </a:lnTo>
                  <a:cubicBezTo>
                    <a:pt x="1002792" y="-8"/>
                    <a:pt x="985457" y="1627"/>
                    <a:pt x="968375" y="4883"/>
                  </a:cubicBezTo>
                  <a:close/>
                  <a:moveTo>
                    <a:pt x="1050925" y="1889294"/>
                  </a:moveTo>
                  <a:lnTo>
                    <a:pt x="1104456" y="1889294"/>
                  </a:lnTo>
                  <a:lnTo>
                    <a:pt x="1104456" y="13318"/>
                  </a:lnTo>
                  <a:cubicBezTo>
                    <a:pt x="1087057" y="7658"/>
                    <a:pt x="1069086" y="3770"/>
                    <a:pt x="1050925" y="1712"/>
                  </a:cubicBezTo>
                  <a:close/>
                  <a:moveTo>
                    <a:pt x="1141096" y="1889294"/>
                  </a:moveTo>
                  <a:lnTo>
                    <a:pt x="1194626" y="1889294"/>
                  </a:lnTo>
                  <a:lnTo>
                    <a:pt x="1194626" y="60564"/>
                  </a:lnTo>
                  <a:cubicBezTo>
                    <a:pt x="1177862" y="48103"/>
                    <a:pt x="1159891" y="37232"/>
                    <a:pt x="1141096" y="28094"/>
                  </a:cubicBezTo>
                  <a:close/>
                  <a:moveTo>
                    <a:pt x="1321435" y="1889294"/>
                  </a:moveTo>
                  <a:lnTo>
                    <a:pt x="1374902" y="1889294"/>
                  </a:lnTo>
                  <a:lnTo>
                    <a:pt x="1374902" y="284304"/>
                  </a:lnTo>
                  <a:cubicBezTo>
                    <a:pt x="1357694" y="253187"/>
                    <a:pt x="1339850" y="224205"/>
                    <a:pt x="1321435" y="197358"/>
                  </a:cubicBezTo>
                  <a:close/>
                  <a:moveTo>
                    <a:pt x="1231265" y="90942"/>
                  </a:moveTo>
                  <a:lnTo>
                    <a:pt x="1231265" y="1889294"/>
                  </a:lnTo>
                  <a:lnTo>
                    <a:pt x="1284732" y="1889294"/>
                  </a:lnTo>
                  <a:lnTo>
                    <a:pt x="1284732" y="148335"/>
                  </a:lnTo>
                  <a:cubicBezTo>
                    <a:pt x="1268349" y="127978"/>
                    <a:pt x="1250569" y="108800"/>
                    <a:pt x="1231456" y="90942"/>
                  </a:cubicBezTo>
                  <a:close/>
                  <a:moveTo>
                    <a:pt x="1411605" y="1889294"/>
                  </a:moveTo>
                  <a:lnTo>
                    <a:pt x="1465072" y="1889294"/>
                  </a:lnTo>
                  <a:lnTo>
                    <a:pt x="1465072" y="475637"/>
                  </a:lnTo>
                  <a:cubicBezTo>
                    <a:pt x="1447800" y="433401"/>
                    <a:pt x="1430021" y="393193"/>
                    <a:pt x="1411605" y="35514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5"/>
            <p:cNvSpPr/>
            <p:nvPr/>
          </p:nvSpPr>
          <p:spPr>
            <a:xfrm flipH="1">
              <a:off x="1410942" y="1569757"/>
              <a:ext cx="46601" cy="36885"/>
            </a:xfrm>
            <a:custGeom>
              <a:avLst/>
              <a:gdLst/>
              <a:ahLst/>
              <a:cxnLst/>
              <a:rect l="l" t="t" r="r" b="b"/>
              <a:pathLst>
                <a:path w="124269" h="98361" extrusionOk="0">
                  <a:moveTo>
                    <a:pt x="0" y="98362"/>
                  </a:moveTo>
                  <a:lnTo>
                    <a:pt x="124269" y="98362"/>
                  </a:lnTo>
                  <a:cubicBezTo>
                    <a:pt x="101409" y="63926"/>
                    <a:pt x="78549" y="30821"/>
                    <a:pt x="55245" y="0"/>
                  </a:cubicBezTo>
                  <a:cubicBezTo>
                    <a:pt x="37020" y="33358"/>
                    <a:pt x="18606" y="66145"/>
                    <a:pt x="0" y="9836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5"/>
            <p:cNvSpPr/>
            <p:nvPr/>
          </p:nvSpPr>
          <p:spPr>
            <a:xfrm flipH="1">
              <a:off x="314972" y="1606642"/>
              <a:ext cx="459581" cy="142691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5"/>
            <p:cNvSpPr/>
            <p:nvPr/>
          </p:nvSpPr>
          <p:spPr>
            <a:xfrm flipH="1">
              <a:off x="2636739" y="1606143"/>
              <a:ext cx="506206" cy="237366"/>
            </a:xfrm>
            <a:custGeom>
              <a:avLst/>
              <a:gdLst/>
              <a:ahLst/>
              <a:cxnLst/>
              <a:rect l="l" t="t" r="r" b="b"/>
              <a:pathLst>
                <a:path w="1349883" h="632977" extrusionOk="0">
                  <a:moveTo>
                    <a:pt x="617347" y="0"/>
                  </a:moveTo>
                  <a:cubicBezTo>
                    <a:pt x="595535" y="0"/>
                    <a:pt x="577850" y="17662"/>
                    <a:pt x="577850" y="39446"/>
                  </a:cubicBezTo>
                  <a:cubicBezTo>
                    <a:pt x="577850" y="39465"/>
                    <a:pt x="577850" y="39491"/>
                    <a:pt x="577850" y="39509"/>
                  </a:cubicBezTo>
                  <a:lnTo>
                    <a:pt x="577850" y="569877"/>
                  </a:lnTo>
                  <a:cubicBezTo>
                    <a:pt x="577850" y="591661"/>
                    <a:pt x="595535" y="609323"/>
                    <a:pt x="617347" y="609323"/>
                  </a:cubicBezTo>
                  <a:cubicBezTo>
                    <a:pt x="639159" y="609323"/>
                    <a:pt x="656844" y="591661"/>
                    <a:pt x="656844" y="569877"/>
                  </a:cubicBezTo>
                  <a:lnTo>
                    <a:pt x="656844" y="39509"/>
                  </a:lnTo>
                  <a:cubicBezTo>
                    <a:pt x="656876" y="17725"/>
                    <a:pt x="639223" y="38"/>
                    <a:pt x="617411" y="0"/>
                  </a:cubicBezTo>
                  <a:cubicBezTo>
                    <a:pt x="617392" y="0"/>
                    <a:pt x="617366" y="0"/>
                    <a:pt x="617347" y="0"/>
                  </a:cubicBezTo>
                  <a:close/>
                  <a:moveTo>
                    <a:pt x="39497" y="0"/>
                  </a:moveTo>
                  <a:cubicBezTo>
                    <a:pt x="17685" y="0"/>
                    <a:pt x="0" y="17662"/>
                    <a:pt x="0" y="39446"/>
                  </a:cubicBezTo>
                  <a:cubicBezTo>
                    <a:pt x="0" y="39465"/>
                    <a:pt x="0" y="39491"/>
                    <a:pt x="0" y="39509"/>
                  </a:cubicBezTo>
                  <a:lnTo>
                    <a:pt x="0" y="69506"/>
                  </a:lnTo>
                  <a:cubicBezTo>
                    <a:pt x="0" y="91291"/>
                    <a:pt x="17685" y="108953"/>
                    <a:pt x="39497" y="108953"/>
                  </a:cubicBezTo>
                  <a:cubicBezTo>
                    <a:pt x="61309" y="108953"/>
                    <a:pt x="78994" y="91291"/>
                    <a:pt x="78994" y="69506"/>
                  </a:cubicBezTo>
                  <a:lnTo>
                    <a:pt x="78994" y="39509"/>
                  </a:lnTo>
                  <a:cubicBezTo>
                    <a:pt x="79032" y="17821"/>
                    <a:pt x="61532" y="171"/>
                    <a:pt x="39815" y="0"/>
                  </a:cubicBezTo>
                  <a:close/>
                  <a:moveTo>
                    <a:pt x="501523" y="0"/>
                  </a:moveTo>
                  <a:cubicBezTo>
                    <a:pt x="479711" y="0"/>
                    <a:pt x="462026" y="17662"/>
                    <a:pt x="462026" y="39446"/>
                  </a:cubicBezTo>
                  <a:cubicBezTo>
                    <a:pt x="462026" y="39465"/>
                    <a:pt x="462026" y="39491"/>
                    <a:pt x="462026" y="39509"/>
                  </a:cubicBezTo>
                  <a:lnTo>
                    <a:pt x="462026" y="513561"/>
                  </a:lnTo>
                  <a:cubicBezTo>
                    <a:pt x="462026" y="535345"/>
                    <a:pt x="479711" y="553007"/>
                    <a:pt x="501523" y="553007"/>
                  </a:cubicBezTo>
                  <a:cubicBezTo>
                    <a:pt x="523336" y="553007"/>
                    <a:pt x="541020" y="535345"/>
                    <a:pt x="541020" y="513561"/>
                  </a:cubicBezTo>
                  <a:lnTo>
                    <a:pt x="541020" y="39509"/>
                  </a:lnTo>
                  <a:cubicBezTo>
                    <a:pt x="541058" y="17821"/>
                    <a:pt x="523558" y="171"/>
                    <a:pt x="501841" y="0"/>
                  </a:cubicBezTo>
                  <a:close/>
                  <a:moveTo>
                    <a:pt x="386017" y="0"/>
                  </a:moveTo>
                  <a:cubicBezTo>
                    <a:pt x="364205" y="0"/>
                    <a:pt x="346520" y="17662"/>
                    <a:pt x="346520" y="39446"/>
                  </a:cubicBezTo>
                  <a:cubicBezTo>
                    <a:pt x="346520" y="39465"/>
                    <a:pt x="346520" y="39491"/>
                    <a:pt x="346520" y="39509"/>
                  </a:cubicBezTo>
                  <a:lnTo>
                    <a:pt x="346520" y="437206"/>
                  </a:lnTo>
                  <a:cubicBezTo>
                    <a:pt x="346520" y="458990"/>
                    <a:pt x="364205" y="476652"/>
                    <a:pt x="386017" y="476652"/>
                  </a:cubicBezTo>
                  <a:cubicBezTo>
                    <a:pt x="407829" y="476652"/>
                    <a:pt x="425514" y="458990"/>
                    <a:pt x="425514" y="437206"/>
                  </a:cubicBezTo>
                  <a:lnTo>
                    <a:pt x="425514" y="39509"/>
                  </a:lnTo>
                  <a:cubicBezTo>
                    <a:pt x="425552" y="17821"/>
                    <a:pt x="408051" y="171"/>
                    <a:pt x="386334" y="0"/>
                  </a:cubicBezTo>
                  <a:close/>
                  <a:moveTo>
                    <a:pt x="155004" y="0"/>
                  </a:moveTo>
                  <a:cubicBezTo>
                    <a:pt x="133191" y="0"/>
                    <a:pt x="115507" y="17662"/>
                    <a:pt x="115507" y="39446"/>
                  </a:cubicBezTo>
                  <a:cubicBezTo>
                    <a:pt x="115507" y="39465"/>
                    <a:pt x="115507" y="39491"/>
                    <a:pt x="115507" y="39509"/>
                  </a:cubicBezTo>
                  <a:lnTo>
                    <a:pt x="115507" y="171356"/>
                  </a:lnTo>
                  <a:cubicBezTo>
                    <a:pt x="115507" y="193140"/>
                    <a:pt x="133191" y="210802"/>
                    <a:pt x="155004" y="210802"/>
                  </a:cubicBezTo>
                  <a:cubicBezTo>
                    <a:pt x="176816" y="210802"/>
                    <a:pt x="194501" y="193140"/>
                    <a:pt x="194501" y="171356"/>
                  </a:cubicBezTo>
                  <a:lnTo>
                    <a:pt x="194501" y="39509"/>
                  </a:lnTo>
                  <a:cubicBezTo>
                    <a:pt x="194539" y="17821"/>
                    <a:pt x="177038" y="171"/>
                    <a:pt x="155321" y="0"/>
                  </a:cubicBezTo>
                  <a:close/>
                  <a:moveTo>
                    <a:pt x="270510" y="0"/>
                  </a:moveTo>
                  <a:cubicBezTo>
                    <a:pt x="248698" y="0"/>
                    <a:pt x="231013" y="17662"/>
                    <a:pt x="231013" y="39446"/>
                  </a:cubicBezTo>
                  <a:cubicBezTo>
                    <a:pt x="231013" y="39465"/>
                    <a:pt x="231013" y="39491"/>
                    <a:pt x="231013" y="39509"/>
                  </a:cubicBezTo>
                  <a:lnTo>
                    <a:pt x="231013" y="322355"/>
                  </a:lnTo>
                  <a:cubicBezTo>
                    <a:pt x="231013" y="344139"/>
                    <a:pt x="248698" y="361801"/>
                    <a:pt x="270510" y="361801"/>
                  </a:cubicBezTo>
                  <a:cubicBezTo>
                    <a:pt x="292322" y="361801"/>
                    <a:pt x="310007" y="344139"/>
                    <a:pt x="310007" y="322355"/>
                  </a:cubicBezTo>
                  <a:lnTo>
                    <a:pt x="310007" y="39509"/>
                  </a:lnTo>
                  <a:cubicBezTo>
                    <a:pt x="310045" y="17821"/>
                    <a:pt x="292545" y="171"/>
                    <a:pt x="270828" y="0"/>
                  </a:cubicBezTo>
                  <a:close/>
                  <a:moveTo>
                    <a:pt x="848360" y="0"/>
                  </a:moveTo>
                  <a:cubicBezTo>
                    <a:pt x="826548" y="0"/>
                    <a:pt x="808863" y="17662"/>
                    <a:pt x="808863" y="39446"/>
                  </a:cubicBezTo>
                  <a:cubicBezTo>
                    <a:pt x="808863" y="39465"/>
                    <a:pt x="808863" y="39491"/>
                    <a:pt x="808863" y="39509"/>
                  </a:cubicBezTo>
                  <a:lnTo>
                    <a:pt x="808863" y="580911"/>
                  </a:lnTo>
                  <a:cubicBezTo>
                    <a:pt x="808863" y="602696"/>
                    <a:pt x="826548" y="620358"/>
                    <a:pt x="848360" y="620358"/>
                  </a:cubicBezTo>
                  <a:cubicBezTo>
                    <a:pt x="870172" y="620358"/>
                    <a:pt x="887857" y="602696"/>
                    <a:pt x="887857" y="580911"/>
                  </a:cubicBezTo>
                  <a:lnTo>
                    <a:pt x="887857" y="39509"/>
                  </a:lnTo>
                  <a:cubicBezTo>
                    <a:pt x="887889" y="17725"/>
                    <a:pt x="870236" y="38"/>
                    <a:pt x="848424" y="0"/>
                  </a:cubicBezTo>
                  <a:cubicBezTo>
                    <a:pt x="848405" y="0"/>
                    <a:pt x="848379" y="0"/>
                    <a:pt x="848360" y="0"/>
                  </a:cubicBezTo>
                  <a:close/>
                  <a:moveTo>
                    <a:pt x="1194880" y="0"/>
                  </a:moveTo>
                  <a:cubicBezTo>
                    <a:pt x="1173068" y="0"/>
                    <a:pt x="1155383" y="17662"/>
                    <a:pt x="1155383" y="39446"/>
                  </a:cubicBezTo>
                  <a:cubicBezTo>
                    <a:pt x="1155383" y="39465"/>
                    <a:pt x="1155383" y="39491"/>
                    <a:pt x="1155383" y="39509"/>
                  </a:cubicBezTo>
                  <a:lnTo>
                    <a:pt x="1155383" y="236106"/>
                  </a:lnTo>
                  <a:cubicBezTo>
                    <a:pt x="1155383" y="257890"/>
                    <a:pt x="1173068" y="275552"/>
                    <a:pt x="1194880" y="275552"/>
                  </a:cubicBezTo>
                  <a:cubicBezTo>
                    <a:pt x="1216692" y="275552"/>
                    <a:pt x="1234377" y="257890"/>
                    <a:pt x="1234377" y="236106"/>
                  </a:cubicBezTo>
                  <a:lnTo>
                    <a:pt x="1234377" y="39509"/>
                  </a:lnTo>
                  <a:cubicBezTo>
                    <a:pt x="1234408" y="17725"/>
                    <a:pt x="1216756" y="38"/>
                    <a:pt x="1194943" y="0"/>
                  </a:cubicBezTo>
                  <a:cubicBezTo>
                    <a:pt x="1194924" y="0"/>
                    <a:pt x="1194899" y="0"/>
                    <a:pt x="1194880" y="0"/>
                  </a:cubicBezTo>
                  <a:close/>
                  <a:moveTo>
                    <a:pt x="1310386" y="0"/>
                  </a:moveTo>
                  <a:cubicBezTo>
                    <a:pt x="1288574" y="0"/>
                    <a:pt x="1270889" y="17662"/>
                    <a:pt x="1270889" y="39446"/>
                  </a:cubicBezTo>
                  <a:cubicBezTo>
                    <a:pt x="1270889" y="39465"/>
                    <a:pt x="1270889" y="39491"/>
                    <a:pt x="1270889" y="39509"/>
                  </a:cubicBezTo>
                  <a:lnTo>
                    <a:pt x="1270889" y="71219"/>
                  </a:lnTo>
                  <a:cubicBezTo>
                    <a:pt x="1270889" y="93003"/>
                    <a:pt x="1288574" y="110665"/>
                    <a:pt x="1310386" y="110665"/>
                  </a:cubicBezTo>
                  <a:cubicBezTo>
                    <a:pt x="1332199" y="110665"/>
                    <a:pt x="1349883" y="93003"/>
                    <a:pt x="1349883" y="71219"/>
                  </a:cubicBezTo>
                  <a:lnTo>
                    <a:pt x="1349883" y="39509"/>
                  </a:lnTo>
                  <a:cubicBezTo>
                    <a:pt x="1349915" y="17725"/>
                    <a:pt x="1332262" y="38"/>
                    <a:pt x="1310450" y="0"/>
                  </a:cubicBezTo>
                  <a:cubicBezTo>
                    <a:pt x="1310431" y="0"/>
                    <a:pt x="1310405" y="0"/>
                    <a:pt x="1310386" y="0"/>
                  </a:cubicBezTo>
                  <a:close/>
                  <a:moveTo>
                    <a:pt x="732536" y="0"/>
                  </a:moveTo>
                  <a:cubicBezTo>
                    <a:pt x="710724" y="0"/>
                    <a:pt x="693039" y="17662"/>
                    <a:pt x="693039" y="39446"/>
                  </a:cubicBezTo>
                  <a:cubicBezTo>
                    <a:pt x="693039" y="39465"/>
                    <a:pt x="693039" y="39491"/>
                    <a:pt x="693039" y="39509"/>
                  </a:cubicBezTo>
                  <a:lnTo>
                    <a:pt x="693039" y="593532"/>
                  </a:lnTo>
                  <a:cubicBezTo>
                    <a:pt x="693039" y="615316"/>
                    <a:pt x="710724" y="632978"/>
                    <a:pt x="732536" y="632978"/>
                  </a:cubicBezTo>
                  <a:cubicBezTo>
                    <a:pt x="754349" y="632978"/>
                    <a:pt x="772033" y="615316"/>
                    <a:pt x="772033" y="593532"/>
                  </a:cubicBezTo>
                  <a:lnTo>
                    <a:pt x="772033" y="39509"/>
                  </a:lnTo>
                  <a:cubicBezTo>
                    <a:pt x="772072" y="17821"/>
                    <a:pt x="754571" y="171"/>
                    <a:pt x="732854" y="0"/>
                  </a:cubicBezTo>
                  <a:close/>
                  <a:moveTo>
                    <a:pt x="1079056" y="0"/>
                  </a:moveTo>
                  <a:cubicBezTo>
                    <a:pt x="1057244" y="0"/>
                    <a:pt x="1039559" y="17662"/>
                    <a:pt x="1039559" y="39446"/>
                  </a:cubicBezTo>
                  <a:cubicBezTo>
                    <a:pt x="1039559" y="39465"/>
                    <a:pt x="1039559" y="39491"/>
                    <a:pt x="1039559" y="39509"/>
                  </a:cubicBezTo>
                  <a:lnTo>
                    <a:pt x="1039559" y="411141"/>
                  </a:lnTo>
                  <a:cubicBezTo>
                    <a:pt x="1039559" y="432925"/>
                    <a:pt x="1057244" y="450587"/>
                    <a:pt x="1079056" y="450587"/>
                  </a:cubicBezTo>
                  <a:cubicBezTo>
                    <a:pt x="1100868" y="450587"/>
                    <a:pt x="1118553" y="432925"/>
                    <a:pt x="1118553" y="411141"/>
                  </a:cubicBezTo>
                  <a:lnTo>
                    <a:pt x="1118553" y="39509"/>
                  </a:lnTo>
                  <a:cubicBezTo>
                    <a:pt x="1118591" y="17821"/>
                    <a:pt x="1101090" y="171"/>
                    <a:pt x="1079373" y="0"/>
                  </a:cubicBezTo>
                  <a:close/>
                  <a:moveTo>
                    <a:pt x="963549" y="0"/>
                  </a:moveTo>
                  <a:lnTo>
                    <a:pt x="963549" y="0"/>
                  </a:lnTo>
                  <a:cubicBezTo>
                    <a:pt x="941737" y="0"/>
                    <a:pt x="924052" y="17662"/>
                    <a:pt x="924052" y="39446"/>
                  </a:cubicBezTo>
                  <a:cubicBezTo>
                    <a:pt x="924052" y="39465"/>
                    <a:pt x="924052" y="39491"/>
                    <a:pt x="924052" y="39509"/>
                  </a:cubicBezTo>
                  <a:lnTo>
                    <a:pt x="924052" y="524913"/>
                  </a:lnTo>
                  <a:cubicBezTo>
                    <a:pt x="924014" y="546697"/>
                    <a:pt x="941674" y="564391"/>
                    <a:pt x="963486" y="564423"/>
                  </a:cubicBezTo>
                  <a:cubicBezTo>
                    <a:pt x="963594" y="564423"/>
                    <a:pt x="963695" y="564423"/>
                    <a:pt x="963803" y="564423"/>
                  </a:cubicBezTo>
                  <a:lnTo>
                    <a:pt x="963803" y="564423"/>
                  </a:lnTo>
                  <a:cubicBezTo>
                    <a:pt x="985615" y="564423"/>
                    <a:pt x="1003300" y="546761"/>
                    <a:pt x="1003300" y="524977"/>
                  </a:cubicBezTo>
                  <a:cubicBezTo>
                    <a:pt x="1003300" y="524957"/>
                    <a:pt x="1003300" y="524932"/>
                    <a:pt x="1003300" y="524913"/>
                  </a:cubicBezTo>
                  <a:lnTo>
                    <a:pt x="1003300" y="39509"/>
                  </a:lnTo>
                  <a:cubicBezTo>
                    <a:pt x="1003332" y="17725"/>
                    <a:pt x="985679" y="38"/>
                    <a:pt x="963867" y="0"/>
                  </a:cubicBezTo>
                  <a:cubicBezTo>
                    <a:pt x="963848" y="0"/>
                    <a:pt x="963822" y="0"/>
                    <a:pt x="963803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5"/>
            <p:cNvSpPr/>
            <p:nvPr/>
          </p:nvSpPr>
          <p:spPr>
            <a:xfrm flipH="1">
              <a:off x="3650389" y="1606595"/>
              <a:ext cx="693848" cy="513616"/>
            </a:xfrm>
            <a:custGeom>
              <a:avLst/>
              <a:gdLst/>
              <a:ahLst/>
              <a:cxnLst/>
              <a:rect l="l" t="t" r="r" b="b"/>
              <a:pathLst>
                <a:path w="1850262" h="1369644" extrusionOk="0">
                  <a:moveTo>
                    <a:pt x="750570" y="896291"/>
                  </a:moveTo>
                  <a:cubicBezTo>
                    <a:pt x="720268" y="896291"/>
                    <a:pt x="695706" y="920821"/>
                    <a:pt x="695706" y="951084"/>
                  </a:cubicBezTo>
                  <a:cubicBezTo>
                    <a:pt x="695706" y="981347"/>
                    <a:pt x="720268" y="1005877"/>
                    <a:pt x="750570" y="1005877"/>
                  </a:cubicBezTo>
                  <a:cubicBezTo>
                    <a:pt x="780872" y="1005877"/>
                    <a:pt x="805434" y="981347"/>
                    <a:pt x="805434" y="951084"/>
                  </a:cubicBezTo>
                  <a:cubicBezTo>
                    <a:pt x="805434" y="920821"/>
                    <a:pt x="780872" y="896291"/>
                    <a:pt x="750570" y="896291"/>
                  </a:cubicBezTo>
                  <a:close/>
                  <a:moveTo>
                    <a:pt x="750570" y="1261643"/>
                  </a:moveTo>
                  <a:cubicBezTo>
                    <a:pt x="720268" y="1261643"/>
                    <a:pt x="695706" y="1286173"/>
                    <a:pt x="695706" y="1316437"/>
                  </a:cubicBezTo>
                  <a:cubicBezTo>
                    <a:pt x="695700" y="1325842"/>
                    <a:pt x="698151" y="1335088"/>
                    <a:pt x="702818" y="1343263"/>
                  </a:cubicBezTo>
                  <a:cubicBezTo>
                    <a:pt x="722274" y="1353473"/>
                    <a:pt x="742436" y="1362294"/>
                    <a:pt x="763143" y="1369645"/>
                  </a:cubicBezTo>
                  <a:cubicBezTo>
                    <a:pt x="792499" y="1362288"/>
                    <a:pt x="810324" y="1332558"/>
                    <a:pt x="802964" y="1303239"/>
                  </a:cubicBezTo>
                  <a:cubicBezTo>
                    <a:pt x="796906" y="1279128"/>
                    <a:pt x="775335" y="1262119"/>
                    <a:pt x="750443" y="1261833"/>
                  </a:cubicBezTo>
                  <a:close/>
                  <a:moveTo>
                    <a:pt x="527939" y="127"/>
                  </a:moveTo>
                  <a:cubicBezTo>
                    <a:pt x="507054" y="22050"/>
                    <a:pt x="507924" y="56734"/>
                    <a:pt x="529876" y="77592"/>
                  </a:cubicBezTo>
                  <a:cubicBezTo>
                    <a:pt x="551828" y="98450"/>
                    <a:pt x="586556" y="97582"/>
                    <a:pt x="607441" y="75658"/>
                  </a:cubicBezTo>
                  <a:cubicBezTo>
                    <a:pt x="627590" y="54502"/>
                    <a:pt x="627590" y="21283"/>
                    <a:pt x="607441" y="127"/>
                  </a:cubicBezTo>
                  <a:close/>
                  <a:moveTo>
                    <a:pt x="567690" y="348357"/>
                  </a:moveTo>
                  <a:cubicBezTo>
                    <a:pt x="537388" y="348357"/>
                    <a:pt x="512826" y="372887"/>
                    <a:pt x="512826" y="403150"/>
                  </a:cubicBezTo>
                  <a:cubicBezTo>
                    <a:pt x="512731" y="405008"/>
                    <a:pt x="512731" y="406873"/>
                    <a:pt x="512826" y="408731"/>
                  </a:cubicBezTo>
                  <a:cubicBezTo>
                    <a:pt x="515912" y="438835"/>
                    <a:pt x="542855" y="460740"/>
                    <a:pt x="572999" y="457652"/>
                  </a:cubicBezTo>
                  <a:cubicBezTo>
                    <a:pt x="598875" y="455007"/>
                    <a:pt x="619328" y="434574"/>
                    <a:pt x="621983" y="408731"/>
                  </a:cubicBezTo>
                  <a:cubicBezTo>
                    <a:pt x="622186" y="406879"/>
                    <a:pt x="622294" y="405014"/>
                    <a:pt x="622300" y="403150"/>
                  </a:cubicBezTo>
                  <a:cubicBezTo>
                    <a:pt x="622300" y="372988"/>
                    <a:pt x="597891" y="348496"/>
                    <a:pt x="567690" y="348357"/>
                  </a:cubicBezTo>
                  <a:close/>
                  <a:moveTo>
                    <a:pt x="750570" y="165712"/>
                  </a:moveTo>
                  <a:cubicBezTo>
                    <a:pt x="720268" y="165712"/>
                    <a:pt x="695706" y="190242"/>
                    <a:pt x="695706" y="220505"/>
                  </a:cubicBezTo>
                  <a:cubicBezTo>
                    <a:pt x="695706" y="250769"/>
                    <a:pt x="720268" y="275299"/>
                    <a:pt x="750570" y="275299"/>
                  </a:cubicBezTo>
                  <a:cubicBezTo>
                    <a:pt x="780872" y="275299"/>
                    <a:pt x="805434" y="250769"/>
                    <a:pt x="805434" y="220505"/>
                  </a:cubicBezTo>
                  <a:cubicBezTo>
                    <a:pt x="805434" y="220486"/>
                    <a:pt x="805434" y="220461"/>
                    <a:pt x="805434" y="220442"/>
                  </a:cubicBezTo>
                  <a:cubicBezTo>
                    <a:pt x="805472" y="190179"/>
                    <a:pt x="780936" y="165623"/>
                    <a:pt x="750634" y="165585"/>
                  </a:cubicBezTo>
                  <a:cubicBezTo>
                    <a:pt x="750615" y="165585"/>
                    <a:pt x="750589" y="165585"/>
                    <a:pt x="750570" y="165585"/>
                  </a:cubicBezTo>
                  <a:close/>
                  <a:moveTo>
                    <a:pt x="933450" y="1078935"/>
                  </a:moveTo>
                  <a:cubicBezTo>
                    <a:pt x="931583" y="1078942"/>
                    <a:pt x="929716" y="1079049"/>
                    <a:pt x="927862" y="1079252"/>
                  </a:cubicBezTo>
                  <a:cubicBezTo>
                    <a:pt x="899884" y="1082112"/>
                    <a:pt x="878605" y="1105641"/>
                    <a:pt x="878586" y="1133729"/>
                  </a:cubicBezTo>
                  <a:cubicBezTo>
                    <a:pt x="878491" y="1135587"/>
                    <a:pt x="878491" y="1137451"/>
                    <a:pt x="878586" y="1139309"/>
                  </a:cubicBezTo>
                  <a:cubicBezTo>
                    <a:pt x="881272" y="1165159"/>
                    <a:pt x="901725" y="1185586"/>
                    <a:pt x="927608" y="1188268"/>
                  </a:cubicBezTo>
                  <a:cubicBezTo>
                    <a:pt x="929462" y="1188471"/>
                    <a:pt x="931329" y="1188579"/>
                    <a:pt x="933196" y="1188585"/>
                  </a:cubicBezTo>
                  <a:cubicBezTo>
                    <a:pt x="961333" y="1188535"/>
                    <a:pt x="984879" y="1167264"/>
                    <a:pt x="987743" y="1139309"/>
                  </a:cubicBezTo>
                  <a:cubicBezTo>
                    <a:pt x="987838" y="1137451"/>
                    <a:pt x="987838" y="1135587"/>
                    <a:pt x="987743" y="1133729"/>
                  </a:cubicBezTo>
                  <a:cubicBezTo>
                    <a:pt x="987812" y="1103637"/>
                    <a:pt x="963574" y="1079119"/>
                    <a:pt x="933450" y="1078808"/>
                  </a:cubicBezTo>
                  <a:close/>
                  <a:moveTo>
                    <a:pt x="750570" y="531001"/>
                  </a:moveTo>
                  <a:cubicBezTo>
                    <a:pt x="720268" y="531001"/>
                    <a:pt x="695706" y="555531"/>
                    <a:pt x="695706" y="585795"/>
                  </a:cubicBezTo>
                  <a:cubicBezTo>
                    <a:pt x="695706" y="616058"/>
                    <a:pt x="720268" y="640588"/>
                    <a:pt x="750570" y="640588"/>
                  </a:cubicBezTo>
                  <a:cubicBezTo>
                    <a:pt x="780872" y="640588"/>
                    <a:pt x="805434" y="616058"/>
                    <a:pt x="805434" y="585795"/>
                  </a:cubicBezTo>
                  <a:cubicBezTo>
                    <a:pt x="805434" y="555531"/>
                    <a:pt x="780872" y="531001"/>
                    <a:pt x="750570" y="531001"/>
                  </a:cubicBezTo>
                  <a:close/>
                  <a:moveTo>
                    <a:pt x="567690" y="713646"/>
                  </a:moveTo>
                  <a:cubicBezTo>
                    <a:pt x="537388" y="713646"/>
                    <a:pt x="512826" y="738176"/>
                    <a:pt x="512826" y="768439"/>
                  </a:cubicBezTo>
                  <a:cubicBezTo>
                    <a:pt x="512826" y="798702"/>
                    <a:pt x="537388" y="823233"/>
                    <a:pt x="567690" y="823233"/>
                  </a:cubicBezTo>
                  <a:cubicBezTo>
                    <a:pt x="597992" y="823233"/>
                    <a:pt x="622554" y="798702"/>
                    <a:pt x="622554" y="768439"/>
                  </a:cubicBezTo>
                  <a:cubicBezTo>
                    <a:pt x="622554" y="738176"/>
                    <a:pt x="597992" y="713646"/>
                    <a:pt x="567690" y="713646"/>
                  </a:cubicBezTo>
                  <a:close/>
                  <a:moveTo>
                    <a:pt x="384810" y="896291"/>
                  </a:moveTo>
                  <a:cubicBezTo>
                    <a:pt x="367494" y="896291"/>
                    <a:pt x="351193" y="904478"/>
                    <a:pt x="340868" y="918360"/>
                  </a:cubicBezTo>
                  <a:cubicBezTo>
                    <a:pt x="356699" y="948376"/>
                    <a:pt x="372872" y="977466"/>
                    <a:pt x="389382" y="1005624"/>
                  </a:cubicBezTo>
                  <a:cubicBezTo>
                    <a:pt x="419583" y="1003639"/>
                    <a:pt x="442455" y="977580"/>
                    <a:pt x="440461" y="947418"/>
                  </a:cubicBezTo>
                  <a:cubicBezTo>
                    <a:pt x="438544" y="918271"/>
                    <a:pt x="414052" y="895770"/>
                    <a:pt x="384810" y="896291"/>
                  </a:cubicBezTo>
                  <a:close/>
                  <a:moveTo>
                    <a:pt x="201930" y="348357"/>
                  </a:moveTo>
                  <a:cubicBezTo>
                    <a:pt x="171628" y="348357"/>
                    <a:pt x="147066" y="372887"/>
                    <a:pt x="147066" y="403150"/>
                  </a:cubicBezTo>
                  <a:cubicBezTo>
                    <a:pt x="146971" y="405008"/>
                    <a:pt x="146971" y="406873"/>
                    <a:pt x="147066" y="408731"/>
                  </a:cubicBezTo>
                  <a:cubicBezTo>
                    <a:pt x="150152" y="438835"/>
                    <a:pt x="177095" y="460740"/>
                    <a:pt x="207239" y="457652"/>
                  </a:cubicBezTo>
                  <a:cubicBezTo>
                    <a:pt x="233115" y="455007"/>
                    <a:pt x="253568" y="434574"/>
                    <a:pt x="256222" y="408731"/>
                  </a:cubicBezTo>
                  <a:cubicBezTo>
                    <a:pt x="256426" y="406879"/>
                    <a:pt x="256534" y="405014"/>
                    <a:pt x="256540" y="403150"/>
                  </a:cubicBezTo>
                  <a:cubicBezTo>
                    <a:pt x="256540" y="372988"/>
                    <a:pt x="232131" y="348496"/>
                    <a:pt x="201930" y="348357"/>
                  </a:cubicBezTo>
                  <a:close/>
                  <a:moveTo>
                    <a:pt x="19050" y="165585"/>
                  </a:moveTo>
                  <a:cubicBezTo>
                    <a:pt x="12548" y="165591"/>
                    <a:pt x="6098" y="166752"/>
                    <a:pt x="0" y="169010"/>
                  </a:cubicBezTo>
                  <a:cubicBezTo>
                    <a:pt x="15791" y="201226"/>
                    <a:pt x="31350" y="234077"/>
                    <a:pt x="46672" y="267562"/>
                  </a:cubicBezTo>
                  <a:cubicBezTo>
                    <a:pt x="72803" y="252303"/>
                    <a:pt x="81597" y="218787"/>
                    <a:pt x="66319" y="192690"/>
                  </a:cubicBezTo>
                  <a:cubicBezTo>
                    <a:pt x="56496" y="175916"/>
                    <a:pt x="38506" y="165598"/>
                    <a:pt x="19050" y="165585"/>
                  </a:cubicBezTo>
                  <a:close/>
                  <a:moveTo>
                    <a:pt x="162179" y="0"/>
                  </a:moveTo>
                  <a:cubicBezTo>
                    <a:pt x="141294" y="21924"/>
                    <a:pt x="142164" y="56607"/>
                    <a:pt x="164116" y="77465"/>
                  </a:cubicBezTo>
                  <a:cubicBezTo>
                    <a:pt x="186068" y="98324"/>
                    <a:pt x="220796" y="97455"/>
                    <a:pt x="241681" y="75531"/>
                  </a:cubicBezTo>
                  <a:cubicBezTo>
                    <a:pt x="261830" y="54375"/>
                    <a:pt x="261830" y="21156"/>
                    <a:pt x="241681" y="0"/>
                  </a:cubicBezTo>
                  <a:close/>
                  <a:moveTo>
                    <a:pt x="567690" y="1078808"/>
                  </a:moveTo>
                  <a:cubicBezTo>
                    <a:pt x="537388" y="1078808"/>
                    <a:pt x="512826" y="1103339"/>
                    <a:pt x="512826" y="1133602"/>
                  </a:cubicBezTo>
                  <a:cubicBezTo>
                    <a:pt x="512731" y="1135460"/>
                    <a:pt x="512731" y="1137324"/>
                    <a:pt x="512826" y="1139182"/>
                  </a:cubicBezTo>
                  <a:cubicBezTo>
                    <a:pt x="515912" y="1169287"/>
                    <a:pt x="542855" y="1191192"/>
                    <a:pt x="572999" y="1188103"/>
                  </a:cubicBezTo>
                  <a:cubicBezTo>
                    <a:pt x="598875" y="1185459"/>
                    <a:pt x="619328" y="1165026"/>
                    <a:pt x="621983" y="1139182"/>
                  </a:cubicBezTo>
                  <a:cubicBezTo>
                    <a:pt x="622186" y="1137331"/>
                    <a:pt x="622294" y="1135466"/>
                    <a:pt x="622300" y="1133602"/>
                  </a:cubicBezTo>
                  <a:cubicBezTo>
                    <a:pt x="622300" y="1103440"/>
                    <a:pt x="597891" y="1078948"/>
                    <a:pt x="567690" y="1078808"/>
                  </a:cubicBezTo>
                  <a:close/>
                  <a:moveTo>
                    <a:pt x="384810" y="165585"/>
                  </a:moveTo>
                  <a:cubicBezTo>
                    <a:pt x="354508" y="165585"/>
                    <a:pt x="329946" y="190115"/>
                    <a:pt x="329946" y="220379"/>
                  </a:cubicBezTo>
                  <a:cubicBezTo>
                    <a:pt x="329946" y="250642"/>
                    <a:pt x="354508" y="275172"/>
                    <a:pt x="384810" y="275172"/>
                  </a:cubicBezTo>
                  <a:cubicBezTo>
                    <a:pt x="415112" y="275172"/>
                    <a:pt x="439674" y="250642"/>
                    <a:pt x="439674" y="220379"/>
                  </a:cubicBezTo>
                  <a:cubicBezTo>
                    <a:pt x="439674" y="220359"/>
                    <a:pt x="439674" y="220334"/>
                    <a:pt x="439674" y="220315"/>
                  </a:cubicBezTo>
                  <a:cubicBezTo>
                    <a:pt x="439674" y="190090"/>
                    <a:pt x="415138" y="165585"/>
                    <a:pt x="384874" y="165585"/>
                  </a:cubicBezTo>
                  <a:cubicBezTo>
                    <a:pt x="384854" y="165585"/>
                    <a:pt x="384829" y="165585"/>
                    <a:pt x="384810" y="165585"/>
                  </a:cubicBezTo>
                  <a:close/>
                  <a:moveTo>
                    <a:pt x="933450" y="713519"/>
                  </a:moveTo>
                  <a:cubicBezTo>
                    <a:pt x="931590" y="713424"/>
                    <a:pt x="929723" y="713424"/>
                    <a:pt x="927862" y="713519"/>
                  </a:cubicBezTo>
                  <a:cubicBezTo>
                    <a:pt x="897700" y="716772"/>
                    <a:pt x="875894" y="743827"/>
                    <a:pt x="879151" y="773950"/>
                  </a:cubicBezTo>
                  <a:cubicBezTo>
                    <a:pt x="881920" y="799584"/>
                    <a:pt x="902195" y="819827"/>
                    <a:pt x="927862" y="822599"/>
                  </a:cubicBezTo>
                  <a:cubicBezTo>
                    <a:pt x="929704" y="822599"/>
                    <a:pt x="931545" y="822599"/>
                    <a:pt x="933450" y="822599"/>
                  </a:cubicBezTo>
                  <a:cubicBezTo>
                    <a:pt x="963752" y="822599"/>
                    <a:pt x="988314" y="798068"/>
                    <a:pt x="988314" y="767805"/>
                  </a:cubicBezTo>
                  <a:cubicBezTo>
                    <a:pt x="988314" y="737542"/>
                    <a:pt x="963752" y="713012"/>
                    <a:pt x="933450" y="713012"/>
                  </a:cubicBezTo>
                  <a:close/>
                  <a:moveTo>
                    <a:pt x="384810" y="530874"/>
                  </a:moveTo>
                  <a:cubicBezTo>
                    <a:pt x="354508" y="530874"/>
                    <a:pt x="329946" y="555404"/>
                    <a:pt x="329946" y="585668"/>
                  </a:cubicBezTo>
                  <a:cubicBezTo>
                    <a:pt x="329946" y="615931"/>
                    <a:pt x="354508" y="640461"/>
                    <a:pt x="384810" y="640461"/>
                  </a:cubicBezTo>
                  <a:cubicBezTo>
                    <a:pt x="415112" y="640461"/>
                    <a:pt x="439674" y="615931"/>
                    <a:pt x="439674" y="585668"/>
                  </a:cubicBezTo>
                  <a:cubicBezTo>
                    <a:pt x="439604" y="555455"/>
                    <a:pt x="415061" y="531001"/>
                    <a:pt x="384810" y="531001"/>
                  </a:cubicBezTo>
                  <a:close/>
                  <a:moveTo>
                    <a:pt x="1847850" y="165585"/>
                  </a:moveTo>
                  <a:cubicBezTo>
                    <a:pt x="1817586" y="165420"/>
                    <a:pt x="1792916" y="189786"/>
                    <a:pt x="1792745" y="220011"/>
                  </a:cubicBezTo>
                  <a:cubicBezTo>
                    <a:pt x="1792662" y="235485"/>
                    <a:pt x="1799139" y="250274"/>
                    <a:pt x="1810576" y="260712"/>
                  </a:cubicBezTo>
                  <a:cubicBezTo>
                    <a:pt x="1823911" y="229048"/>
                    <a:pt x="1837138" y="197440"/>
                    <a:pt x="1850263" y="165902"/>
                  </a:cubicBezTo>
                  <a:close/>
                  <a:moveTo>
                    <a:pt x="1427226" y="951084"/>
                  </a:moveTo>
                  <a:cubicBezTo>
                    <a:pt x="1427232" y="966767"/>
                    <a:pt x="1433982" y="981690"/>
                    <a:pt x="1445768" y="992052"/>
                  </a:cubicBezTo>
                  <a:cubicBezTo>
                    <a:pt x="1464818" y="962563"/>
                    <a:pt x="1483868" y="931868"/>
                    <a:pt x="1502346" y="900222"/>
                  </a:cubicBezTo>
                  <a:cubicBezTo>
                    <a:pt x="1474292" y="888978"/>
                    <a:pt x="1442422" y="902582"/>
                    <a:pt x="1431163" y="930600"/>
                  </a:cubicBezTo>
                  <a:cubicBezTo>
                    <a:pt x="1428560" y="937075"/>
                    <a:pt x="1427226" y="943981"/>
                    <a:pt x="1427226" y="950957"/>
                  </a:cubicBezTo>
                  <a:close/>
                  <a:moveTo>
                    <a:pt x="1482090" y="531001"/>
                  </a:moveTo>
                  <a:cubicBezTo>
                    <a:pt x="1451788" y="531001"/>
                    <a:pt x="1427226" y="555531"/>
                    <a:pt x="1427226" y="585795"/>
                  </a:cubicBezTo>
                  <a:cubicBezTo>
                    <a:pt x="1427226" y="616058"/>
                    <a:pt x="1451788" y="640588"/>
                    <a:pt x="1482090" y="640588"/>
                  </a:cubicBezTo>
                  <a:cubicBezTo>
                    <a:pt x="1512392" y="640588"/>
                    <a:pt x="1536954" y="616058"/>
                    <a:pt x="1536954" y="585795"/>
                  </a:cubicBezTo>
                  <a:cubicBezTo>
                    <a:pt x="1536954" y="555531"/>
                    <a:pt x="1512392" y="531001"/>
                    <a:pt x="1482090" y="531001"/>
                  </a:cubicBezTo>
                  <a:close/>
                  <a:moveTo>
                    <a:pt x="1259459" y="127"/>
                  </a:moveTo>
                  <a:cubicBezTo>
                    <a:pt x="1238574" y="22050"/>
                    <a:pt x="1239444" y="56734"/>
                    <a:pt x="1261396" y="77592"/>
                  </a:cubicBezTo>
                  <a:cubicBezTo>
                    <a:pt x="1283348" y="98450"/>
                    <a:pt x="1318076" y="97582"/>
                    <a:pt x="1338961" y="75658"/>
                  </a:cubicBezTo>
                  <a:cubicBezTo>
                    <a:pt x="1359110" y="54502"/>
                    <a:pt x="1359110" y="21283"/>
                    <a:pt x="1338961" y="127"/>
                  </a:cubicBezTo>
                  <a:close/>
                  <a:moveTo>
                    <a:pt x="1482090" y="165585"/>
                  </a:moveTo>
                  <a:cubicBezTo>
                    <a:pt x="1451788" y="165585"/>
                    <a:pt x="1427226" y="190115"/>
                    <a:pt x="1427226" y="220379"/>
                  </a:cubicBezTo>
                  <a:cubicBezTo>
                    <a:pt x="1427226" y="250642"/>
                    <a:pt x="1451788" y="275172"/>
                    <a:pt x="1482090" y="275172"/>
                  </a:cubicBezTo>
                  <a:cubicBezTo>
                    <a:pt x="1512392" y="275172"/>
                    <a:pt x="1536954" y="250642"/>
                    <a:pt x="1536954" y="220379"/>
                  </a:cubicBezTo>
                  <a:cubicBezTo>
                    <a:pt x="1536954" y="220359"/>
                    <a:pt x="1536954" y="220334"/>
                    <a:pt x="1536954" y="220315"/>
                  </a:cubicBezTo>
                  <a:cubicBezTo>
                    <a:pt x="1536922" y="190077"/>
                    <a:pt x="1512367" y="165585"/>
                    <a:pt x="1482090" y="165585"/>
                  </a:cubicBezTo>
                  <a:close/>
                  <a:moveTo>
                    <a:pt x="1625219" y="0"/>
                  </a:moveTo>
                  <a:cubicBezTo>
                    <a:pt x="1604334" y="21924"/>
                    <a:pt x="1605204" y="56607"/>
                    <a:pt x="1627156" y="77465"/>
                  </a:cubicBezTo>
                  <a:cubicBezTo>
                    <a:pt x="1649108" y="98324"/>
                    <a:pt x="1683836" y="97455"/>
                    <a:pt x="1704721" y="75531"/>
                  </a:cubicBezTo>
                  <a:cubicBezTo>
                    <a:pt x="1724870" y="54375"/>
                    <a:pt x="1724870" y="21156"/>
                    <a:pt x="1704721" y="0"/>
                  </a:cubicBezTo>
                  <a:close/>
                  <a:moveTo>
                    <a:pt x="1299210" y="348230"/>
                  </a:moveTo>
                  <a:cubicBezTo>
                    <a:pt x="1268908" y="348230"/>
                    <a:pt x="1244346" y="372760"/>
                    <a:pt x="1244346" y="403023"/>
                  </a:cubicBezTo>
                  <a:cubicBezTo>
                    <a:pt x="1244251" y="404881"/>
                    <a:pt x="1244251" y="406746"/>
                    <a:pt x="1244346" y="408604"/>
                  </a:cubicBezTo>
                  <a:cubicBezTo>
                    <a:pt x="1247604" y="438728"/>
                    <a:pt x="1274693" y="460505"/>
                    <a:pt x="1304855" y="457252"/>
                  </a:cubicBezTo>
                  <a:cubicBezTo>
                    <a:pt x="1330522" y="454487"/>
                    <a:pt x="1350791" y="434238"/>
                    <a:pt x="1353566" y="408604"/>
                  </a:cubicBezTo>
                  <a:cubicBezTo>
                    <a:pt x="1353566" y="406765"/>
                    <a:pt x="1353566" y="404926"/>
                    <a:pt x="1353566" y="403023"/>
                  </a:cubicBezTo>
                  <a:cubicBezTo>
                    <a:pt x="1353496" y="373007"/>
                    <a:pt x="1329265" y="348636"/>
                    <a:pt x="1299210" y="348357"/>
                  </a:cubicBezTo>
                  <a:close/>
                  <a:moveTo>
                    <a:pt x="1664970" y="348230"/>
                  </a:moveTo>
                  <a:cubicBezTo>
                    <a:pt x="1634668" y="348230"/>
                    <a:pt x="1610106" y="372760"/>
                    <a:pt x="1610106" y="403023"/>
                  </a:cubicBezTo>
                  <a:cubicBezTo>
                    <a:pt x="1610106" y="404926"/>
                    <a:pt x="1610106" y="406765"/>
                    <a:pt x="1610106" y="408604"/>
                  </a:cubicBezTo>
                  <a:cubicBezTo>
                    <a:pt x="1613192" y="438708"/>
                    <a:pt x="1640135" y="460613"/>
                    <a:pt x="1670279" y="457525"/>
                  </a:cubicBezTo>
                  <a:cubicBezTo>
                    <a:pt x="1696155" y="454880"/>
                    <a:pt x="1716608" y="434447"/>
                    <a:pt x="1719263" y="408604"/>
                  </a:cubicBezTo>
                  <a:cubicBezTo>
                    <a:pt x="1719466" y="406752"/>
                    <a:pt x="1719574" y="404888"/>
                    <a:pt x="1719580" y="403023"/>
                  </a:cubicBezTo>
                  <a:cubicBezTo>
                    <a:pt x="1719510" y="372912"/>
                    <a:pt x="1695120" y="348496"/>
                    <a:pt x="1664970" y="348357"/>
                  </a:cubicBezTo>
                  <a:close/>
                  <a:moveTo>
                    <a:pt x="1299210" y="713519"/>
                  </a:moveTo>
                  <a:cubicBezTo>
                    <a:pt x="1268908" y="713519"/>
                    <a:pt x="1244346" y="738049"/>
                    <a:pt x="1244346" y="768312"/>
                  </a:cubicBezTo>
                  <a:cubicBezTo>
                    <a:pt x="1244346" y="798576"/>
                    <a:pt x="1268908" y="823106"/>
                    <a:pt x="1299210" y="823106"/>
                  </a:cubicBezTo>
                  <a:cubicBezTo>
                    <a:pt x="1329512" y="823106"/>
                    <a:pt x="1354074" y="798576"/>
                    <a:pt x="1354074" y="768312"/>
                  </a:cubicBezTo>
                  <a:cubicBezTo>
                    <a:pt x="1354004" y="738100"/>
                    <a:pt x="1329462" y="713646"/>
                    <a:pt x="1299210" y="713646"/>
                  </a:cubicBezTo>
                  <a:close/>
                  <a:moveTo>
                    <a:pt x="1116330" y="1261516"/>
                  </a:moveTo>
                  <a:cubicBezTo>
                    <a:pt x="1086066" y="1261478"/>
                    <a:pt x="1061498" y="1285951"/>
                    <a:pt x="1061466" y="1316183"/>
                  </a:cubicBezTo>
                  <a:cubicBezTo>
                    <a:pt x="1061447" y="1331936"/>
                    <a:pt x="1068229" y="1346934"/>
                    <a:pt x="1080071" y="1357342"/>
                  </a:cubicBezTo>
                  <a:cubicBezTo>
                    <a:pt x="1111701" y="1342628"/>
                    <a:pt x="1141838" y="1324897"/>
                    <a:pt x="1170051" y="1304387"/>
                  </a:cubicBezTo>
                  <a:cubicBezTo>
                    <a:pt x="1164438" y="1279293"/>
                    <a:pt x="1142073" y="1261504"/>
                    <a:pt x="1116330" y="1261643"/>
                  </a:cubicBezTo>
                  <a:close/>
                  <a:moveTo>
                    <a:pt x="933450" y="348293"/>
                  </a:moveTo>
                  <a:cubicBezTo>
                    <a:pt x="931590" y="348198"/>
                    <a:pt x="929723" y="348198"/>
                    <a:pt x="927862" y="348293"/>
                  </a:cubicBezTo>
                  <a:cubicBezTo>
                    <a:pt x="899859" y="351160"/>
                    <a:pt x="878567" y="374719"/>
                    <a:pt x="878586" y="402833"/>
                  </a:cubicBezTo>
                  <a:cubicBezTo>
                    <a:pt x="878491" y="404691"/>
                    <a:pt x="878491" y="406556"/>
                    <a:pt x="878586" y="408414"/>
                  </a:cubicBezTo>
                  <a:cubicBezTo>
                    <a:pt x="881297" y="434250"/>
                    <a:pt x="901738" y="454665"/>
                    <a:pt x="927608" y="457373"/>
                  </a:cubicBezTo>
                  <a:cubicBezTo>
                    <a:pt x="929469" y="457468"/>
                    <a:pt x="931335" y="457468"/>
                    <a:pt x="933196" y="457373"/>
                  </a:cubicBezTo>
                  <a:cubicBezTo>
                    <a:pt x="961320" y="457353"/>
                    <a:pt x="984879" y="436102"/>
                    <a:pt x="987743" y="408160"/>
                  </a:cubicBezTo>
                  <a:cubicBezTo>
                    <a:pt x="987838" y="406302"/>
                    <a:pt x="987838" y="404437"/>
                    <a:pt x="987743" y="402579"/>
                  </a:cubicBezTo>
                  <a:cubicBezTo>
                    <a:pt x="987431" y="372760"/>
                    <a:pt x="963308" y="348667"/>
                    <a:pt x="933450" y="348357"/>
                  </a:cubicBezTo>
                  <a:close/>
                  <a:moveTo>
                    <a:pt x="1116330" y="896227"/>
                  </a:moveTo>
                  <a:cubicBezTo>
                    <a:pt x="1086028" y="896227"/>
                    <a:pt x="1061466" y="920757"/>
                    <a:pt x="1061466" y="951021"/>
                  </a:cubicBezTo>
                  <a:cubicBezTo>
                    <a:pt x="1061466" y="981284"/>
                    <a:pt x="1086028" y="1005814"/>
                    <a:pt x="1116330" y="1005814"/>
                  </a:cubicBezTo>
                  <a:cubicBezTo>
                    <a:pt x="1146632" y="1005814"/>
                    <a:pt x="1171194" y="981284"/>
                    <a:pt x="1171194" y="951021"/>
                  </a:cubicBezTo>
                  <a:cubicBezTo>
                    <a:pt x="1171156" y="920783"/>
                    <a:pt x="1146607" y="896291"/>
                    <a:pt x="1116330" y="896291"/>
                  </a:cubicBezTo>
                  <a:close/>
                  <a:moveTo>
                    <a:pt x="893636" y="127"/>
                  </a:moveTo>
                  <a:cubicBezTo>
                    <a:pt x="872788" y="22088"/>
                    <a:pt x="873709" y="56766"/>
                    <a:pt x="895699" y="77586"/>
                  </a:cubicBezTo>
                  <a:cubicBezTo>
                    <a:pt x="904494" y="85919"/>
                    <a:pt x="915803" y="91107"/>
                    <a:pt x="927862" y="92337"/>
                  </a:cubicBezTo>
                  <a:cubicBezTo>
                    <a:pt x="929716" y="92540"/>
                    <a:pt x="931583" y="92648"/>
                    <a:pt x="933450" y="92654"/>
                  </a:cubicBezTo>
                  <a:cubicBezTo>
                    <a:pt x="963752" y="92635"/>
                    <a:pt x="988301" y="68092"/>
                    <a:pt x="988282" y="37829"/>
                  </a:cubicBezTo>
                  <a:cubicBezTo>
                    <a:pt x="988276" y="23794"/>
                    <a:pt x="982878" y="10299"/>
                    <a:pt x="973201" y="127"/>
                  </a:cubicBezTo>
                  <a:close/>
                  <a:moveTo>
                    <a:pt x="1299210" y="1078808"/>
                  </a:moveTo>
                  <a:cubicBezTo>
                    <a:pt x="1268908" y="1078808"/>
                    <a:pt x="1244346" y="1103339"/>
                    <a:pt x="1244346" y="1133602"/>
                  </a:cubicBezTo>
                  <a:cubicBezTo>
                    <a:pt x="1244251" y="1135460"/>
                    <a:pt x="1244251" y="1137324"/>
                    <a:pt x="1244346" y="1139182"/>
                  </a:cubicBezTo>
                  <a:cubicBezTo>
                    <a:pt x="1247140" y="1166345"/>
                    <a:pt x="1269536" y="1187304"/>
                    <a:pt x="1296861" y="1188332"/>
                  </a:cubicBezTo>
                  <a:cubicBezTo>
                    <a:pt x="1315739" y="1167575"/>
                    <a:pt x="1334326" y="1145569"/>
                    <a:pt x="1352614" y="1122313"/>
                  </a:cubicBezTo>
                  <a:cubicBezTo>
                    <a:pt x="1347311" y="1097048"/>
                    <a:pt x="1325055" y="1078916"/>
                    <a:pt x="1299210" y="1078808"/>
                  </a:cubicBezTo>
                  <a:close/>
                  <a:moveTo>
                    <a:pt x="1116330" y="530874"/>
                  </a:moveTo>
                  <a:cubicBezTo>
                    <a:pt x="1086028" y="530874"/>
                    <a:pt x="1061466" y="555404"/>
                    <a:pt x="1061466" y="585668"/>
                  </a:cubicBezTo>
                  <a:cubicBezTo>
                    <a:pt x="1061466" y="615931"/>
                    <a:pt x="1086028" y="640461"/>
                    <a:pt x="1116330" y="640461"/>
                  </a:cubicBezTo>
                  <a:cubicBezTo>
                    <a:pt x="1146632" y="640461"/>
                    <a:pt x="1171194" y="615931"/>
                    <a:pt x="1171194" y="585668"/>
                  </a:cubicBezTo>
                  <a:cubicBezTo>
                    <a:pt x="1171124" y="555455"/>
                    <a:pt x="1146581" y="531001"/>
                    <a:pt x="1116330" y="531001"/>
                  </a:cubicBezTo>
                  <a:close/>
                  <a:moveTo>
                    <a:pt x="1116330" y="165585"/>
                  </a:moveTo>
                  <a:cubicBezTo>
                    <a:pt x="1086028" y="165585"/>
                    <a:pt x="1061466" y="190115"/>
                    <a:pt x="1061466" y="220379"/>
                  </a:cubicBezTo>
                  <a:cubicBezTo>
                    <a:pt x="1061466" y="250642"/>
                    <a:pt x="1086028" y="275172"/>
                    <a:pt x="1116330" y="275172"/>
                  </a:cubicBezTo>
                  <a:cubicBezTo>
                    <a:pt x="1146632" y="275172"/>
                    <a:pt x="1171194" y="250642"/>
                    <a:pt x="1171194" y="220379"/>
                  </a:cubicBezTo>
                  <a:cubicBezTo>
                    <a:pt x="1171194" y="220359"/>
                    <a:pt x="1171194" y="220334"/>
                    <a:pt x="1171194" y="220315"/>
                  </a:cubicBezTo>
                  <a:cubicBezTo>
                    <a:pt x="1171156" y="190077"/>
                    <a:pt x="1146607" y="165585"/>
                    <a:pt x="1116330" y="16558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4799544" y="1606595"/>
              <a:ext cx="693848" cy="513616"/>
            </a:xfrm>
            <a:custGeom>
              <a:avLst/>
              <a:gdLst/>
              <a:ahLst/>
              <a:cxnLst/>
              <a:rect l="l" t="t" r="r" b="b"/>
              <a:pathLst>
                <a:path w="1850262" h="1369644" extrusionOk="0">
                  <a:moveTo>
                    <a:pt x="750570" y="896291"/>
                  </a:moveTo>
                  <a:cubicBezTo>
                    <a:pt x="720268" y="896291"/>
                    <a:pt x="695706" y="920821"/>
                    <a:pt x="695706" y="951084"/>
                  </a:cubicBezTo>
                  <a:cubicBezTo>
                    <a:pt x="695706" y="981347"/>
                    <a:pt x="720268" y="1005877"/>
                    <a:pt x="750570" y="1005877"/>
                  </a:cubicBezTo>
                  <a:cubicBezTo>
                    <a:pt x="780872" y="1005877"/>
                    <a:pt x="805434" y="981347"/>
                    <a:pt x="805434" y="951084"/>
                  </a:cubicBezTo>
                  <a:cubicBezTo>
                    <a:pt x="805434" y="920821"/>
                    <a:pt x="780872" y="896291"/>
                    <a:pt x="750570" y="896291"/>
                  </a:cubicBezTo>
                  <a:close/>
                  <a:moveTo>
                    <a:pt x="750570" y="1261643"/>
                  </a:moveTo>
                  <a:cubicBezTo>
                    <a:pt x="720268" y="1261643"/>
                    <a:pt x="695706" y="1286173"/>
                    <a:pt x="695706" y="1316437"/>
                  </a:cubicBezTo>
                  <a:cubicBezTo>
                    <a:pt x="695700" y="1325842"/>
                    <a:pt x="698151" y="1335088"/>
                    <a:pt x="702818" y="1343263"/>
                  </a:cubicBezTo>
                  <a:cubicBezTo>
                    <a:pt x="722274" y="1353473"/>
                    <a:pt x="742436" y="1362294"/>
                    <a:pt x="763143" y="1369645"/>
                  </a:cubicBezTo>
                  <a:cubicBezTo>
                    <a:pt x="792499" y="1362288"/>
                    <a:pt x="810324" y="1332558"/>
                    <a:pt x="802964" y="1303239"/>
                  </a:cubicBezTo>
                  <a:cubicBezTo>
                    <a:pt x="796906" y="1279128"/>
                    <a:pt x="775335" y="1262119"/>
                    <a:pt x="750443" y="1261833"/>
                  </a:cubicBezTo>
                  <a:close/>
                  <a:moveTo>
                    <a:pt x="527939" y="127"/>
                  </a:moveTo>
                  <a:cubicBezTo>
                    <a:pt x="507054" y="22050"/>
                    <a:pt x="507924" y="56734"/>
                    <a:pt x="529876" y="77592"/>
                  </a:cubicBezTo>
                  <a:cubicBezTo>
                    <a:pt x="551828" y="98450"/>
                    <a:pt x="586556" y="97582"/>
                    <a:pt x="607441" y="75658"/>
                  </a:cubicBezTo>
                  <a:cubicBezTo>
                    <a:pt x="627590" y="54502"/>
                    <a:pt x="627590" y="21283"/>
                    <a:pt x="607441" y="127"/>
                  </a:cubicBezTo>
                  <a:close/>
                  <a:moveTo>
                    <a:pt x="567690" y="348357"/>
                  </a:moveTo>
                  <a:cubicBezTo>
                    <a:pt x="537388" y="348357"/>
                    <a:pt x="512826" y="372887"/>
                    <a:pt x="512826" y="403150"/>
                  </a:cubicBezTo>
                  <a:cubicBezTo>
                    <a:pt x="512731" y="405008"/>
                    <a:pt x="512731" y="406873"/>
                    <a:pt x="512826" y="408731"/>
                  </a:cubicBezTo>
                  <a:cubicBezTo>
                    <a:pt x="515912" y="438835"/>
                    <a:pt x="542855" y="460740"/>
                    <a:pt x="572999" y="457652"/>
                  </a:cubicBezTo>
                  <a:cubicBezTo>
                    <a:pt x="598875" y="455007"/>
                    <a:pt x="619328" y="434574"/>
                    <a:pt x="621983" y="408731"/>
                  </a:cubicBezTo>
                  <a:cubicBezTo>
                    <a:pt x="622186" y="406879"/>
                    <a:pt x="622294" y="405014"/>
                    <a:pt x="622300" y="403150"/>
                  </a:cubicBezTo>
                  <a:cubicBezTo>
                    <a:pt x="622300" y="372988"/>
                    <a:pt x="597891" y="348496"/>
                    <a:pt x="567690" y="348357"/>
                  </a:cubicBezTo>
                  <a:close/>
                  <a:moveTo>
                    <a:pt x="750570" y="165712"/>
                  </a:moveTo>
                  <a:cubicBezTo>
                    <a:pt x="720268" y="165712"/>
                    <a:pt x="695706" y="190242"/>
                    <a:pt x="695706" y="220505"/>
                  </a:cubicBezTo>
                  <a:cubicBezTo>
                    <a:pt x="695706" y="250769"/>
                    <a:pt x="720268" y="275299"/>
                    <a:pt x="750570" y="275299"/>
                  </a:cubicBezTo>
                  <a:cubicBezTo>
                    <a:pt x="780872" y="275299"/>
                    <a:pt x="805434" y="250769"/>
                    <a:pt x="805434" y="220505"/>
                  </a:cubicBezTo>
                  <a:cubicBezTo>
                    <a:pt x="805434" y="220486"/>
                    <a:pt x="805434" y="220461"/>
                    <a:pt x="805434" y="220442"/>
                  </a:cubicBezTo>
                  <a:cubicBezTo>
                    <a:pt x="805472" y="190179"/>
                    <a:pt x="780936" y="165623"/>
                    <a:pt x="750634" y="165585"/>
                  </a:cubicBezTo>
                  <a:cubicBezTo>
                    <a:pt x="750615" y="165585"/>
                    <a:pt x="750589" y="165585"/>
                    <a:pt x="750570" y="165585"/>
                  </a:cubicBezTo>
                  <a:close/>
                  <a:moveTo>
                    <a:pt x="933450" y="1078935"/>
                  </a:moveTo>
                  <a:cubicBezTo>
                    <a:pt x="931583" y="1078942"/>
                    <a:pt x="929716" y="1079049"/>
                    <a:pt x="927862" y="1079252"/>
                  </a:cubicBezTo>
                  <a:cubicBezTo>
                    <a:pt x="899884" y="1082112"/>
                    <a:pt x="878605" y="1105641"/>
                    <a:pt x="878586" y="1133729"/>
                  </a:cubicBezTo>
                  <a:cubicBezTo>
                    <a:pt x="878491" y="1135587"/>
                    <a:pt x="878491" y="1137451"/>
                    <a:pt x="878586" y="1139309"/>
                  </a:cubicBezTo>
                  <a:cubicBezTo>
                    <a:pt x="881272" y="1165159"/>
                    <a:pt x="901725" y="1185586"/>
                    <a:pt x="927608" y="1188268"/>
                  </a:cubicBezTo>
                  <a:cubicBezTo>
                    <a:pt x="929462" y="1188471"/>
                    <a:pt x="931329" y="1188579"/>
                    <a:pt x="933196" y="1188585"/>
                  </a:cubicBezTo>
                  <a:cubicBezTo>
                    <a:pt x="961333" y="1188535"/>
                    <a:pt x="984879" y="1167264"/>
                    <a:pt x="987743" y="1139309"/>
                  </a:cubicBezTo>
                  <a:cubicBezTo>
                    <a:pt x="987838" y="1137451"/>
                    <a:pt x="987838" y="1135587"/>
                    <a:pt x="987743" y="1133729"/>
                  </a:cubicBezTo>
                  <a:cubicBezTo>
                    <a:pt x="987812" y="1103637"/>
                    <a:pt x="963574" y="1079119"/>
                    <a:pt x="933450" y="1078808"/>
                  </a:cubicBezTo>
                  <a:close/>
                  <a:moveTo>
                    <a:pt x="750570" y="531001"/>
                  </a:moveTo>
                  <a:cubicBezTo>
                    <a:pt x="720268" y="531001"/>
                    <a:pt x="695706" y="555531"/>
                    <a:pt x="695706" y="585795"/>
                  </a:cubicBezTo>
                  <a:cubicBezTo>
                    <a:pt x="695706" y="616058"/>
                    <a:pt x="720268" y="640588"/>
                    <a:pt x="750570" y="640588"/>
                  </a:cubicBezTo>
                  <a:cubicBezTo>
                    <a:pt x="780872" y="640588"/>
                    <a:pt x="805434" y="616058"/>
                    <a:pt x="805434" y="585795"/>
                  </a:cubicBezTo>
                  <a:cubicBezTo>
                    <a:pt x="805434" y="555531"/>
                    <a:pt x="780872" y="531001"/>
                    <a:pt x="750570" y="531001"/>
                  </a:cubicBezTo>
                  <a:close/>
                  <a:moveTo>
                    <a:pt x="567690" y="713646"/>
                  </a:moveTo>
                  <a:cubicBezTo>
                    <a:pt x="537388" y="713646"/>
                    <a:pt x="512826" y="738176"/>
                    <a:pt x="512826" y="768439"/>
                  </a:cubicBezTo>
                  <a:cubicBezTo>
                    <a:pt x="512826" y="798702"/>
                    <a:pt x="537388" y="823233"/>
                    <a:pt x="567690" y="823233"/>
                  </a:cubicBezTo>
                  <a:cubicBezTo>
                    <a:pt x="597992" y="823233"/>
                    <a:pt x="622554" y="798702"/>
                    <a:pt x="622554" y="768439"/>
                  </a:cubicBezTo>
                  <a:cubicBezTo>
                    <a:pt x="622554" y="738176"/>
                    <a:pt x="597992" y="713646"/>
                    <a:pt x="567690" y="713646"/>
                  </a:cubicBezTo>
                  <a:close/>
                  <a:moveTo>
                    <a:pt x="384810" y="896291"/>
                  </a:moveTo>
                  <a:cubicBezTo>
                    <a:pt x="367494" y="896291"/>
                    <a:pt x="351193" y="904478"/>
                    <a:pt x="340868" y="918360"/>
                  </a:cubicBezTo>
                  <a:cubicBezTo>
                    <a:pt x="356699" y="948376"/>
                    <a:pt x="372872" y="977466"/>
                    <a:pt x="389382" y="1005624"/>
                  </a:cubicBezTo>
                  <a:cubicBezTo>
                    <a:pt x="419583" y="1003639"/>
                    <a:pt x="442455" y="977580"/>
                    <a:pt x="440461" y="947418"/>
                  </a:cubicBezTo>
                  <a:cubicBezTo>
                    <a:pt x="438544" y="918271"/>
                    <a:pt x="414052" y="895770"/>
                    <a:pt x="384810" y="896291"/>
                  </a:cubicBezTo>
                  <a:close/>
                  <a:moveTo>
                    <a:pt x="201930" y="348357"/>
                  </a:moveTo>
                  <a:cubicBezTo>
                    <a:pt x="171628" y="348357"/>
                    <a:pt x="147066" y="372887"/>
                    <a:pt x="147066" y="403150"/>
                  </a:cubicBezTo>
                  <a:cubicBezTo>
                    <a:pt x="146971" y="405008"/>
                    <a:pt x="146971" y="406873"/>
                    <a:pt x="147066" y="408731"/>
                  </a:cubicBezTo>
                  <a:cubicBezTo>
                    <a:pt x="150152" y="438835"/>
                    <a:pt x="177095" y="460740"/>
                    <a:pt x="207239" y="457652"/>
                  </a:cubicBezTo>
                  <a:cubicBezTo>
                    <a:pt x="233115" y="455007"/>
                    <a:pt x="253568" y="434574"/>
                    <a:pt x="256222" y="408731"/>
                  </a:cubicBezTo>
                  <a:cubicBezTo>
                    <a:pt x="256426" y="406879"/>
                    <a:pt x="256534" y="405014"/>
                    <a:pt x="256540" y="403150"/>
                  </a:cubicBezTo>
                  <a:cubicBezTo>
                    <a:pt x="256540" y="372988"/>
                    <a:pt x="232131" y="348496"/>
                    <a:pt x="201930" y="348357"/>
                  </a:cubicBezTo>
                  <a:close/>
                  <a:moveTo>
                    <a:pt x="19050" y="165585"/>
                  </a:moveTo>
                  <a:cubicBezTo>
                    <a:pt x="12548" y="165591"/>
                    <a:pt x="6098" y="166752"/>
                    <a:pt x="0" y="169010"/>
                  </a:cubicBezTo>
                  <a:cubicBezTo>
                    <a:pt x="15791" y="201226"/>
                    <a:pt x="31350" y="234077"/>
                    <a:pt x="46672" y="267562"/>
                  </a:cubicBezTo>
                  <a:cubicBezTo>
                    <a:pt x="72803" y="252303"/>
                    <a:pt x="81597" y="218787"/>
                    <a:pt x="66319" y="192690"/>
                  </a:cubicBezTo>
                  <a:cubicBezTo>
                    <a:pt x="56496" y="175916"/>
                    <a:pt x="38506" y="165598"/>
                    <a:pt x="19050" y="165585"/>
                  </a:cubicBezTo>
                  <a:close/>
                  <a:moveTo>
                    <a:pt x="162179" y="0"/>
                  </a:moveTo>
                  <a:cubicBezTo>
                    <a:pt x="141294" y="21924"/>
                    <a:pt x="142164" y="56607"/>
                    <a:pt x="164116" y="77465"/>
                  </a:cubicBezTo>
                  <a:cubicBezTo>
                    <a:pt x="186068" y="98324"/>
                    <a:pt x="220796" y="97455"/>
                    <a:pt x="241681" y="75531"/>
                  </a:cubicBezTo>
                  <a:cubicBezTo>
                    <a:pt x="261830" y="54375"/>
                    <a:pt x="261830" y="21156"/>
                    <a:pt x="241681" y="0"/>
                  </a:cubicBezTo>
                  <a:close/>
                  <a:moveTo>
                    <a:pt x="567690" y="1078808"/>
                  </a:moveTo>
                  <a:cubicBezTo>
                    <a:pt x="537388" y="1078808"/>
                    <a:pt x="512826" y="1103339"/>
                    <a:pt x="512826" y="1133602"/>
                  </a:cubicBezTo>
                  <a:cubicBezTo>
                    <a:pt x="512731" y="1135460"/>
                    <a:pt x="512731" y="1137324"/>
                    <a:pt x="512826" y="1139182"/>
                  </a:cubicBezTo>
                  <a:cubicBezTo>
                    <a:pt x="515912" y="1169287"/>
                    <a:pt x="542855" y="1191192"/>
                    <a:pt x="572999" y="1188103"/>
                  </a:cubicBezTo>
                  <a:cubicBezTo>
                    <a:pt x="598875" y="1185459"/>
                    <a:pt x="619328" y="1165026"/>
                    <a:pt x="621983" y="1139182"/>
                  </a:cubicBezTo>
                  <a:cubicBezTo>
                    <a:pt x="622186" y="1137331"/>
                    <a:pt x="622294" y="1135466"/>
                    <a:pt x="622300" y="1133602"/>
                  </a:cubicBezTo>
                  <a:cubicBezTo>
                    <a:pt x="622300" y="1103440"/>
                    <a:pt x="597891" y="1078948"/>
                    <a:pt x="567690" y="1078808"/>
                  </a:cubicBezTo>
                  <a:close/>
                  <a:moveTo>
                    <a:pt x="384810" y="165585"/>
                  </a:moveTo>
                  <a:cubicBezTo>
                    <a:pt x="354508" y="165585"/>
                    <a:pt x="329946" y="190115"/>
                    <a:pt x="329946" y="220379"/>
                  </a:cubicBezTo>
                  <a:cubicBezTo>
                    <a:pt x="329946" y="250642"/>
                    <a:pt x="354508" y="275172"/>
                    <a:pt x="384810" y="275172"/>
                  </a:cubicBezTo>
                  <a:cubicBezTo>
                    <a:pt x="415112" y="275172"/>
                    <a:pt x="439674" y="250642"/>
                    <a:pt x="439674" y="220379"/>
                  </a:cubicBezTo>
                  <a:cubicBezTo>
                    <a:pt x="439674" y="220359"/>
                    <a:pt x="439674" y="220334"/>
                    <a:pt x="439674" y="220315"/>
                  </a:cubicBezTo>
                  <a:cubicBezTo>
                    <a:pt x="439674" y="190090"/>
                    <a:pt x="415138" y="165585"/>
                    <a:pt x="384874" y="165585"/>
                  </a:cubicBezTo>
                  <a:cubicBezTo>
                    <a:pt x="384854" y="165585"/>
                    <a:pt x="384829" y="165585"/>
                    <a:pt x="384810" y="165585"/>
                  </a:cubicBezTo>
                  <a:close/>
                  <a:moveTo>
                    <a:pt x="933450" y="713519"/>
                  </a:moveTo>
                  <a:cubicBezTo>
                    <a:pt x="931590" y="713424"/>
                    <a:pt x="929723" y="713424"/>
                    <a:pt x="927862" y="713519"/>
                  </a:cubicBezTo>
                  <a:cubicBezTo>
                    <a:pt x="897700" y="716772"/>
                    <a:pt x="875894" y="743827"/>
                    <a:pt x="879151" y="773950"/>
                  </a:cubicBezTo>
                  <a:cubicBezTo>
                    <a:pt x="881920" y="799584"/>
                    <a:pt x="902195" y="819827"/>
                    <a:pt x="927862" y="822599"/>
                  </a:cubicBezTo>
                  <a:cubicBezTo>
                    <a:pt x="929704" y="822599"/>
                    <a:pt x="931545" y="822599"/>
                    <a:pt x="933450" y="822599"/>
                  </a:cubicBezTo>
                  <a:cubicBezTo>
                    <a:pt x="963752" y="822599"/>
                    <a:pt x="988314" y="798068"/>
                    <a:pt x="988314" y="767805"/>
                  </a:cubicBezTo>
                  <a:cubicBezTo>
                    <a:pt x="988314" y="737542"/>
                    <a:pt x="963752" y="713012"/>
                    <a:pt x="933450" y="713012"/>
                  </a:cubicBezTo>
                  <a:close/>
                  <a:moveTo>
                    <a:pt x="384810" y="530874"/>
                  </a:moveTo>
                  <a:cubicBezTo>
                    <a:pt x="354508" y="530874"/>
                    <a:pt x="329946" y="555404"/>
                    <a:pt x="329946" y="585668"/>
                  </a:cubicBezTo>
                  <a:cubicBezTo>
                    <a:pt x="329946" y="615931"/>
                    <a:pt x="354508" y="640461"/>
                    <a:pt x="384810" y="640461"/>
                  </a:cubicBezTo>
                  <a:cubicBezTo>
                    <a:pt x="415112" y="640461"/>
                    <a:pt x="439674" y="615931"/>
                    <a:pt x="439674" y="585668"/>
                  </a:cubicBezTo>
                  <a:cubicBezTo>
                    <a:pt x="439604" y="555455"/>
                    <a:pt x="415061" y="531001"/>
                    <a:pt x="384810" y="531001"/>
                  </a:cubicBezTo>
                  <a:close/>
                  <a:moveTo>
                    <a:pt x="1847850" y="165585"/>
                  </a:moveTo>
                  <a:cubicBezTo>
                    <a:pt x="1817586" y="165420"/>
                    <a:pt x="1792916" y="189786"/>
                    <a:pt x="1792745" y="220011"/>
                  </a:cubicBezTo>
                  <a:cubicBezTo>
                    <a:pt x="1792662" y="235485"/>
                    <a:pt x="1799139" y="250274"/>
                    <a:pt x="1810576" y="260712"/>
                  </a:cubicBezTo>
                  <a:cubicBezTo>
                    <a:pt x="1823911" y="229048"/>
                    <a:pt x="1837138" y="197440"/>
                    <a:pt x="1850263" y="165902"/>
                  </a:cubicBezTo>
                  <a:close/>
                  <a:moveTo>
                    <a:pt x="1427226" y="951084"/>
                  </a:moveTo>
                  <a:cubicBezTo>
                    <a:pt x="1427232" y="966767"/>
                    <a:pt x="1433982" y="981690"/>
                    <a:pt x="1445768" y="992052"/>
                  </a:cubicBezTo>
                  <a:cubicBezTo>
                    <a:pt x="1464818" y="962563"/>
                    <a:pt x="1483868" y="931868"/>
                    <a:pt x="1502346" y="900222"/>
                  </a:cubicBezTo>
                  <a:cubicBezTo>
                    <a:pt x="1474292" y="888978"/>
                    <a:pt x="1442422" y="902582"/>
                    <a:pt x="1431163" y="930600"/>
                  </a:cubicBezTo>
                  <a:cubicBezTo>
                    <a:pt x="1428560" y="937075"/>
                    <a:pt x="1427226" y="943981"/>
                    <a:pt x="1427226" y="950957"/>
                  </a:cubicBezTo>
                  <a:close/>
                  <a:moveTo>
                    <a:pt x="1482090" y="531001"/>
                  </a:moveTo>
                  <a:cubicBezTo>
                    <a:pt x="1451788" y="531001"/>
                    <a:pt x="1427226" y="555531"/>
                    <a:pt x="1427226" y="585795"/>
                  </a:cubicBezTo>
                  <a:cubicBezTo>
                    <a:pt x="1427226" y="616058"/>
                    <a:pt x="1451788" y="640588"/>
                    <a:pt x="1482090" y="640588"/>
                  </a:cubicBezTo>
                  <a:cubicBezTo>
                    <a:pt x="1512392" y="640588"/>
                    <a:pt x="1536954" y="616058"/>
                    <a:pt x="1536954" y="585795"/>
                  </a:cubicBezTo>
                  <a:cubicBezTo>
                    <a:pt x="1536954" y="555531"/>
                    <a:pt x="1512392" y="531001"/>
                    <a:pt x="1482090" y="531001"/>
                  </a:cubicBezTo>
                  <a:close/>
                  <a:moveTo>
                    <a:pt x="1259459" y="127"/>
                  </a:moveTo>
                  <a:cubicBezTo>
                    <a:pt x="1238574" y="22050"/>
                    <a:pt x="1239444" y="56734"/>
                    <a:pt x="1261396" y="77592"/>
                  </a:cubicBezTo>
                  <a:cubicBezTo>
                    <a:pt x="1283348" y="98450"/>
                    <a:pt x="1318076" y="97582"/>
                    <a:pt x="1338961" y="75658"/>
                  </a:cubicBezTo>
                  <a:cubicBezTo>
                    <a:pt x="1359110" y="54502"/>
                    <a:pt x="1359110" y="21283"/>
                    <a:pt x="1338961" y="127"/>
                  </a:cubicBezTo>
                  <a:close/>
                  <a:moveTo>
                    <a:pt x="1482090" y="165585"/>
                  </a:moveTo>
                  <a:cubicBezTo>
                    <a:pt x="1451788" y="165585"/>
                    <a:pt x="1427226" y="190115"/>
                    <a:pt x="1427226" y="220379"/>
                  </a:cubicBezTo>
                  <a:cubicBezTo>
                    <a:pt x="1427226" y="250642"/>
                    <a:pt x="1451788" y="275172"/>
                    <a:pt x="1482090" y="275172"/>
                  </a:cubicBezTo>
                  <a:cubicBezTo>
                    <a:pt x="1512392" y="275172"/>
                    <a:pt x="1536954" y="250642"/>
                    <a:pt x="1536954" y="220379"/>
                  </a:cubicBezTo>
                  <a:cubicBezTo>
                    <a:pt x="1536954" y="220359"/>
                    <a:pt x="1536954" y="220334"/>
                    <a:pt x="1536954" y="220315"/>
                  </a:cubicBezTo>
                  <a:cubicBezTo>
                    <a:pt x="1536922" y="190077"/>
                    <a:pt x="1512367" y="165585"/>
                    <a:pt x="1482090" y="165585"/>
                  </a:cubicBezTo>
                  <a:close/>
                  <a:moveTo>
                    <a:pt x="1625219" y="0"/>
                  </a:moveTo>
                  <a:cubicBezTo>
                    <a:pt x="1604334" y="21924"/>
                    <a:pt x="1605204" y="56607"/>
                    <a:pt x="1627156" y="77465"/>
                  </a:cubicBezTo>
                  <a:cubicBezTo>
                    <a:pt x="1649108" y="98324"/>
                    <a:pt x="1683836" y="97455"/>
                    <a:pt x="1704721" y="75531"/>
                  </a:cubicBezTo>
                  <a:cubicBezTo>
                    <a:pt x="1724870" y="54375"/>
                    <a:pt x="1724870" y="21156"/>
                    <a:pt x="1704721" y="0"/>
                  </a:cubicBezTo>
                  <a:close/>
                  <a:moveTo>
                    <a:pt x="1299210" y="348230"/>
                  </a:moveTo>
                  <a:cubicBezTo>
                    <a:pt x="1268908" y="348230"/>
                    <a:pt x="1244346" y="372760"/>
                    <a:pt x="1244346" y="403023"/>
                  </a:cubicBezTo>
                  <a:cubicBezTo>
                    <a:pt x="1244251" y="404881"/>
                    <a:pt x="1244251" y="406746"/>
                    <a:pt x="1244346" y="408604"/>
                  </a:cubicBezTo>
                  <a:cubicBezTo>
                    <a:pt x="1247604" y="438728"/>
                    <a:pt x="1274693" y="460505"/>
                    <a:pt x="1304855" y="457252"/>
                  </a:cubicBezTo>
                  <a:cubicBezTo>
                    <a:pt x="1330522" y="454487"/>
                    <a:pt x="1350791" y="434238"/>
                    <a:pt x="1353566" y="408604"/>
                  </a:cubicBezTo>
                  <a:cubicBezTo>
                    <a:pt x="1353566" y="406765"/>
                    <a:pt x="1353566" y="404926"/>
                    <a:pt x="1353566" y="403023"/>
                  </a:cubicBezTo>
                  <a:cubicBezTo>
                    <a:pt x="1353496" y="373007"/>
                    <a:pt x="1329265" y="348636"/>
                    <a:pt x="1299210" y="348357"/>
                  </a:cubicBezTo>
                  <a:close/>
                  <a:moveTo>
                    <a:pt x="1664970" y="348230"/>
                  </a:moveTo>
                  <a:cubicBezTo>
                    <a:pt x="1634668" y="348230"/>
                    <a:pt x="1610106" y="372760"/>
                    <a:pt x="1610106" y="403023"/>
                  </a:cubicBezTo>
                  <a:cubicBezTo>
                    <a:pt x="1610106" y="404926"/>
                    <a:pt x="1610106" y="406765"/>
                    <a:pt x="1610106" y="408604"/>
                  </a:cubicBezTo>
                  <a:cubicBezTo>
                    <a:pt x="1613192" y="438708"/>
                    <a:pt x="1640135" y="460613"/>
                    <a:pt x="1670279" y="457525"/>
                  </a:cubicBezTo>
                  <a:cubicBezTo>
                    <a:pt x="1696155" y="454880"/>
                    <a:pt x="1716608" y="434447"/>
                    <a:pt x="1719263" y="408604"/>
                  </a:cubicBezTo>
                  <a:cubicBezTo>
                    <a:pt x="1719466" y="406752"/>
                    <a:pt x="1719574" y="404888"/>
                    <a:pt x="1719580" y="403023"/>
                  </a:cubicBezTo>
                  <a:cubicBezTo>
                    <a:pt x="1719510" y="372912"/>
                    <a:pt x="1695120" y="348496"/>
                    <a:pt x="1664970" y="348357"/>
                  </a:cubicBezTo>
                  <a:close/>
                  <a:moveTo>
                    <a:pt x="1299210" y="713519"/>
                  </a:moveTo>
                  <a:cubicBezTo>
                    <a:pt x="1268908" y="713519"/>
                    <a:pt x="1244346" y="738049"/>
                    <a:pt x="1244346" y="768312"/>
                  </a:cubicBezTo>
                  <a:cubicBezTo>
                    <a:pt x="1244346" y="798576"/>
                    <a:pt x="1268908" y="823106"/>
                    <a:pt x="1299210" y="823106"/>
                  </a:cubicBezTo>
                  <a:cubicBezTo>
                    <a:pt x="1329512" y="823106"/>
                    <a:pt x="1354074" y="798576"/>
                    <a:pt x="1354074" y="768312"/>
                  </a:cubicBezTo>
                  <a:cubicBezTo>
                    <a:pt x="1354004" y="738100"/>
                    <a:pt x="1329462" y="713646"/>
                    <a:pt x="1299210" y="713646"/>
                  </a:cubicBezTo>
                  <a:close/>
                  <a:moveTo>
                    <a:pt x="1116330" y="1261516"/>
                  </a:moveTo>
                  <a:cubicBezTo>
                    <a:pt x="1086066" y="1261478"/>
                    <a:pt x="1061498" y="1285951"/>
                    <a:pt x="1061466" y="1316183"/>
                  </a:cubicBezTo>
                  <a:cubicBezTo>
                    <a:pt x="1061447" y="1331936"/>
                    <a:pt x="1068229" y="1346934"/>
                    <a:pt x="1080071" y="1357342"/>
                  </a:cubicBezTo>
                  <a:cubicBezTo>
                    <a:pt x="1111701" y="1342628"/>
                    <a:pt x="1141838" y="1324897"/>
                    <a:pt x="1170051" y="1304387"/>
                  </a:cubicBezTo>
                  <a:cubicBezTo>
                    <a:pt x="1164438" y="1279293"/>
                    <a:pt x="1142073" y="1261504"/>
                    <a:pt x="1116330" y="1261643"/>
                  </a:cubicBezTo>
                  <a:close/>
                  <a:moveTo>
                    <a:pt x="933450" y="348293"/>
                  </a:moveTo>
                  <a:cubicBezTo>
                    <a:pt x="931590" y="348198"/>
                    <a:pt x="929723" y="348198"/>
                    <a:pt x="927862" y="348293"/>
                  </a:cubicBezTo>
                  <a:cubicBezTo>
                    <a:pt x="899859" y="351160"/>
                    <a:pt x="878567" y="374719"/>
                    <a:pt x="878586" y="402833"/>
                  </a:cubicBezTo>
                  <a:cubicBezTo>
                    <a:pt x="878491" y="404691"/>
                    <a:pt x="878491" y="406556"/>
                    <a:pt x="878586" y="408414"/>
                  </a:cubicBezTo>
                  <a:cubicBezTo>
                    <a:pt x="881297" y="434250"/>
                    <a:pt x="901738" y="454665"/>
                    <a:pt x="927608" y="457373"/>
                  </a:cubicBezTo>
                  <a:cubicBezTo>
                    <a:pt x="929469" y="457468"/>
                    <a:pt x="931335" y="457468"/>
                    <a:pt x="933196" y="457373"/>
                  </a:cubicBezTo>
                  <a:cubicBezTo>
                    <a:pt x="961320" y="457353"/>
                    <a:pt x="984879" y="436102"/>
                    <a:pt x="987743" y="408160"/>
                  </a:cubicBezTo>
                  <a:cubicBezTo>
                    <a:pt x="987838" y="406302"/>
                    <a:pt x="987838" y="404437"/>
                    <a:pt x="987743" y="402579"/>
                  </a:cubicBezTo>
                  <a:cubicBezTo>
                    <a:pt x="987431" y="372760"/>
                    <a:pt x="963308" y="348667"/>
                    <a:pt x="933450" y="348357"/>
                  </a:cubicBezTo>
                  <a:close/>
                  <a:moveTo>
                    <a:pt x="1116330" y="896227"/>
                  </a:moveTo>
                  <a:cubicBezTo>
                    <a:pt x="1086028" y="896227"/>
                    <a:pt x="1061466" y="920757"/>
                    <a:pt x="1061466" y="951021"/>
                  </a:cubicBezTo>
                  <a:cubicBezTo>
                    <a:pt x="1061466" y="981284"/>
                    <a:pt x="1086028" y="1005814"/>
                    <a:pt x="1116330" y="1005814"/>
                  </a:cubicBezTo>
                  <a:cubicBezTo>
                    <a:pt x="1146632" y="1005814"/>
                    <a:pt x="1171194" y="981284"/>
                    <a:pt x="1171194" y="951021"/>
                  </a:cubicBezTo>
                  <a:cubicBezTo>
                    <a:pt x="1171156" y="920783"/>
                    <a:pt x="1146607" y="896291"/>
                    <a:pt x="1116330" y="896291"/>
                  </a:cubicBezTo>
                  <a:close/>
                  <a:moveTo>
                    <a:pt x="893636" y="127"/>
                  </a:moveTo>
                  <a:cubicBezTo>
                    <a:pt x="872788" y="22088"/>
                    <a:pt x="873709" y="56766"/>
                    <a:pt x="895699" y="77586"/>
                  </a:cubicBezTo>
                  <a:cubicBezTo>
                    <a:pt x="904494" y="85919"/>
                    <a:pt x="915803" y="91107"/>
                    <a:pt x="927862" y="92337"/>
                  </a:cubicBezTo>
                  <a:cubicBezTo>
                    <a:pt x="929716" y="92540"/>
                    <a:pt x="931583" y="92648"/>
                    <a:pt x="933450" y="92654"/>
                  </a:cubicBezTo>
                  <a:cubicBezTo>
                    <a:pt x="963752" y="92635"/>
                    <a:pt x="988301" y="68092"/>
                    <a:pt x="988282" y="37829"/>
                  </a:cubicBezTo>
                  <a:cubicBezTo>
                    <a:pt x="988276" y="23794"/>
                    <a:pt x="982878" y="10299"/>
                    <a:pt x="973201" y="127"/>
                  </a:cubicBezTo>
                  <a:close/>
                  <a:moveTo>
                    <a:pt x="1299210" y="1078808"/>
                  </a:moveTo>
                  <a:cubicBezTo>
                    <a:pt x="1268908" y="1078808"/>
                    <a:pt x="1244346" y="1103339"/>
                    <a:pt x="1244346" y="1133602"/>
                  </a:cubicBezTo>
                  <a:cubicBezTo>
                    <a:pt x="1244251" y="1135460"/>
                    <a:pt x="1244251" y="1137324"/>
                    <a:pt x="1244346" y="1139182"/>
                  </a:cubicBezTo>
                  <a:cubicBezTo>
                    <a:pt x="1247140" y="1166345"/>
                    <a:pt x="1269536" y="1187304"/>
                    <a:pt x="1296861" y="1188332"/>
                  </a:cubicBezTo>
                  <a:cubicBezTo>
                    <a:pt x="1315739" y="1167575"/>
                    <a:pt x="1334326" y="1145569"/>
                    <a:pt x="1352614" y="1122313"/>
                  </a:cubicBezTo>
                  <a:cubicBezTo>
                    <a:pt x="1347311" y="1097048"/>
                    <a:pt x="1325055" y="1078916"/>
                    <a:pt x="1299210" y="1078808"/>
                  </a:cubicBezTo>
                  <a:close/>
                  <a:moveTo>
                    <a:pt x="1116330" y="530874"/>
                  </a:moveTo>
                  <a:cubicBezTo>
                    <a:pt x="1086028" y="530874"/>
                    <a:pt x="1061466" y="555404"/>
                    <a:pt x="1061466" y="585668"/>
                  </a:cubicBezTo>
                  <a:cubicBezTo>
                    <a:pt x="1061466" y="615931"/>
                    <a:pt x="1086028" y="640461"/>
                    <a:pt x="1116330" y="640461"/>
                  </a:cubicBezTo>
                  <a:cubicBezTo>
                    <a:pt x="1146632" y="640461"/>
                    <a:pt x="1171194" y="615931"/>
                    <a:pt x="1171194" y="585668"/>
                  </a:cubicBezTo>
                  <a:cubicBezTo>
                    <a:pt x="1171124" y="555455"/>
                    <a:pt x="1146581" y="531001"/>
                    <a:pt x="1116330" y="531001"/>
                  </a:cubicBezTo>
                  <a:close/>
                  <a:moveTo>
                    <a:pt x="1116330" y="165585"/>
                  </a:moveTo>
                  <a:cubicBezTo>
                    <a:pt x="1086028" y="165585"/>
                    <a:pt x="1061466" y="190115"/>
                    <a:pt x="1061466" y="220379"/>
                  </a:cubicBezTo>
                  <a:cubicBezTo>
                    <a:pt x="1061466" y="250642"/>
                    <a:pt x="1086028" y="275172"/>
                    <a:pt x="1116330" y="275172"/>
                  </a:cubicBezTo>
                  <a:cubicBezTo>
                    <a:pt x="1146632" y="275172"/>
                    <a:pt x="1171194" y="250642"/>
                    <a:pt x="1171194" y="220379"/>
                  </a:cubicBezTo>
                  <a:cubicBezTo>
                    <a:pt x="1171194" y="220359"/>
                    <a:pt x="1171194" y="220334"/>
                    <a:pt x="1171194" y="220315"/>
                  </a:cubicBezTo>
                  <a:cubicBezTo>
                    <a:pt x="1171156" y="190077"/>
                    <a:pt x="1146607" y="165585"/>
                    <a:pt x="1116330" y="16558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5"/>
            <p:cNvSpPr/>
            <p:nvPr/>
          </p:nvSpPr>
          <p:spPr>
            <a:xfrm rot="10800000" flipH="1">
              <a:off x="4377375" y="1454281"/>
              <a:ext cx="389112" cy="153155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5"/>
            <p:cNvSpPr/>
            <p:nvPr/>
          </p:nvSpPr>
          <p:spPr>
            <a:xfrm flipH="1">
              <a:off x="774577" y="1131008"/>
              <a:ext cx="683038" cy="475637"/>
            </a:xfrm>
            <a:custGeom>
              <a:avLst/>
              <a:gdLst/>
              <a:ahLst/>
              <a:cxnLst/>
              <a:rect l="l" t="t" r="r" b="b"/>
              <a:pathLst>
                <a:path w="1821434" h="1268365" extrusionOk="0">
                  <a:moveTo>
                    <a:pt x="840804" y="0"/>
                  </a:moveTo>
                  <a:cubicBezTo>
                    <a:pt x="537718" y="0"/>
                    <a:pt x="314134" y="728422"/>
                    <a:pt x="0" y="1268366"/>
                  </a:cubicBezTo>
                  <a:lnTo>
                    <a:pt x="1821435" y="1268366"/>
                  </a:lnTo>
                  <a:cubicBezTo>
                    <a:pt x="1438784" y="781440"/>
                    <a:pt x="1172337" y="0"/>
                    <a:pt x="840804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4571564" y="989079"/>
              <a:ext cx="4572000" cy="1110066"/>
            </a:xfrm>
            <a:custGeom>
              <a:avLst/>
              <a:gdLst/>
              <a:ahLst/>
              <a:cxnLst/>
              <a:rect l="l" t="t" r="r" b="b"/>
              <a:pathLst>
                <a:path w="12192000" h="2960175" extrusionOk="0">
                  <a:moveTo>
                    <a:pt x="0" y="333390"/>
                  </a:moveTo>
                  <a:cubicBezTo>
                    <a:pt x="514350" y="333390"/>
                    <a:pt x="699072" y="1437375"/>
                    <a:pt x="1490980" y="1437375"/>
                  </a:cubicBezTo>
                  <a:cubicBezTo>
                    <a:pt x="2642870" y="1437375"/>
                    <a:pt x="2642870" y="0"/>
                    <a:pt x="3794697" y="0"/>
                  </a:cubicBezTo>
                  <a:cubicBezTo>
                    <a:pt x="4946523" y="0"/>
                    <a:pt x="4946650" y="2960175"/>
                    <a:pt x="6098413" y="2960175"/>
                  </a:cubicBezTo>
                  <a:cubicBezTo>
                    <a:pt x="7250176" y="2960175"/>
                    <a:pt x="7250303" y="571082"/>
                    <a:pt x="8402130" y="571082"/>
                  </a:cubicBezTo>
                  <a:cubicBezTo>
                    <a:pt x="9553956" y="571082"/>
                    <a:pt x="9490519" y="2769920"/>
                    <a:pt x="10642600" y="2769920"/>
                  </a:cubicBezTo>
                  <a:cubicBezTo>
                    <a:pt x="11588052" y="2769920"/>
                    <a:pt x="11586337" y="903964"/>
                    <a:pt x="12192000" y="235155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5"/>
            <p:cNvSpPr/>
            <p:nvPr/>
          </p:nvSpPr>
          <p:spPr>
            <a:xfrm flipH="1">
              <a:off x="218" y="989079"/>
              <a:ext cx="4572000" cy="1110066"/>
            </a:xfrm>
            <a:custGeom>
              <a:avLst/>
              <a:gdLst/>
              <a:ahLst/>
              <a:cxnLst/>
              <a:rect l="l" t="t" r="r" b="b"/>
              <a:pathLst>
                <a:path w="12192000" h="2960175" extrusionOk="0">
                  <a:moveTo>
                    <a:pt x="0" y="333390"/>
                  </a:moveTo>
                  <a:cubicBezTo>
                    <a:pt x="514350" y="333390"/>
                    <a:pt x="699072" y="1437375"/>
                    <a:pt x="1490980" y="1437375"/>
                  </a:cubicBezTo>
                  <a:cubicBezTo>
                    <a:pt x="2642870" y="1437375"/>
                    <a:pt x="2642870" y="0"/>
                    <a:pt x="3794697" y="0"/>
                  </a:cubicBezTo>
                  <a:cubicBezTo>
                    <a:pt x="4946523" y="0"/>
                    <a:pt x="4946650" y="2960175"/>
                    <a:pt x="6098413" y="2960175"/>
                  </a:cubicBezTo>
                  <a:cubicBezTo>
                    <a:pt x="7250176" y="2960175"/>
                    <a:pt x="7250303" y="571082"/>
                    <a:pt x="8402130" y="571082"/>
                  </a:cubicBezTo>
                  <a:cubicBezTo>
                    <a:pt x="9553956" y="571082"/>
                    <a:pt x="9490519" y="2769920"/>
                    <a:pt x="10642600" y="2769920"/>
                  </a:cubicBezTo>
                  <a:cubicBezTo>
                    <a:pt x="11588052" y="2769920"/>
                    <a:pt x="11586337" y="903964"/>
                    <a:pt x="12192000" y="235155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4" name="Google Shape;244;p5"/>
          <p:cNvGrpSpPr/>
          <p:nvPr/>
        </p:nvGrpSpPr>
        <p:grpSpPr>
          <a:xfrm>
            <a:off x="138350" y="5033333"/>
            <a:ext cx="8847940" cy="1667667"/>
            <a:chOff x="138350" y="260325"/>
            <a:chExt cx="8847940" cy="1250750"/>
          </a:xfrm>
        </p:grpSpPr>
        <p:sp>
          <p:nvSpPr>
            <p:cNvPr id="245" name="Google Shape;245;p5"/>
            <p:cNvSpPr/>
            <p:nvPr/>
          </p:nvSpPr>
          <p:spPr>
            <a:xfrm>
              <a:off x="1499675" y="12505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2661090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964725" y="13648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2853765" y="14338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6511800" y="2603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922865" y="3854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1669300" y="3521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138350" y="3663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5813290" y="108617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8192200" y="3521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3083050" y="5880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5905390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3321725" y="1144805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5550600" y="12505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7715565" y="11781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260;p5"/>
            <p:cNvSpPr/>
            <p:nvPr/>
          </p:nvSpPr>
          <p:spPr>
            <a:xfrm>
              <a:off x="7255125" y="46268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261;p5"/>
            <p:cNvSpPr/>
            <p:nvPr/>
          </p:nvSpPr>
          <p:spPr>
            <a:xfrm>
              <a:off x="8774600" y="14147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8928090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7494550" y="13506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4147815" y="6071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4901365" y="3854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5055300" y="4769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8316990" y="2603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364940" y="14338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194015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70" name="Google Shape;270;p5"/>
          <p:cNvSpPr/>
          <p:nvPr/>
        </p:nvSpPr>
        <p:spPr>
          <a:xfrm>
            <a:off x="4212739" y="1221764"/>
            <a:ext cx="718522" cy="267733"/>
          </a:xfrm>
          <a:custGeom>
            <a:avLst/>
            <a:gdLst/>
            <a:ahLst/>
            <a:cxnLst/>
            <a:rect l="l" t="t" r="r" b="b"/>
            <a:pathLst>
              <a:path w="1562005" h="436521" extrusionOk="0">
                <a:moveTo>
                  <a:pt x="937260" y="436521"/>
                </a:moveTo>
                <a:cubicBezTo>
                  <a:pt x="896645" y="436521"/>
                  <a:pt x="890776" y="349597"/>
                  <a:pt x="885947" y="206493"/>
                </a:cubicBezTo>
                <a:cubicBezTo>
                  <a:pt x="883770" y="141015"/>
                  <a:pt x="879699" y="18979"/>
                  <a:pt x="861522" y="18979"/>
                </a:cubicBezTo>
                <a:cubicBezTo>
                  <a:pt x="841357" y="18979"/>
                  <a:pt x="830659" y="96889"/>
                  <a:pt x="823653" y="148417"/>
                </a:cubicBezTo>
                <a:cubicBezTo>
                  <a:pt x="812860" y="226611"/>
                  <a:pt x="803582" y="294177"/>
                  <a:pt x="766849" y="294177"/>
                </a:cubicBezTo>
                <a:cubicBezTo>
                  <a:pt x="746210" y="294177"/>
                  <a:pt x="739394" y="277001"/>
                  <a:pt x="734376" y="264475"/>
                </a:cubicBezTo>
                <a:cubicBezTo>
                  <a:pt x="729359" y="251949"/>
                  <a:pt x="726235" y="246729"/>
                  <a:pt x="719513" y="246729"/>
                </a:cubicBezTo>
                <a:cubicBezTo>
                  <a:pt x="706543" y="246729"/>
                  <a:pt x="701336" y="266752"/>
                  <a:pt x="694993" y="297214"/>
                </a:cubicBezTo>
                <a:cubicBezTo>
                  <a:pt x="687419" y="333939"/>
                  <a:pt x="677951" y="379584"/>
                  <a:pt x="634307" y="379584"/>
                </a:cubicBezTo>
                <a:cubicBezTo>
                  <a:pt x="597480" y="379584"/>
                  <a:pt x="590095" y="315624"/>
                  <a:pt x="582332" y="247773"/>
                </a:cubicBezTo>
                <a:cubicBezTo>
                  <a:pt x="576746" y="199281"/>
                  <a:pt x="569078" y="132854"/>
                  <a:pt x="549102" y="132854"/>
                </a:cubicBezTo>
                <a:cubicBezTo>
                  <a:pt x="538404" y="132854"/>
                  <a:pt x="527895" y="170813"/>
                  <a:pt x="520700" y="195486"/>
                </a:cubicBezTo>
                <a:cubicBezTo>
                  <a:pt x="508393" y="239328"/>
                  <a:pt x="495801" y="284688"/>
                  <a:pt x="463896" y="284688"/>
                </a:cubicBezTo>
                <a:cubicBezTo>
                  <a:pt x="443447" y="284688"/>
                  <a:pt x="433696" y="256219"/>
                  <a:pt x="422335" y="222341"/>
                </a:cubicBezTo>
                <a:cubicBezTo>
                  <a:pt x="415235" y="201274"/>
                  <a:pt x="403401" y="166068"/>
                  <a:pt x="392892" y="166068"/>
                </a:cubicBezTo>
                <a:cubicBezTo>
                  <a:pt x="382383" y="166068"/>
                  <a:pt x="376608" y="180492"/>
                  <a:pt x="369129" y="195770"/>
                </a:cubicBezTo>
                <a:cubicBezTo>
                  <a:pt x="357958" y="218450"/>
                  <a:pt x="344041" y="246729"/>
                  <a:pt x="312325" y="246729"/>
                </a:cubicBezTo>
                <a:lnTo>
                  <a:pt x="0" y="246729"/>
                </a:lnTo>
                <a:lnTo>
                  <a:pt x="0" y="227750"/>
                </a:lnTo>
                <a:lnTo>
                  <a:pt x="312420" y="227750"/>
                </a:lnTo>
                <a:cubicBezTo>
                  <a:pt x="331355" y="227750"/>
                  <a:pt x="340159" y="211713"/>
                  <a:pt x="352183" y="187325"/>
                </a:cubicBezTo>
                <a:cubicBezTo>
                  <a:pt x="361650" y="167586"/>
                  <a:pt x="371874" y="147089"/>
                  <a:pt x="392892" y="147089"/>
                </a:cubicBezTo>
                <a:cubicBezTo>
                  <a:pt x="416844" y="147089"/>
                  <a:pt x="428299" y="180682"/>
                  <a:pt x="440228" y="216268"/>
                </a:cubicBezTo>
                <a:cubicBezTo>
                  <a:pt x="445625" y="232305"/>
                  <a:pt x="456891" y="265709"/>
                  <a:pt x="463802" y="265709"/>
                </a:cubicBezTo>
                <a:cubicBezTo>
                  <a:pt x="481600" y="265709"/>
                  <a:pt x="493245" y="223954"/>
                  <a:pt x="502618" y="190361"/>
                </a:cubicBezTo>
                <a:cubicBezTo>
                  <a:pt x="514073" y="149366"/>
                  <a:pt x="523919" y="113875"/>
                  <a:pt x="549007" y="113875"/>
                </a:cubicBezTo>
                <a:cubicBezTo>
                  <a:pt x="585835" y="113875"/>
                  <a:pt x="593219" y="177835"/>
                  <a:pt x="600982" y="245686"/>
                </a:cubicBezTo>
                <a:cubicBezTo>
                  <a:pt x="606568" y="294177"/>
                  <a:pt x="614237" y="360604"/>
                  <a:pt x="634213" y="360604"/>
                </a:cubicBezTo>
                <a:cubicBezTo>
                  <a:pt x="660437" y="360604"/>
                  <a:pt x="667916" y="334034"/>
                  <a:pt x="676437" y="293418"/>
                </a:cubicBezTo>
                <a:cubicBezTo>
                  <a:pt x="683064" y="261154"/>
                  <a:pt x="690070" y="227750"/>
                  <a:pt x="719418" y="227750"/>
                </a:cubicBezTo>
                <a:cubicBezTo>
                  <a:pt x="740057" y="227750"/>
                  <a:pt x="746873" y="244926"/>
                  <a:pt x="751891" y="257453"/>
                </a:cubicBezTo>
                <a:cubicBezTo>
                  <a:pt x="756908" y="269979"/>
                  <a:pt x="760033" y="275198"/>
                  <a:pt x="766754" y="275198"/>
                </a:cubicBezTo>
                <a:cubicBezTo>
                  <a:pt x="786920" y="275198"/>
                  <a:pt x="797618" y="197289"/>
                  <a:pt x="804624" y="145760"/>
                </a:cubicBezTo>
                <a:cubicBezTo>
                  <a:pt x="815416" y="67566"/>
                  <a:pt x="824694" y="0"/>
                  <a:pt x="861427" y="0"/>
                </a:cubicBezTo>
                <a:cubicBezTo>
                  <a:pt x="896172" y="0"/>
                  <a:pt x="900432" y="74398"/>
                  <a:pt x="904787" y="205924"/>
                </a:cubicBezTo>
                <a:cubicBezTo>
                  <a:pt x="907438" y="285067"/>
                  <a:pt x="911888" y="417542"/>
                  <a:pt x="937165" y="417542"/>
                </a:cubicBezTo>
                <a:cubicBezTo>
                  <a:pt x="966419" y="417542"/>
                  <a:pt x="977212" y="315814"/>
                  <a:pt x="984502" y="248437"/>
                </a:cubicBezTo>
                <a:cubicBezTo>
                  <a:pt x="993401" y="163980"/>
                  <a:pt x="998797" y="123365"/>
                  <a:pt x="1022371" y="123365"/>
                </a:cubicBezTo>
                <a:cubicBezTo>
                  <a:pt x="1050773" y="123365"/>
                  <a:pt x="1061944" y="158856"/>
                  <a:pt x="1073494" y="196435"/>
                </a:cubicBezTo>
                <a:cubicBezTo>
                  <a:pt x="1085044" y="234013"/>
                  <a:pt x="1097636" y="275198"/>
                  <a:pt x="1126511" y="275198"/>
                </a:cubicBezTo>
                <a:cubicBezTo>
                  <a:pt x="1139481" y="275198"/>
                  <a:pt x="1146108" y="268460"/>
                  <a:pt x="1156711" y="256219"/>
                </a:cubicBezTo>
                <a:cubicBezTo>
                  <a:pt x="1167315" y="243977"/>
                  <a:pt x="1182462" y="227750"/>
                  <a:pt x="1211716" y="227750"/>
                </a:cubicBezTo>
                <a:lnTo>
                  <a:pt x="1562005" y="227750"/>
                </a:lnTo>
                <a:lnTo>
                  <a:pt x="1562005" y="246729"/>
                </a:lnTo>
                <a:lnTo>
                  <a:pt x="1211811" y="246729"/>
                </a:lnTo>
                <a:cubicBezTo>
                  <a:pt x="1191078" y="246729"/>
                  <a:pt x="1181705" y="257168"/>
                  <a:pt x="1170912" y="269315"/>
                </a:cubicBezTo>
                <a:cubicBezTo>
                  <a:pt x="1160120" y="281461"/>
                  <a:pt x="1148759" y="294177"/>
                  <a:pt x="1126606" y="294177"/>
                </a:cubicBezTo>
                <a:cubicBezTo>
                  <a:pt x="1083719" y="294177"/>
                  <a:pt x="1068666" y="245211"/>
                  <a:pt x="1055412" y="202033"/>
                </a:cubicBezTo>
                <a:cubicBezTo>
                  <a:pt x="1046607" y="173565"/>
                  <a:pt x="1037424" y="143198"/>
                  <a:pt x="1023128" y="142344"/>
                </a:cubicBezTo>
                <a:cubicBezTo>
                  <a:pt x="1013661" y="149746"/>
                  <a:pt x="1007697" y="207822"/>
                  <a:pt x="1003247" y="250430"/>
                </a:cubicBezTo>
                <a:cubicBezTo>
                  <a:pt x="993496" y="341910"/>
                  <a:pt x="983555" y="436521"/>
                  <a:pt x="937260" y="436521"/>
                </a:cubicBezTo>
                <a:close/>
              </a:path>
            </a:pathLst>
          </a:custGeom>
          <a:gradFill>
            <a:gsLst>
              <a:gs pos="0">
                <a:srgbClr val="8097FF">
                  <a:alpha val="0"/>
                </a:srgbClr>
              </a:gs>
              <a:gs pos="22000">
                <a:schemeClr val="accent1"/>
              </a:gs>
              <a:gs pos="76000">
                <a:schemeClr val="accent1"/>
              </a:gs>
              <a:gs pos="100000">
                <a:srgbClr val="8097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oogle Shape;272;p6"/>
          <p:cNvGrpSpPr/>
          <p:nvPr/>
        </p:nvGrpSpPr>
        <p:grpSpPr>
          <a:xfrm>
            <a:off x="219" y="4944448"/>
            <a:ext cx="9143345" cy="1642243"/>
            <a:chOff x="218" y="898161"/>
            <a:chExt cx="9143345" cy="1231682"/>
          </a:xfrm>
        </p:grpSpPr>
        <p:sp>
          <p:nvSpPr>
            <p:cNvPr id="273" name="Google Shape;273;p6"/>
            <p:cNvSpPr/>
            <p:nvPr/>
          </p:nvSpPr>
          <p:spPr>
            <a:xfrm>
              <a:off x="4571575" y="1374616"/>
              <a:ext cx="236742" cy="232824"/>
            </a:xfrm>
            <a:custGeom>
              <a:avLst/>
              <a:gdLst/>
              <a:ahLst/>
              <a:cxnLst/>
              <a:rect l="l" t="t" r="r" b="b"/>
              <a:pathLst>
                <a:path w="618934" h="620864" extrusionOk="0">
                  <a:moveTo>
                    <a:pt x="0" y="0"/>
                  </a:moveTo>
                  <a:lnTo>
                    <a:pt x="0" y="620865"/>
                  </a:lnTo>
                  <a:lnTo>
                    <a:pt x="618935" y="620865"/>
                  </a:lnTo>
                  <a:cubicBezTo>
                    <a:pt x="480632" y="309101"/>
                    <a:pt x="339535" y="1459"/>
                    <a:pt x="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6"/>
            <p:cNvSpPr/>
            <p:nvPr/>
          </p:nvSpPr>
          <p:spPr>
            <a:xfrm flipH="1">
              <a:off x="4340118" y="1374612"/>
              <a:ext cx="232100" cy="232824"/>
            </a:xfrm>
            <a:custGeom>
              <a:avLst/>
              <a:gdLst/>
              <a:ahLst/>
              <a:cxnLst/>
              <a:rect l="l" t="t" r="r" b="b"/>
              <a:pathLst>
                <a:path w="618934" h="620864" extrusionOk="0">
                  <a:moveTo>
                    <a:pt x="0" y="0"/>
                  </a:moveTo>
                  <a:lnTo>
                    <a:pt x="0" y="620865"/>
                  </a:lnTo>
                  <a:lnTo>
                    <a:pt x="618935" y="620865"/>
                  </a:lnTo>
                  <a:cubicBezTo>
                    <a:pt x="480632" y="309101"/>
                    <a:pt x="339535" y="1459"/>
                    <a:pt x="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6"/>
            <p:cNvSpPr/>
            <p:nvPr/>
          </p:nvSpPr>
          <p:spPr>
            <a:xfrm>
              <a:off x="4765540" y="1606642"/>
              <a:ext cx="753451" cy="523201"/>
            </a:xfrm>
            <a:custGeom>
              <a:avLst/>
              <a:gdLst/>
              <a:ahLst/>
              <a:cxnLst/>
              <a:rect l="l" t="t" r="r" b="b"/>
              <a:pathLst>
                <a:path w="2009203" h="1395202" extrusionOk="0">
                  <a:moveTo>
                    <a:pt x="1005142" y="1395202"/>
                  </a:moveTo>
                  <a:cubicBezTo>
                    <a:pt x="1434656" y="1395202"/>
                    <a:pt x="1742377" y="650418"/>
                    <a:pt x="2009204" y="0"/>
                  </a:cubicBezTo>
                  <a:lnTo>
                    <a:pt x="0" y="0"/>
                  </a:lnTo>
                  <a:cubicBezTo>
                    <a:pt x="310706" y="521742"/>
                    <a:pt x="470408" y="1395202"/>
                    <a:pt x="1005142" y="1395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6"/>
            <p:cNvSpPr/>
            <p:nvPr/>
          </p:nvSpPr>
          <p:spPr>
            <a:xfrm>
              <a:off x="4803711" y="1606642"/>
              <a:ext cx="426243" cy="242789"/>
            </a:xfrm>
            <a:custGeom>
              <a:avLst/>
              <a:gdLst/>
              <a:ahLst/>
              <a:cxnLst/>
              <a:rect l="l" t="t" r="r" b="b"/>
              <a:pathLst>
                <a:path w="1136649" h="647437" extrusionOk="0">
                  <a:moveTo>
                    <a:pt x="632968" y="647437"/>
                  </a:moveTo>
                  <a:cubicBezTo>
                    <a:pt x="884492" y="647437"/>
                    <a:pt x="1023684" y="362626"/>
                    <a:pt x="1136650" y="0"/>
                  </a:cubicBezTo>
                  <a:lnTo>
                    <a:pt x="0" y="0"/>
                  </a:lnTo>
                  <a:cubicBezTo>
                    <a:pt x="142494" y="321467"/>
                    <a:pt x="282067" y="647437"/>
                    <a:pt x="632968" y="647437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6"/>
            <p:cNvSpPr/>
            <p:nvPr/>
          </p:nvSpPr>
          <p:spPr>
            <a:xfrm>
              <a:off x="5519015" y="1249917"/>
              <a:ext cx="481965" cy="356728"/>
            </a:xfrm>
            <a:custGeom>
              <a:avLst/>
              <a:gdLst/>
              <a:ahLst/>
              <a:cxnLst/>
              <a:rect l="l" t="t" r="r" b="b"/>
              <a:pathLst>
                <a:path w="1285240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285240" y="951274"/>
                  </a:lnTo>
                  <a:cubicBezTo>
                    <a:pt x="1028509" y="509883"/>
                    <a:pt x="837755" y="0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6"/>
            <p:cNvSpPr/>
            <p:nvPr/>
          </p:nvSpPr>
          <p:spPr>
            <a:xfrm>
              <a:off x="5229955" y="1040852"/>
              <a:ext cx="686062" cy="565794"/>
            </a:xfrm>
            <a:custGeom>
              <a:avLst/>
              <a:gdLst/>
              <a:ahLst/>
              <a:cxnLst/>
              <a:rect l="l" t="t" r="r" b="b"/>
              <a:pathLst>
                <a:path w="1829498" h="1508784" extrusionOk="0">
                  <a:moveTo>
                    <a:pt x="815658" y="0"/>
                  </a:moveTo>
                  <a:cubicBezTo>
                    <a:pt x="315468" y="0"/>
                    <a:pt x="197866" y="873714"/>
                    <a:pt x="0" y="1508784"/>
                  </a:cubicBezTo>
                  <a:lnTo>
                    <a:pt x="1829498" y="1508784"/>
                  </a:lnTo>
                  <a:cubicBezTo>
                    <a:pt x="1541526" y="928000"/>
                    <a:pt x="1355789" y="0"/>
                    <a:pt x="815658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6"/>
            <p:cNvSpPr/>
            <p:nvPr/>
          </p:nvSpPr>
          <p:spPr>
            <a:xfrm>
              <a:off x="5916017" y="1606642"/>
              <a:ext cx="392906" cy="171443"/>
            </a:xfrm>
            <a:custGeom>
              <a:avLst/>
              <a:gdLst/>
              <a:ahLst/>
              <a:cxnLst/>
              <a:rect l="l" t="t" r="r" b="b"/>
              <a:pathLst>
                <a:path w="1047750" h="457182" extrusionOk="0">
                  <a:moveTo>
                    <a:pt x="500190" y="457182"/>
                  </a:moveTo>
                  <a:cubicBezTo>
                    <a:pt x="745744" y="457182"/>
                    <a:pt x="914019" y="257605"/>
                    <a:pt x="1047750" y="0"/>
                  </a:cubicBezTo>
                  <a:lnTo>
                    <a:pt x="0" y="0"/>
                  </a:lnTo>
                  <a:cubicBezTo>
                    <a:pt x="131191" y="264645"/>
                    <a:pt x="283528" y="457182"/>
                    <a:pt x="500190" y="45718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6"/>
            <p:cNvSpPr/>
            <p:nvPr/>
          </p:nvSpPr>
          <p:spPr>
            <a:xfrm>
              <a:off x="7745341" y="1606642"/>
              <a:ext cx="493657" cy="242765"/>
            </a:xfrm>
            <a:custGeom>
              <a:avLst/>
              <a:gdLst/>
              <a:ahLst/>
              <a:cxnLst/>
              <a:rect l="l" t="t" r="r" b="b"/>
              <a:pathLst>
                <a:path w="1316418" h="647373" extrusionOk="0">
                  <a:moveTo>
                    <a:pt x="475298" y="345376"/>
                  </a:moveTo>
                  <a:cubicBezTo>
                    <a:pt x="465201" y="345376"/>
                    <a:pt x="457010" y="353551"/>
                    <a:pt x="457010" y="363640"/>
                  </a:cubicBezTo>
                  <a:cubicBezTo>
                    <a:pt x="457010" y="373730"/>
                    <a:pt x="465201" y="381905"/>
                    <a:pt x="475298" y="381905"/>
                  </a:cubicBezTo>
                  <a:cubicBezTo>
                    <a:pt x="485394" y="381905"/>
                    <a:pt x="493586" y="373730"/>
                    <a:pt x="493586" y="363640"/>
                  </a:cubicBezTo>
                  <a:cubicBezTo>
                    <a:pt x="493586" y="353551"/>
                    <a:pt x="485394" y="345376"/>
                    <a:pt x="475298" y="345376"/>
                  </a:cubicBezTo>
                  <a:close/>
                  <a:moveTo>
                    <a:pt x="475298" y="436698"/>
                  </a:moveTo>
                  <a:cubicBezTo>
                    <a:pt x="465201" y="436698"/>
                    <a:pt x="457010" y="444873"/>
                    <a:pt x="457010" y="454963"/>
                  </a:cubicBezTo>
                  <a:cubicBezTo>
                    <a:pt x="457010" y="465053"/>
                    <a:pt x="465201" y="473227"/>
                    <a:pt x="475298" y="473227"/>
                  </a:cubicBezTo>
                  <a:cubicBezTo>
                    <a:pt x="485394" y="473227"/>
                    <a:pt x="493586" y="465053"/>
                    <a:pt x="493586" y="454963"/>
                  </a:cubicBezTo>
                  <a:cubicBezTo>
                    <a:pt x="493586" y="444873"/>
                    <a:pt x="485394" y="436698"/>
                    <a:pt x="475298" y="436698"/>
                  </a:cubicBezTo>
                  <a:close/>
                  <a:moveTo>
                    <a:pt x="475298" y="528021"/>
                  </a:moveTo>
                  <a:cubicBezTo>
                    <a:pt x="465138" y="527983"/>
                    <a:pt x="456947" y="536164"/>
                    <a:pt x="456883" y="546285"/>
                  </a:cubicBezTo>
                  <a:cubicBezTo>
                    <a:pt x="456819" y="556407"/>
                    <a:pt x="465011" y="564638"/>
                    <a:pt x="475171" y="564676"/>
                  </a:cubicBezTo>
                  <a:cubicBezTo>
                    <a:pt x="485331" y="564714"/>
                    <a:pt x="493523" y="556533"/>
                    <a:pt x="493586" y="546412"/>
                  </a:cubicBezTo>
                  <a:cubicBezTo>
                    <a:pt x="493586" y="546367"/>
                    <a:pt x="493586" y="546330"/>
                    <a:pt x="493586" y="546285"/>
                  </a:cubicBezTo>
                  <a:cubicBezTo>
                    <a:pt x="493586" y="536195"/>
                    <a:pt x="485394" y="528021"/>
                    <a:pt x="475298" y="528021"/>
                  </a:cubicBezTo>
                  <a:close/>
                  <a:moveTo>
                    <a:pt x="429578" y="25748"/>
                  </a:moveTo>
                  <a:cubicBezTo>
                    <a:pt x="419481" y="25748"/>
                    <a:pt x="411290" y="33922"/>
                    <a:pt x="411290" y="44012"/>
                  </a:cubicBezTo>
                  <a:cubicBezTo>
                    <a:pt x="411290" y="54102"/>
                    <a:pt x="419481" y="62277"/>
                    <a:pt x="429578" y="62277"/>
                  </a:cubicBezTo>
                  <a:cubicBezTo>
                    <a:pt x="439675" y="62277"/>
                    <a:pt x="447866" y="54102"/>
                    <a:pt x="447866" y="44012"/>
                  </a:cubicBezTo>
                  <a:cubicBezTo>
                    <a:pt x="447739" y="33998"/>
                    <a:pt x="439611" y="25938"/>
                    <a:pt x="429578" y="25938"/>
                  </a:cubicBezTo>
                  <a:close/>
                  <a:moveTo>
                    <a:pt x="475298" y="162731"/>
                  </a:moveTo>
                  <a:cubicBezTo>
                    <a:pt x="465201" y="162731"/>
                    <a:pt x="457010" y="170906"/>
                    <a:pt x="457010" y="180996"/>
                  </a:cubicBezTo>
                  <a:cubicBezTo>
                    <a:pt x="457010" y="191086"/>
                    <a:pt x="465201" y="199260"/>
                    <a:pt x="475298" y="199260"/>
                  </a:cubicBezTo>
                  <a:cubicBezTo>
                    <a:pt x="485394" y="199260"/>
                    <a:pt x="493586" y="191086"/>
                    <a:pt x="493586" y="180996"/>
                  </a:cubicBezTo>
                  <a:cubicBezTo>
                    <a:pt x="493586" y="170906"/>
                    <a:pt x="485394" y="162731"/>
                    <a:pt x="475298" y="162731"/>
                  </a:cubicBezTo>
                  <a:close/>
                  <a:moveTo>
                    <a:pt x="521018" y="573682"/>
                  </a:moveTo>
                  <a:cubicBezTo>
                    <a:pt x="510922" y="573682"/>
                    <a:pt x="502730" y="581856"/>
                    <a:pt x="502730" y="591946"/>
                  </a:cubicBezTo>
                  <a:cubicBezTo>
                    <a:pt x="502730" y="591946"/>
                    <a:pt x="502730" y="591946"/>
                    <a:pt x="502730" y="592263"/>
                  </a:cubicBezTo>
                  <a:cubicBezTo>
                    <a:pt x="512826" y="596747"/>
                    <a:pt x="523113" y="600971"/>
                    <a:pt x="533591" y="604947"/>
                  </a:cubicBezTo>
                  <a:cubicBezTo>
                    <a:pt x="541020" y="598123"/>
                    <a:pt x="541528" y="586568"/>
                    <a:pt x="534670" y="579142"/>
                  </a:cubicBezTo>
                  <a:cubicBezTo>
                    <a:pt x="531114" y="575293"/>
                    <a:pt x="526098" y="573143"/>
                    <a:pt x="520891" y="573238"/>
                  </a:cubicBezTo>
                  <a:close/>
                  <a:moveTo>
                    <a:pt x="475298" y="254054"/>
                  </a:moveTo>
                  <a:cubicBezTo>
                    <a:pt x="465201" y="254054"/>
                    <a:pt x="457010" y="262228"/>
                    <a:pt x="457010" y="272318"/>
                  </a:cubicBezTo>
                  <a:cubicBezTo>
                    <a:pt x="457010" y="282408"/>
                    <a:pt x="465201" y="290583"/>
                    <a:pt x="475298" y="290583"/>
                  </a:cubicBezTo>
                  <a:cubicBezTo>
                    <a:pt x="485394" y="290583"/>
                    <a:pt x="493586" y="282408"/>
                    <a:pt x="493586" y="272318"/>
                  </a:cubicBezTo>
                  <a:cubicBezTo>
                    <a:pt x="493459" y="262304"/>
                    <a:pt x="485331" y="254244"/>
                    <a:pt x="475298" y="254244"/>
                  </a:cubicBezTo>
                  <a:close/>
                  <a:moveTo>
                    <a:pt x="475298" y="71409"/>
                  </a:moveTo>
                  <a:cubicBezTo>
                    <a:pt x="465201" y="71409"/>
                    <a:pt x="457010" y="79584"/>
                    <a:pt x="457010" y="89673"/>
                  </a:cubicBezTo>
                  <a:cubicBezTo>
                    <a:pt x="457010" y="99763"/>
                    <a:pt x="465201" y="107938"/>
                    <a:pt x="475298" y="107938"/>
                  </a:cubicBezTo>
                  <a:cubicBezTo>
                    <a:pt x="485394" y="107938"/>
                    <a:pt x="493586" y="99763"/>
                    <a:pt x="493586" y="89673"/>
                  </a:cubicBezTo>
                  <a:cubicBezTo>
                    <a:pt x="493586" y="79584"/>
                    <a:pt x="485394" y="71409"/>
                    <a:pt x="475298" y="71409"/>
                  </a:cubicBezTo>
                  <a:close/>
                  <a:moveTo>
                    <a:pt x="521018" y="482359"/>
                  </a:moveTo>
                  <a:cubicBezTo>
                    <a:pt x="510922" y="482359"/>
                    <a:pt x="502730" y="490534"/>
                    <a:pt x="502730" y="500624"/>
                  </a:cubicBezTo>
                  <a:cubicBezTo>
                    <a:pt x="502730" y="510714"/>
                    <a:pt x="510922" y="518888"/>
                    <a:pt x="521018" y="518888"/>
                  </a:cubicBezTo>
                  <a:cubicBezTo>
                    <a:pt x="531114" y="518888"/>
                    <a:pt x="539306" y="510714"/>
                    <a:pt x="539306" y="500624"/>
                  </a:cubicBezTo>
                  <a:cubicBezTo>
                    <a:pt x="539179" y="490610"/>
                    <a:pt x="531051" y="482550"/>
                    <a:pt x="521018" y="482550"/>
                  </a:cubicBezTo>
                  <a:close/>
                  <a:moveTo>
                    <a:pt x="383858" y="162731"/>
                  </a:moveTo>
                  <a:cubicBezTo>
                    <a:pt x="373762" y="162731"/>
                    <a:pt x="365570" y="170906"/>
                    <a:pt x="365570" y="180996"/>
                  </a:cubicBezTo>
                  <a:cubicBezTo>
                    <a:pt x="365570" y="191086"/>
                    <a:pt x="373762" y="199260"/>
                    <a:pt x="383858" y="199260"/>
                  </a:cubicBezTo>
                  <a:cubicBezTo>
                    <a:pt x="393954" y="199260"/>
                    <a:pt x="402146" y="191086"/>
                    <a:pt x="402146" y="180996"/>
                  </a:cubicBezTo>
                  <a:cubicBezTo>
                    <a:pt x="402146" y="170906"/>
                    <a:pt x="393954" y="162731"/>
                    <a:pt x="383858" y="162731"/>
                  </a:cubicBezTo>
                  <a:close/>
                  <a:moveTo>
                    <a:pt x="383858" y="254054"/>
                  </a:moveTo>
                  <a:cubicBezTo>
                    <a:pt x="373762" y="254054"/>
                    <a:pt x="365570" y="262228"/>
                    <a:pt x="365570" y="272318"/>
                  </a:cubicBezTo>
                  <a:cubicBezTo>
                    <a:pt x="365570" y="282408"/>
                    <a:pt x="373762" y="290583"/>
                    <a:pt x="383858" y="290583"/>
                  </a:cubicBezTo>
                  <a:cubicBezTo>
                    <a:pt x="393954" y="290583"/>
                    <a:pt x="402146" y="282408"/>
                    <a:pt x="402146" y="272318"/>
                  </a:cubicBezTo>
                  <a:cubicBezTo>
                    <a:pt x="402019" y="262304"/>
                    <a:pt x="393891" y="254244"/>
                    <a:pt x="383858" y="254244"/>
                  </a:cubicBezTo>
                  <a:close/>
                  <a:moveTo>
                    <a:pt x="383858" y="71409"/>
                  </a:moveTo>
                  <a:cubicBezTo>
                    <a:pt x="373762" y="71409"/>
                    <a:pt x="365570" y="79584"/>
                    <a:pt x="365570" y="89673"/>
                  </a:cubicBezTo>
                  <a:cubicBezTo>
                    <a:pt x="365570" y="99763"/>
                    <a:pt x="373762" y="107938"/>
                    <a:pt x="383858" y="107938"/>
                  </a:cubicBezTo>
                  <a:cubicBezTo>
                    <a:pt x="393954" y="107938"/>
                    <a:pt x="402146" y="99763"/>
                    <a:pt x="402146" y="89673"/>
                  </a:cubicBezTo>
                  <a:cubicBezTo>
                    <a:pt x="402146" y="79584"/>
                    <a:pt x="393954" y="71409"/>
                    <a:pt x="383858" y="71409"/>
                  </a:cubicBezTo>
                  <a:close/>
                  <a:moveTo>
                    <a:pt x="383858" y="345376"/>
                  </a:moveTo>
                  <a:cubicBezTo>
                    <a:pt x="373762" y="345376"/>
                    <a:pt x="365570" y="353551"/>
                    <a:pt x="365570" y="363640"/>
                  </a:cubicBezTo>
                  <a:cubicBezTo>
                    <a:pt x="365570" y="373730"/>
                    <a:pt x="373762" y="381905"/>
                    <a:pt x="383858" y="381905"/>
                  </a:cubicBezTo>
                  <a:cubicBezTo>
                    <a:pt x="393954" y="381905"/>
                    <a:pt x="402146" y="373730"/>
                    <a:pt x="402146" y="363640"/>
                  </a:cubicBezTo>
                  <a:cubicBezTo>
                    <a:pt x="402146" y="353551"/>
                    <a:pt x="393954" y="345376"/>
                    <a:pt x="383858" y="345376"/>
                  </a:cubicBezTo>
                  <a:close/>
                  <a:moveTo>
                    <a:pt x="429578" y="208392"/>
                  </a:moveTo>
                  <a:cubicBezTo>
                    <a:pt x="419481" y="208392"/>
                    <a:pt x="411290" y="216567"/>
                    <a:pt x="411290" y="226657"/>
                  </a:cubicBezTo>
                  <a:cubicBezTo>
                    <a:pt x="411290" y="236747"/>
                    <a:pt x="419481" y="244921"/>
                    <a:pt x="429578" y="244921"/>
                  </a:cubicBezTo>
                  <a:cubicBezTo>
                    <a:pt x="439675" y="244921"/>
                    <a:pt x="447866" y="236747"/>
                    <a:pt x="447866" y="226657"/>
                  </a:cubicBezTo>
                  <a:cubicBezTo>
                    <a:pt x="447866" y="216567"/>
                    <a:pt x="439675" y="208392"/>
                    <a:pt x="429578" y="208392"/>
                  </a:cubicBezTo>
                  <a:close/>
                  <a:moveTo>
                    <a:pt x="429578" y="117070"/>
                  </a:moveTo>
                  <a:cubicBezTo>
                    <a:pt x="419481" y="117070"/>
                    <a:pt x="411290" y="125245"/>
                    <a:pt x="411290" y="135335"/>
                  </a:cubicBezTo>
                  <a:cubicBezTo>
                    <a:pt x="411290" y="145424"/>
                    <a:pt x="419481" y="153599"/>
                    <a:pt x="429578" y="153599"/>
                  </a:cubicBezTo>
                  <a:cubicBezTo>
                    <a:pt x="439675" y="153599"/>
                    <a:pt x="447866" y="145424"/>
                    <a:pt x="447866" y="135335"/>
                  </a:cubicBezTo>
                  <a:cubicBezTo>
                    <a:pt x="447866" y="125245"/>
                    <a:pt x="439675" y="117070"/>
                    <a:pt x="429578" y="117070"/>
                  </a:cubicBezTo>
                  <a:close/>
                  <a:moveTo>
                    <a:pt x="429578" y="299715"/>
                  </a:moveTo>
                  <a:cubicBezTo>
                    <a:pt x="419481" y="299715"/>
                    <a:pt x="411290" y="307890"/>
                    <a:pt x="411290" y="317979"/>
                  </a:cubicBezTo>
                  <a:cubicBezTo>
                    <a:pt x="411290" y="328069"/>
                    <a:pt x="419481" y="336244"/>
                    <a:pt x="429578" y="336244"/>
                  </a:cubicBezTo>
                  <a:cubicBezTo>
                    <a:pt x="439675" y="336244"/>
                    <a:pt x="447866" y="328069"/>
                    <a:pt x="447866" y="317979"/>
                  </a:cubicBezTo>
                  <a:cubicBezTo>
                    <a:pt x="447866" y="307890"/>
                    <a:pt x="439675" y="299715"/>
                    <a:pt x="429578" y="299715"/>
                  </a:cubicBezTo>
                  <a:close/>
                  <a:moveTo>
                    <a:pt x="429578" y="482359"/>
                  </a:moveTo>
                  <a:cubicBezTo>
                    <a:pt x="419481" y="482359"/>
                    <a:pt x="411290" y="490534"/>
                    <a:pt x="411290" y="500624"/>
                  </a:cubicBezTo>
                  <a:cubicBezTo>
                    <a:pt x="411290" y="510714"/>
                    <a:pt x="419481" y="518888"/>
                    <a:pt x="429578" y="518888"/>
                  </a:cubicBezTo>
                  <a:cubicBezTo>
                    <a:pt x="439675" y="518888"/>
                    <a:pt x="447866" y="510714"/>
                    <a:pt x="447866" y="500624"/>
                  </a:cubicBezTo>
                  <a:cubicBezTo>
                    <a:pt x="447739" y="490610"/>
                    <a:pt x="439611" y="482550"/>
                    <a:pt x="429578" y="482550"/>
                  </a:cubicBezTo>
                  <a:close/>
                  <a:moveTo>
                    <a:pt x="429578" y="391037"/>
                  </a:moveTo>
                  <a:cubicBezTo>
                    <a:pt x="419481" y="391037"/>
                    <a:pt x="411290" y="399212"/>
                    <a:pt x="411290" y="409302"/>
                  </a:cubicBezTo>
                  <a:cubicBezTo>
                    <a:pt x="411290" y="419391"/>
                    <a:pt x="419481" y="427566"/>
                    <a:pt x="429578" y="427566"/>
                  </a:cubicBezTo>
                  <a:cubicBezTo>
                    <a:pt x="439675" y="427566"/>
                    <a:pt x="447866" y="419391"/>
                    <a:pt x="447866" y="409302"/>
                  </a:cubicBezTo>
                  <a:cubicBezTo>
                    <a:pt x="447866" y="399212"/>
                    <a:pt x="439675" y="391037"/>
                    <a:pt x="429578" y="391037"/>
                  </a:cubicBezTo>
                  <a:close/>
                  <a:moveTo>
                    <a:pt x="566738" y="71409"/>
                  </a:moveTo>
                  <a:cubicBezTo>
                    <a:pt x="556641" y="71409"/>
                    <a:pt x="548450" y="79584"/>
                    <a:pt x="548450" y="89673"/>
                  </a:cubicBezTo>
                  <a:cubicBezTo>
                    <a:pt x="548450" y="99763"/>
                    <a:pt x="556641" y="107938"/>
                    <a:pt x="566738" y="107938"/>
                  </a:cubicBezTo>
                  <a:cubicBezTo>
                    <a:pt x="576835" y="107938"/>
                    <a:pt x="585026" y="99763"/>
                    <a:pt x="585026" y="89673"/>
                  </a:cubicBezTo>
                  <a:cubicBezTo>
                    <a:pt x="585026" y="79584"/>
                    <a:pt x="576835" y="71409"/>
                    <a:pt x="566738" y="71409"/>
                  </a:cubicBezTo>
                  <a:close/>
                  <a:moveTo>
                    <a:pt x="612458" y="391037"/>
                  </a:moveTo>
                  <a:cubicBezTo>
                    <a:pt x="602362" y="391037"/>
                    <a:pt x="594170" y="399212"/>
                    <a:pt x="594170" y="409302"/>
                  </a:cubicBezTo>
                  <a:cubicBezTo>
                    <a:pt x="594170" y="419391"/>
                    <a:pt x="602362" y="427566"/>
                    <a:pt x="612458" y="427566"/>
                  </a:cubicBezTo>
                  <a:cubicBezTo>
                    <a:pt x="622554" y="427566"/>
                    <a:pt x="630746" y="419391"/>
                    <a:pt x="630746" y="409302"/>
                  </a:cubicBezTo>
                  <a:cubicBezTo>
                    <a:pt x="630746" y="399212"/>
                    <a:pt x="622554" y="391037"/>
                    <a:pt x="612458" y="391037"/>
                  </a:cubicBezTo>
                  <a:close/>
                  <a:moveTo>
                    <a:pt x="612458" y="299715"/>
                  </a:moveTo>
                  <a:cubicBezTo>
                    <a:pt x="602362" y="299715"/>
                    <a:pt x="594170" y="307890"/>
                    <a:pt x="594170" y="317979"/>
                  </a:cubicBezTo>
                  <a:cubicBezTo>
                    <a:pt x="594170" y="328069"/>
                    <a:pt x="602362" y="336244"/>
                    <a:pt x="612458" y="336244"/>
                  </a:cubicBezTo>
                  <a:cubicBezTo>
                    <a:pt x="622554" y="336244"/>
                    <a:pt x="630746" y="328069"/>
                    <a:pt x="630746" y="317979"/>
                  </a:cubicBezTo>
                  <a:cubicBezTo>
                    <a:pt x="630746" y="307890"/>
                    <a:pt x="622554" y="299715"/>
                    <a:pt x="612458" y="299715"/>
                  </a:cubicBezTo>
                  <a:close/>
                  <a:moveTo>
                    <a:pt x="612458" y="482359"/>
                  </a:moveTo>
                  <a:cubicBezTo>
                    <a:pt x="602362" y="482359"/>
                    <a:pt x="594170" y="490534"/>
                    <a:pt x="594170" y="500624"/>
                  </a:cubicBezTo>
                  <a:cubicBezTo>
                    <a:pt x="594170" y="510714"/>
                    <a:pt x="602362" y="518888"/>
                    <a:pt x="612458" y="518888"/>
                  </a:cubicBezTo>
                  <a:cubicBezTo>
                    <a:pt x="622554" y="518888"/>
                    <a:pt x="630746" y="510714"/>
                    <a:pt x="630746" y="500624"/>
                  </a:cubicBezTo>
                  <a:cubicBezTo>
                    <a:pt x="630619" y="490610"/>
                    <a:pt x="622491" y="482550"/>
                    <a:pt x="612458" y="482550"/>
                  </a:cubicBezTo>
                  <a:close/>
                  <a:moveTo>
                    <a:pt x="521018" y="391037"/>
                  </a:moveTo>
                  <a:cubicBezTo>
                    <a:pt x="510922" y="391037"/>
                    <a:pt x="502730" y="399212"/>
                    <a:pt x="502730" y="409302"/>
                  </a:cubicBezTo>
                  <a:cubicBezTo>
                    <a:pt x="502730" y="419391"/>
                    <a:pt x="510922" y="427566"/>
                    <a:pt x="521018" y="427566"/>
                  </a:cubicBezTo>
                  <a:cubicBezTo>
                    <a:pt x="531114" y="427566"/>
                    <a:pt x="539306" y="419391"/>
                    <a:pt x="539306" y="409302"/>
                  </a:cubicBezTo>
                  <a:cubicBezTo>
                    <a:pt x="539306" y="399212"/>
                    <a:pt x="531114" y="391037"/>
                    <a:pt x="521018" y="391037"/>
                  </a:cubicBezTo>
                  <a:close/>
                  <a:moveTo>
                    <a:pt x="612458" y="25748"/>
                  </a:moveTo>
                  <a:cubicBezTo>
                    <a:pt x="602362" y="25748"/>
                    <a:pt x="594170" y="33922"/>
                    <a:pt x="594170" y="44012"/>
                  </a:cubicBezTo>
                  <a:cubicBezTo>
                    <a:pt x="594170" y="54102"/>
                    <a:pt x="602362" y="62277"/>
                    <a:pt x="612458" y="62277"/>
                  </a:cubicBezTo>
                  <a:cubicBezTo>
                    <a:pt x="622554" y="62277"/>
                    <a:pt x="630746" y="54102"/>
                    <a:pt x="630746" y="44012"/>
                  </a:cubicBezTo>
                  <a:cubicBezTo>
                    <a:pt x="630619" y="33998"/>
                    <a:pt x="622491" y="25938"/>
                    <a:pt x="612458" y="25938"/>
                  </a:cubicBezTo>
                  <a:close/>
                  <a:moveTo>
                    <a:pt x="658178" y="619343"/>
                  </a:moveTo>
                  <a:cubicBezTo>
                    <a:pt x="648970" y="619381"/>
                    <a:pt x="641224" y="626293"/>
                    <a:pt x="640144" y="635451"/>
                  </a:cubicBezTo>
                  <a:cubicBezTo>
                    <a:pt x="651891" y="637734"/>
                    <a:pt x="663829" y="639700"/>
                    <a:pt x="676085" y="641349"/>
                  </a:cubicBezTo>
                  <a:cubicBezTo>
                    <a:pt x="678180" y="631475"/>
                    <a:pt x="671830" y="621797"/>
                    <a:pt x="661925" y="619730"/>
                  </a:cubicBezTo>
                  <a:cubicBezTo>
                    <a:pt x="660718" y="619470"/>
                    <a:pt x="659448" y="619343"/>
                    <a:pt x="658178" y="619343"/>
                  </a:cubicBezTo>
                  <a:close/>
                  <a:moveTo>
                    <a:pt x="383858" y="436698"/>
                  </a:moveTo>
                  <a:cubicBezTo>
                    <a:pt x="373762" y="436698"/>
                    <a:pt x="365570" y="444873"/>
                    <a:pt x="365570" y="454963"/>
                  </a:cubicBezTo>
                  <a:cubicBezTo>
                    <a:pt x="365570" y="465053"/>
                    <a:pt x="373762" y="473227"/>
                    <a:pt x="383858" y="473227"/>
                  </a:cubicBezTo>
                  <a:cubicBezTo>
                    <a:pt x="393954" y="473227"/>
                    <a:pt x="402146" y="465053"/>
                    <a:pt x="402146" y="454963"/>
                  </a:cubicBezTo>
                  <a:cubicBezTo>
                    <a:pt x="402146" y="444873"/>
                    <a:pt x="393954" y="436698"/>
                    <a:pt x="383858" y="436698"/>
                  </a:cubicBezTo>
                  <a:close/>
                  <a:moveTo>
                    <a:pt x="612458" y="208392"/>
                  </a:moveTo>
                  <a:cubicBezTo>
                    <a:pt x="602362" y="208392"/>
                    <a:pt x="594170" y="216567"/>
                    <a:pt x="594170" y="226657"/>
                  </a:cubicBezTo>
                  <a:cubicBezTo>
                    <a:pt x="594170" y="236747"/>
                    <a:pt x="602362" y="244921"/>
                    <a:pt x="612458" y="244921"/>
                  </a:cubicBezTo>
                  <a:cubicBezTo>
                    <a:pt x="622554" y="244921"/>
                    <a:pt x="630746" y="236747"/>
                    <a:pt x="630746" y="226657"/>
                  </a:cubicBezTo>
                  <a:cubicBezTo>
                    <a:pt x="630746" y="216567"/>
                    <a:pt x="622554" y="208392"/>
                    <a:pt x="612458" y="208392"/>
                  </a:cubicBezTo>
                  <a:close/>
                  <a:moveTo>
                    <a:pt x="612458" y="117070"/>
                  </a:moveTo>
                  <a:cubicBezTo>
                    <a:pt x="602362" y="117070"/>
                    <a:pt x="594170" y="125245"/>
                    <a:pt x="594170" y="135335"/>
                  </a:cubicBezTo>
                  <a:cubicBezTo>
                    <a:pt x="594170" y="145424"/>
                    <a:pt x="602362" y="153599"/>
                    <a:pt x="612458" y="153599"/>
                  </a:cubicBezTo>
                  <a:cubicBezTo>
                    <a:pt x="622554" y="153599"/>
                    <a:pt x="630746" y="145424"/>
                    <a:pt x="630746" y="135335"/>
                  </a:cubicBezTo>
                  <a:cubicBezTo>
                    <a:pt x="630746" y="125245"/>
                    <a:pt x="622554" y="117070"/>
                    <a:pt x="612458" y="117070"/>
                  </a:cubicBezTo>
                  <a:close/>
                  <a:moveTo>
                    <a:pt x="612458" y="573682"/>
                  </a:moveTo>
                  <a:cubicBezTo>
                    <a:pt x="602362" y="573682"/>
                    <a:pt x="594170" y="581856"/>
                    <a:pt x="594170" y="591946"/>
                  </a:cubicBezTo>
                  <a:cubicBezTo>
                    <a:pt x="594170" y="602036"/>
                    <a:pt x="602362" y="610211"/>
                    <a:pt x="612458" y="610211"/>
                  </a:cubicBezTo>
                  <a:cubicBezTo>
                    <a:pt x="622554" y="610211"/>
                    <a:pt x="630746" y="602036"/>
                    <a:pt x="630746" y="591946"/>
                  </a:cubicBezTo>
                  <a:cubicBezTo>
                    <a:pt x="630746" y="581856"/>
                    <a:pt x="622554" y="573682"/>
                    <a:pt x="612458" y="573682"/>
                  </a:cubicBezTo>
                  <a:close/>
                  <a:moveTo>
                    <a:pt x="521018" y="25748"/>
                  </a:moveTo>
                  <a:cubicBezTo>
                    <a:pt x="510922" y="25748"/>
                    <a:pt x="502730" y="33922"/>
                    <a:pt x="502730" y="44012"/>
                  </a:cubicBezTo>
                  <a:cubicBezTo>
                    <a:pt x="502730" y="54102"/>
                    <a:pt x="510922" y="62277"/>
                    <a:pt x="521018" y="62277"/>
                  </a:cubicBezTo>
                  <a:cubicBezTo>
                    <a:pt x="531114" y="62277"/>
                    <a:pt x="539306" y="54102"/>
                    <a:pt x="539306" y="44012"/>
                  </a:cubicBezTo>
                  <a:cubicBezTo>
                    <a:pt x="539179" y="33998"/>
                    <a:pt x="531051" y="25938"/>
                    <a:pt x="521018" y="25938"/>
                  </a:cubicBezTo>
                  <a:close/>
                  <a:moveTo>
                    <a:pt x="521018" y="117070"/>
                  </a:moveTo>
                  <a:cubicBezTo>
                    <a:pt x="510922" y="117070"/>
                    <a:pt x="502730" y="125245"/>
                    <a:pt x="502730" y="135335"/>
                  </a:cubicBezTo>
                  <a:cubicBezTo>
                    <a:pt x="502730" y="145424"/>
                    <a:pt x="510922" y="153599"/>
                    <a:pt x="521018" y="153599"/>
                  </a:cubicBezTo>
                  <a:cubicBezTo>
                    <a:pt x="531114" y="153599"/>
                    <a:pt x="539306" y="145424"/>
                    <a:pt x="539306" y="135335"/>
                  </a:cubicBezTo>
                  <a:cubicBezTo>
                    <a:pt x="539306" y="125245"/>
                    <a:pt x="531114" y="117070"/>
                    <a:pt x="521018" y="117070"/>
                  </a:cubicBezTo>
                  <a:close/>
                  <a:moveTo>
                    <a:pt x="521018" y="208392"/>
                  </a:moveTo>
                  <a:cubicBezTo>
                    <a:pt x="510922" y="208392"/>
                    <a:pt x="502730" y="216567"/>
                    <a:pt x="502730" y="226657"/>
                  </a:cubicBezTo>
                  <a:cubicBezTo>
                    <a:pt x="502730" y="236747"/>
                    <a:pt x="510922" y="244921"/>
                    <a:pt x="521018" y="244921"/>
                  </a:cubicBezTo>
                  <a:cubicBezTo>
                    <a:pt x="531114" y="244921"/>
                    <a:pt x="539306" y="236747"/>
                    <a:pt x="539306" y="226657"/>
                  </a:cubicBezTo>
                  <a:cubicBezTo>
                    <a:pt x="539306" y="216567"/>
                    <a:pt x="531114" y="208392"/>
                    <a:pt x="521018" y="208392"/>
                  </a:cubicBezTo>
                  <a:close/>
                  <a:moveTo>
                    <a:pt x="521018" y="299715"/>
                  </a:moveTo>
                  <a:cubicBezTo>
                    <a:pt x="510922" y="299715"/>
                    <a:pt x="502730" y="307890"/>
                    <a:pt x="502730" y="317979"/>
                  </a:cubicBezTo>
                  <a:cubicBezTo>
                    <a:pt x="502730" y="328069"/>
                    <a:pt x="510922" y="336244"/>
                    <a:pt x="521018" y="336244"/>
                  </a:cubicBezTo>
                  <a:cubicBezTo>
                    <a:pt x="531114" y="336244"/>
                    <a:pt x="539306" y="328069"/>
                    <a:pt x="539306" y="317979"/>
                  </a:cubicBezTo>
                  <a:cubicBezTo>
                    <a:pt x="539306" y="307890"/>
                    <a:pt x="531114" y="299715"/>
                    <a:pt x="521018" y="299715"/>
                  </a:cubicBezTo>
                  <a:close/>
                  <a:moveTo>
                    <a:pt x="566738" y="162731"/>
                  </a:moveTo>
                  <a:cubicBezTo>
                    <a:pt x="556641" y="162731"/>
                    <a:pt x="548450" y="170906"/>
                    <a:pt x="548450" y="180996"/>
                  </a:cubicBezTo>
                  <a:cubicBezTo>
                    <a:pt x="548450" y="191086"/>
                    <a:pt x="556641" y="199260"/>
                    <a:pt x="566738" y="199260"/>
                  </a:cubicBezTo>
                  <a:cubicBezTo>
                    <a:pt x="576835" y="199260"/>
                    <a:pt x="585026" y="191086"/>
                    <a:pt x="585026" y="180996"/>
                  </a:cubicBezTo>
                  <a:cubicBezTo>
                    <a:pt x="585026" y="170906"/>
                    <a:pt x="576835" y="162731"/>
                    <a:pt x="566738" y="162731"/>
                  </a:cubicBezTo>
                  <a:close/>
                  <a:moveTo>
                    <a:pt x="566738" y="528021"/>
                  </a:moveTo>
                  <a:cubicBezTo>
                    <a:pt x="556578" y="527983"/>
                    <a:pt x="548387" y="536164"/>
                    <a:pt x="548323" y="546285"/>
                  </a:cubicBezTo>
                  <a:cubicBezTo>
                    <a:pt x="548260" y="556407"/>
                    <a:pt x="556451" y="564638"/>
                    <a:pt x="566611" y="564676"/>
                  </a:cubicBezTo>
                  <a:cubicBezTo>
                    <a:pt x="576771" y="564714"/>
                    <a:pt x="584962" y="556533"/>
                    <a:pt x="585026" y="546412"/>
                  </a:cubicBezTo>
                  <a:cubicBezTo>
                    <a:pt x="585026" y="546367"/>
                    <a:pt x="585026" y="546330"/>
                    <a:pt x="585026" y="546285"/>
                  </a:cubicBezTo>
                  <a:cubicBezTo>
                    <a:pt x="585026" y="536195"/>
                    <a:pt x="576835" y="528021"/>
                    <a:pt x="566738" y="528021"/>
                  </a:cubicBezTo>
                  <a:close/>
                  <a:moveTo>
                    <a:pt x="566738" y="254054"/>
                  </a:moveTo>
                  <a:cubicBezTo>
                    <a:pt x="556641" y="254054"/>
                    <a:pt x="548450" y="262228"/>
                    <a:pt x="548450" y="272318"/>
                  </a:cubicBezTo>
                  <a:cubicBezTo>
                    <a:pt x="548450" y="282408"/>
                    <a:pt x="556641" y="290583"/>
                    <a:pt x="566738" y="290583"/>
                  </a:cubicBezTo>
                  <a:cubicBezTo>
                    <a:pt x="576835" y="290583"/>
                    <a:pt x="585026" y="282408"/>
                    <a:pt x="585026" y="272318"/>
                  </a:cubicBezTo>
                  <a:cubicBezTo>
                    <a:pt x="584899" y="262304"/>
                    <a:pt x="576771" y="254244"/>
                    <a:pt x="566738" y="254244"/>
                  </a:cubicBezTo>
                  <a:close/>
                  <a:moveTo>
                    <a:pt x="566738" y="345376"/>
                  </a:moveTo>
                  <a:cubicBezTo>
                    <a:pt x="556641" y="345376"/>
                    <a:pt x="548450" y="353551"/>
                    <a:pt x="548450" y="363640"/>
                  </a:cubicBezTo>
                  <a:cubicBezTo>
                    <a:pt x="548450" y="373730"/>
                    <a:pt x="556641" y="381905"/>
                    <a:pt x="566738" y="381905"/>
                  </a:cubicBezTo>
                  <a:cubicBezTo>
                    <a:pt x="576835" y="381905"/>
                    <a:pt x="585026" y="373730"/>
                    <a:pt x="585026" y="363640"/>
                  </a:cubicBezTo>
                  <a:cubicBezTo>
                    <a:pt x="585026" y="353551"/>
                    <a:pt x="576835" y="345376"/>
                    <a:pt x="566738" y="345376"/>
                  </a:cubicBezTo>
                  <a:close/>
                  <a:moveTo>
                    <a:pt x="566738" y="436698"/>
                  </a:moveTo>
                  <a:cubicBezTo>
                    <a:pt x="556641" y="436698"/>
                    <a:pt x="548450" y="444873"/>
                    <a:pt x="548450" y="454963"/>
                  </a:cubicBezTo>
                  <a:cubicBezTo>
                    <a:pt x="548450" y="465053"/>
                    <a:pt x="556641" y="473227"/>
                    <a:pt x="566738" y="473227"/>
                  </a:cubicBezTo>
                  <a:cubicBezTo>
                    <a:pt x="576835" y="473227"/>
                    <a:pt x="585026" y="465053"/>
                    <a:pt x="585026" y="454963"/>
                  </a:cubicBezTo>
                  <a:cubicBezTo>
                    <a:pt x="585026" y="444873"/>
                    <a:pt x="576835" y="436698"/>
                    <a:pt x="566738" y="436698"/>
                  </a:cubicBezTo>
                  <a:close/>
                  <a:moveTo>
                    <a:pt x="338138" y="299715"/>
                  </a:moveTo>
                  <a:cubicBezTo>
                    <a:pt x="328041" y="299715"/>
                    <a:pt x="319849" y="307890"/>
                    <a:pt x="319849" y="317979"/>
                  </a:cubicBezTo>
                  <a:cubicBezTo>
                    <a:pt x="319849" y="328069"/>
                    <a:pt x="328041" y="336244"/>
                    <a:pt x="338138" y="336244"/>
                  </a:cubicBezTo>
                  <a:cubicBezTo>
                    <a:pt x="348235" y="336244"/>
                    <a:pt x="356426" y="328069"/>
                    <a:pt x="356426" y="317979"/>
                  </a:cubicBezTo>
                  <a:cubicBezTo>
                    <a:pt x="356426" y="307890"/>
                    <a:pt x="348235" y="299715"/>
                    <a:pt x="338138" y="299715"/>
                  </a:cubicBezTo>
                  <a:close/>
                  <a:moveTo>
                    <a:pt x="292418" y="16616"/>
                  </a:moveTo>
                  <a:cubicBezTo>
                    <a:pt x="301879" y="16590"/>
                    <a:pt x="309753" y="9392"/>
                    <a:pt x="310579" y="0"/>
                  </a:cubicBezTo>
                  <a:lnTo>
                    <a:pt x="274193" y="0"/>
                  </a:lnTo>
                  <a:cubicBezTo>
                    <a:pt x="275019" y="9443"/>
                    <a:pt x="282956" y="16679"/>
                    <a:pt x="292418" y="16616"/>
                  </a:cubicBezTo>
                  <a:close/>
                  <a:moveTo>
                    <a:pt x="200978" y="16616"/>
                  </a:moveTo>
                  <a:cubicBezTo>
                    <a:pt x="210439" y="16590"/>
                    <a:pt x="218313" y="9392"/>
                    <a:pt x="219139" y="0"/>
                  </a:cubicBezTo>
                  <a:lnTo>
                    <a:pt x="182880" y="0"/>
                  </a:lnTo>
                  <a:cubicBezTo>
                    <a:pt x="183642" y="9392"/>
                    <a:pt x="191516" y="16616"/>
                    <a:pt x="200978" y="16616"/>
                  </a:cubicBezTo>
                  <a:close/>
                  <a:moveTo>
                    <a:pt x="109538" y="16616"/>
                  </a:moveTo>
                  <a:cubicBezTo>
                    <a:pt x="119000" y="16590"/>
                    <a:pt x="126874" y="9392"/>
                    <a:pt x="127699" y="0"/>
                  </a:cubicBezTo>
                  <a:lnTo>
                    <a:pt x="91440" y="0"/>
                  </a:lnTo>
                  <a:cubicBezTo>
                    <a:pt x="92266" y="9380"/>
                    <a:pt x="100140" y="16584"/>
                    <a:pt x="109538" y="16616"/>
                  </a:cubicBezTo>
                  <a:close/>
                  <a:moveTo>
                    <a:pt x="383858" y="16616"/>
                  </a:moveTo>
                  <a:cubicBezTo>
                    <a:pt x="393319" y="16590"/>
                    <a:pt x="401193" y="9392"/>
                    <a:pt x="402019" y="0"/>
                  </a:cubicBezTo>
                  <a:lnTo>
                    <a:pt x="365761" y="0"/>
                  </a:lnTo>
                  <a:cubicBezTo>
                    <a:pt x="366523" y="9392"/>
                    <a:pt x="374397" y="16616"/>
                    <a:pt x="383858" y="16616"/>
                  </a:cubicBezTo>
                  <a:close/>
                  <a:moveTo>
                    <a:pt x="63818" y="25748"/>
                  </a:moveTo>
                  <a:cubicBezTo>
                    <a:pt x="53722" y="25748"/>
                    <a:pt x="45530" y="33922"/>
                    <a:pt x="45530" y="44012"/>
                  </a:cubicBezTo>
                  <a:cubicBezTo>
                    <a:pt x="45530" y="54102"/>
                    <a:pt x="53722" y="62277"/>
                    <a:pt x="63818" y="62277"/>
                  </a:cubicBezTo>
                  <a:cubicBezTo>
                    <a:pt x="73914" y="62277"/>
                    <a:pt x="82106" y="54102"/>
                    <a:pt x="82106" y="44012"/>
                  </a:cubicBezTo>
                  <a:cubicBezTo>
                    <a:pt x="81979" y="33998"/>
                    <a:pt x="73851" y="25938"/>
                    <a:pt x="63818" y="25938"/>
                  </a:cubicBezTo>
                  <a:close/>
                  <a:moveTo>
                    <a:pt x="63818" y="117070"/>
                  </a:moveTo>
                  <a:cubicBezTo>
                    <a:pt x="57341" y="117121"/>
                    <a:pt x="51436" y="120539"/>
                    <a:pt x="48133" y="126076"/>
                  </a:cubicBezTo>
                  <a:lnTo>
                    <a:pt x="65913" y="153409"/>
                  </a:lnTo>
                  <a:cubicBezTo>
                    <a:pt x="75947" y="152699"/>
                    <a:pt x="83503" y="143991"/>
                    <a:pt x="82804" y="133965"/>
                  </a:cubicBezTo>
                  <a:cubicBezTo>
                    <a:pt x="82106" y="124129"/>
                    <a:pt x="73661" y="116633"/>
                    <a:pt x="63818" y="117070"/>
                  </a:cubicBezTo>
                  <a:close/>
                  <a:moveTo>
                    <a:pt x="475298" y="16616"/>
                  </a:moveTo>
                  <a:cubicBezTo>
                    <a:pt x="484760" y="16590"/>
                    <a:pt x="492634" y="9392"/>
                    <a:pt x="493459" y="0"/>
                  </a:cubicBezTo>
                  <a:lnTo>
                    <a:pt x="457200" y="0"/>
                  </a:lnTo>
                  <a:cubicBezTo>
                    <a:pt x="457962" y="9392"/>
                    <a:pt x="465837" y="16616"/>
                    <a:pt x="475298" y="16616"/>
                  </a:cubicBezTo>
                  <a:close/>
                  <a:moveTo>
                    <a:pt x="18098" y="71409"/>
                  </a:moveTo>
                  <a:cubicBezTo>
                    <a:pt x="16511" y="71447"/>
                    <a:pt x="14923" y="71682"/>
                    <a:pt x="13399" y="72107"/>
                  </a:cubicBezTo>
                  <a:cubicBezTo>
                    <a:pt x="19749" y="81746"/>
                    <a:pt x="26099" y="91513"/>
                    <a:pt x="32449" y="101279"/>
                  </a:cubicBezTo>
                  <a:cubicBezTo>
                    <a:pt x="35179" y="98038"/>
                    <a:pt x="36703" y="93922"/>
                    <a:pt x="36703" y="89673"/>
                  </a:cubicBezTo>
                  <a:cubicBezTo>
                    <a:pt x="36703" y="79584"/>
                    <a:pt x="28512" y="71409"/>
                    <a:pt x="18415" y="71409"/>
                  </a:cubicBezTo>
                  <a:cubicBezTo>
                    <a:pt x="18288" y="71409"/>
                    <a:pt x="18224" y="71409"/>
                    <a:pt x="18098" y="71409"/>
                  </a:cubicBezTo>
                  <a:close/>
                  <a:moveTo>
                    <a:pt x="36259" y="0"/>
                  </a:moveTo>
                  <a:lnTo>
                    <a:pt x="0" y="0"/>
                  </a:lnTo>
                  <a:cubicBezTo>
                    <a:pt x="1016" y="10001"/>
                    <a:pt x="9970" y="17275"/>
                    <a:pt x="20003" y="16248"/>
                  </a:cubicBezTo>
                  <a:cubicBezTo>
                    <a:pt x="28575" y="15366"/>
                    <a:pt x="35370" y="8580"/>
                    <a:pt x="36259" y="0"/>
                  </a:cubicBezTo>
                  <a:close/>
                  <a:moveTo>
                    <a:pt x="1115378" y="16616"/>
                  </a:moveTo>
                  <a:cubicBezTo>
                    <a:pt x="1124839" y="16616"/>
                    <a:pt x="1132713" y="9392"/>
                    <a:pt x="1133475" y="0"/>
                  </a:cubicBezTo>
                  <a:lnTo>
                    <a:pt x="1097280" y="0"/>
                  </a:lnTo>
                  <a:cubicBezTo>
                    <a:pt x="1098042" y="9392"/>
                    <a:pt x="1105916" y="16616"/>
                    <a:pt x="1115378" y="16616"/>
                  </a:cubicBezTo>
                  <a:close/>
                  <a:moveTo>
                    <a:pt x="1023938" y="16616"/>
                  </a:moveTo>
                  <a:cubicBezTo>
                    <a:pt x="1033400" y="16616"/>
                    <a:pt x="1041274" y="9392"/>
                    <a:pt x="1042036" y="0"/>
                  </a:cubicBezTo>
                  <a:lnTo>
                    <a:pt x="1005840" y="0"/>
                  </a:lnTo>
                  <a:cubicBezTo>
                    <a:pt x="1006602" y="9392"/>
                    <a:pt x="1014476" y="16616"/>
                    <a:pt x="1023938" y="16616"/>
                  </a:cubicBezTo>
                  <a:close/>
                  <a:moveTo>
                    <a:pt x="932498" y="16616"/>
                  </a:moveTo>
                  <a:cubicBezTo>
                    <a:pt x="941960" y="16616"/>
                    <a:pt x="949834" y="9392"/>
                    <a:pt x="950595" y="0"/>
                  </a:cubicBezTo>
                  <a:lnTo>
                    <a:pt x="914400" y="0"/>
                  </a:lnTo>
                  <a:cubicBezTo>
                    <a:pt x="915162" y="9392"/>
                    <a:pt x="923037" y="16616"/>
                    <a:pt x="932498" y="16616"/>
                  </a:cubicBezTo>
                  <a:close/>
                  <a:moveTo>
                    <a:pt x="109538" y="162478"/>
                  </a:moveTo>
                  <a:cubicBezTo>
                    <a:pt x="99441" y="162478"/>
                    <a:pt x="91249" y="170652"/>
                    <a:pt x="91249" y="180742"/>
                  </a:cubicBezTo>
                  <a:cubicBezTo>
                    <a:pt x="91249" y="190832"/>
                    <a:pt x="99441" y="199007"/>
                    <a:pt x="109538" y="199007"/>
                  </a:cubicBezTo>
                  <a:cubicBezTo>
                    <a:pt x="119635" y="199007"/>
                    <a:pt x="127826" y="190832"/>
                    <a:pt x="127826" y="180742"/>
                  </a:cubicBezTo>
                  <a:cubicBezTo>
                    <a:pt x="127699" y="170754"/>
                    <a:pt x="119571" y="162731"/>
                    <a:pt x="109538" y="162731"/>
                  </a:cubicBezTo>
                  <a:close/>
                  <a:moveTo>
                    <a:pt x="566738" y="16616"/>
                  </a:moveTo>
                  <a:cubicBezTo>
                    <a:pt x="576200" y="16590"/>
                    <a:pt x="584074" y="9392"/>
                    <a:pt x="584899" y="0"/>
                  </a:cubicBezTo>
                  <a:lnTo>
                    <a:pt x="548640" y="0"/>
                  </a:lnTo>
                  <a:cubicBezTo>
                    <a:pt x="549402" y="9392"/>
                    <a:pt x="557276" y="16616"/>
                    <a:pt x="566738" y="16616"/>
                  </a:cubicBezTo>
                  <a:close/>
                  <a:moveTo>
                    <a:pt x="1206818" y="16616"/>
                  </a:moveTo>
                  <a:cubicBezTo>
                    <a:pt x="1216279" y="16616"/>
                    <a:pt x="1224153" y="9392"/>
                    <a:pt x="1224915" y="0"/>
                  </a:cubicBezTo>
                  <a:lnTo>
                    <a:pt x="1188593" y="0"/>
                  </a:lnTo>
                  <a:cubicBezTo>
                    <a:pt x="1189419" y="9443"/>
                    <a:pt x="1197356" y="16679"/>
                    <a:pt x="1206818" y="16616"/>
                  </a:cubicBezTo>
                  <a:close/>
                  <a:moveTo>
                    <a:pt x="841058" y="16616"/>
                  </a:moveTo>
                  <a:cubicBezTo>
                    <a:pt x="850519" y="16616"/>
                    <a:pt x="858393" y="9392"/>
                    <a:pt x="859155" y="0"/>
                  </a:cubicBezTo>
                  <a:lnTo>
                    <a:pt x="822961" y="0"/>
                  </a:lnTo>
                  <a:cubicBezTo>
                    <a:pt x="823723" y="9392"/>
                    <a:pt x="831597" y="16616"/>
                    <a:pt x="841058" y="16616"/>
                  </a:cubicBezTo>
                  <a:close/>
                  <a:moveTo>
                    <a:pt x="658178" y="16616"/>
                  </a:moveTo>
                  <a:cubicBezTo>
                    <a:pt x="667639" y="16590"/>
                    <a:pt x="675513" y="9392"/>
                    <a:pt x="676339" y="0"/>
                  </a:cubicBezTo>
                  <a:lnTo>
                    <a:pt x="640080" y="0"/>
                  </a:lnTo>
                  <a:cubicBezTo>
                    <a:pt x="640842" y="9392"/>
                    <a:pt x="648716" y="16616"/>
                    <a:pt x="658178" y="16616"/>
                  </a:cubicBezTo>
                  <a:close/>
                  <a:moveTo>
                    <a:pt x="749618" y="16616"/>
                  </a:moveTo>
                  <a:cubicBezTo>
                    <a:pt x="759079" y="16616"/>
                    <a:pt x="766953" y="9392"/>
                    <a:pt x="767715" y="0"/>
                  </a:cubicBezTo>
                  <a:lnTo>
                    <a:pt x="731393" y="0"/>
                  </a:lnTo>
                  <a:cubicBezTo>
                    <a:pt x="732219" y="9443"/>
                    <a:pt x="740156" y="16679"/>
                    <a:pt x="749618" y="16616"/>
                  </a:cubicBezTo>
                  <a:close/>
                  <a:moveTo>
                    <a:pt x="200978" y="71409"/>
                  </a:moveTo>
                  <a:cubicBezTo>
                    <a:pt x="190881" y="71409"/>
                    <a:pt x="182690" y="79584"/>
                    <a:pt x="182690" y="89673"/>
                  </a:cubicBezTo>
                  <a:cubicBezTo>
                    <a:pt x="182690" y="99763"/>
                    <a:pt x="190881" y="107938"/>
                    <a:pt x="200978" y="107938"/>
                  </a:cubicBezTo>
                  <a:cubicBezTo>
                    <a:pt x="211075" y="107938"/>
                    <a:pt x="219266" y="99763"/>
                    <a:pt x="219266" y="89673"/>
                  </a:cubicBezTo>
                  <a:cubicBezTo>
                    <a:pt x="219266" y="79584"/>
                    <a:pt x="211075" y="71409"/>
                    <a:pt x="200978" y="71409"/>
                  </a:cubicBezTo>
                  <a:close/>
                  <a:moveTo>
                    <a:pt x="292418" y="162731"/>
                  </a:moveTo>
                  <a:cubicBezTo>
                    <a:pt x="282322" y="162731"/>
                    <a:pt x="274130" y="170906"/>
                    <a:pt x="274130" y="180996"/>
                  </a:cubicBezTo>
                  <a:cubicBezTo>
                    <a:pt x="274130" y="191086"/>
                    <a:pt x="282322" y="199260"/>
                    <a:pt x="292418" y="199260"/>
                  </a:cubicBezTo>
                  <a:cubicBezTo>
                    <a:pt x="302514" y="199260"/>
                    <a:pt x="310706" y="191086"/>
                    <a:pt x="310706" y="180996"/>
                  </a:cubicBezTo>
                  <a:cubicBezTo>
                    <a:pt x="310706" y="170906"/>
                    <a:pt x="302514" y="162731"/>
                    <a:pt x="292418" y="162731"/>
                  </a:cubicBezTo>
                  <a:close/>
                  <a:moveTo>
                    <a:pt x="292418" y="71409"/>
                  </a:moveTo>
                  <a:cubicBezTo>
                    <a:pt x="282322" y="71409"/>
                    <a:pt x="274130" y="79584"/>
                    <a:pt x="274130" y="89673"/>
                  </a:cubicBezTo>
                  <a:cubicBezTo>
                    <a:pt x="274130" y="99763"/>
                    <a:pt x="282322" y="107938"/>
                    <a:pt x="292418" y="107938"/>
                  </a:cubicBezTo>
                  <a:cubicBezTo>
                    <a:pt x="302514" y="107938"/>
                    <a:pt x="310706" y="99763"/>
                    <a:pt x="310706" y="89673"/>
                  </a:cubicBezTo>
                  <a:cubicBezTo>
                    <a:pt x="310706" y="79584"/>
                    <a:pt x="302514" y="71409"/>
                    <a:pt x="292418" y="71409"/>
                  </a:cubicBezTo>
                  <a:close/>
                  <a:moveTo>
                    <a:pt x="292418" y="254054"/>
                  </a:moveTo>
                  <a:cubicBezTo>
                    <a:pt x="282322" y="254054"/>
                    <a:pt x="274130" y="262228"/>
                    <a:pt x="274130" y="272318"/>
                  </a:cubicBezTo>
                  <a:cubicBezTo>
                    <a:pt x="274130" y="282408"/>
                    <a:pt x="282322" y="290583"/>
                    <a:pt x="292418" y="290583"/>
                  </a:cubicBezTo>
                  <a:cubicBezTo>
                    <a:pt x="302514" y="290583"/>
                    <a:pt x="310706" y="282408"/>
                    <a:pt x="310706" y="272318"/>
                  </a:cubicBezTo>
                  <a:cubicBezTo>
                    <a:pt x="310579" y="262304"/>
                    <a:pt x="302451" y="254244"/>
                    <a:pt x="292418" y="254244"/>
                  </a:cubicBezTo>
                  <a:close/>
                  <a:moveTo>
                    <a:pt x="292418" y="345376"/>
                  </a:moveTo>
                  <a:cubicBezTo>
                    <a:pt x="282322" y="345376"/>
                    <a:pt x="274130" y="353551"/>
                    <a:pt x="274130" y="363640"/>
                  </a:cubicBezTo>
                  <a:cubicBezTo>
                    <a:pt x="274130" y="373730"/>
                    <a:pt x="282322" y="381905"/>
                    <a:pt x="292418" y="381905"/>
                  </a:cubicBezTo>
                  <a:cubicBezTo>
                    <a:pt x="302514" y="381905"/>
                    <a:pt x="310706" y="373730"/>
                    <a:pt x="310706" y="363640"/>
                  </a:cubicBezTo>
                  <a:cubicBezTo>
                    <a:pt x="310706" y="353551"/>
                    <a:pt x="302514" y="345376"/>
                    <a:pt x="292418" y="345376"/>
                  </a:cubicBezTo>
                  <a:close/>
                  <a:moveTo>
                    <a:pt x="338138" y="208392"/>
                  </a:moveTo>
                  <a:cubicBezTo>
                    <a:pt x="328041" y="208392"/>
                    <a:pt x="319849" y="216567"/>
                    <a:pt x="319849" y="226657"/>
                  </a:cubicBezTo>
                  <a:cubicBezTo>
                    <a:pt x="319849" y="236747"/>
                    <a:pt x="328041" y="244921"/>
                    <a:pt x="338138" y="244921"/>
                  </a:cubicBezTo>
                  <a:cubicBezTo>
                    <a:pt x="348235" y="244921"/>
                    <a:pt x="356426" y="236747"/>
                    <a:pt x="356426" y="226657"/>
                  </a:cubicBezTo>
                  <a:cubicBezTo>
                    <a:pt x="356426" y="216567"/>
                    <a:pt x="348235" y="208392"/>
                    <a:pt x="338138" y="208392"/>
                  </a:cubicBezTo>
                  <a:close/>
                  <a:moveTo>
                    <a:pt x="109538" y="71409"/>
                  </a:moveTo>
                  <a:cubicBezTo>
                    <a:pt x="99441" y="71409"/>
                    <a:pt x="91249" y="79584"/>
                    <a:pt x="91249" y="89673"/>
                  </a:cubicBezTo>
                  <a:cubicBezTo>
                    <a:pt x="91249" y="99763"/>
                    <a:pt x="99441" y="107938"/>
                    <a:pt x="109538" y="107938"/>
                  </a:cubicBezTo>
                  <a:cubicBezTo>
                    <a:pt x="119635" y="107938"/>
                    <a:pt x="127826" y="99763"/>
                    <a:pt x="127826" y="89673"/>
                  </a:cubicBezTo>
                  <a:cubicBezTo>
                    <a:pt x="127826" y="79584"/>
                    <a:pt x="119635" y="71409"/>
                    <a:pt x="109538" y="71409"/>
                  </a:cubicBezTo>
                  <a:close/>
                  <a:moveTo>
                    <a:pt x="246698" y="25748"/>
                  </a:moveTo>
                  <a:cubicBezTo>
                    <a:pt x="236601" y="25748"/>
                    <a:pt x="228410" y="33922"/>
                    <a:pt x="228410" y="44012"/>
                  </a:cubicBezTo>
                  <a:cubicBezTo>
                    <a:pt x="228410" y="54102"/>
                    <a:pt x="236601" y="62277"/>
                    <a:pt x="246698" y="62277"/>
                  </a:cubicBezTo>
                  <a:cubicBezTo>
                    <a:pt x="256794" y="62277"/>
                    <a:pt x="264986" y="54102"/>
                    <a:pt x="264986" y="44012"/>
                  </a:cubicBezTo>
                  <a:cubicBezTo>
                    <a:pt x="264859" y="33998"/>
                    <a:pt x="256731" y="25938"/>
                    <a:pt x="246698" y="25938"/>
                  </a:cubicBezTo>
                  <a:close/>
                  <a:moveTo>
                    <a:pt x="338138" y="117070"/>
                  </a:moveTo>
                  <a:cubicBezTo>
                    <a:pt x="328041" y="117070"/>
                    <a:pt x="319849" y="125245"/>
                    <a:pt x="319849" y="135335"/>
                  </a:cubicBezTo>
                  <a:cubicBezTo>
                    <a:pt x="319849" y="145424"/>
                    <a:pt x="328041" y="153599"/>
                    <a:pt x="338138" y="153599"/>
                  </a:cubicBezTo>
                  <a:cubicBezTo>
                    <a:pt x="348235" y="153599"/>
                    <a:pt x="356426" y="145424"/>
                    <a:pt x="356426" y="135335"/>
                  </a:cubicBezTo>
                  <a:cubicBezTo>
                    <a:pt x="356426" y="125245"/>
                    <a:pt x="348235" y="117070"/>
                    <a:pt x="338138" y="117070"/>
                  </a:cubicBezTo>
                  <a:close/>
                  <a:moveTo>
                    <a:pt x="658178" y="528021"/>
                  </a:moveTo>
                  <a:cubicBezTo>
                    <a:pt x="648018" y="527983"/>
                    <a:pt x="639826" y="536164"/>
                    <a:pt x="639763" y="546285"/>
                  </a:cubicBezTo>
                  <a:cubicBezTo>
                    <a:pt x="639700" y="556407"/>
                    <a:pt x="647891" y="564638"/>
                    <a:pt x="658051" y="564676"/>
                  </a:cubicBezTo>
                  <a:cubicBezTo>
                    <a:pt x="668211" y="564714"/>
                    <a:pt x="676402" y="556533"/>
                    <a:pt x="676466" y="546412"/>
                  </a:cubicBezTo>
                  <a:cubicBezTo>
                    <a:pt x="676466" y="546367"/>
                    <a:pt x="676466" y="546330"/>
                    <a:pt x="676466" y="546285"/>
                  </a:cubicBezTo>
                  <a:cubicBezTo>
                    <a:pt x="676466" y="536195"/>
                    <a:pt x="668275" y="528021"/>
                    <a:pt x="658178" y="528021"/>
                  </a:cubicBezTo>
                  <a:close/>
                  <a:moveTo>
                    <a:pt x="338138" y="391037"/>
                  </a:moveTo>
                  <a:cubicBezTo>
                    <a:pt x="328041" y="391037"/>
                    <a:pt x="319849" y="399212"/>
                    <a:pt x="319849" y="409302"/>
                  </a:cubicBezTo>
                  <a:cubicBezTo>
                    <a:pt x="319849" y="419391"/>
                    <a:pt x="328041" y="427566"/>
                    <a:pt x="338138" y="427566"/>
                  </a:cubicBezTo>
                  <a:cubicBezTo>
                    <a:pt x="348235" y="427566"/>
                    <a:pt x="356426" y="419391"/>
                    <a:pt x="356426" y="409302"/>
                  </a:cubicBezTo>
                  <a:cubicBezTo>
                    <a:pt x="356426" y="399212"/>
                    <a:pt x="348235" y="391037"/>
                    <a:pt x="338138" y="391037"/>
                  </a:cubicBezTo>
                  <a:close/>
                  <a:moveTo>
                    <a:pt x="155258" y="25748"/>
                  </a:moveTo>
                  <a:cubicBezTo>
                    <a:pt x="145162" y="25748"/>
                    <a:pt x="136970" y="33922"/>
                    <a:pt x="136970" y="44012"/>
                  </a:cubicBezTo>
                  <a:cubicBezTo>
                    <a:pt x="136970" y="54102"/>
                    <a:pt x="145162" y="62277"/>
                    <a:pt x="155258" y="62277"/>
                  </a:cubicBezTo>
                  <a:cubicBezTo>
                    <a:pt x="165354" y="62277"/>
                    <a:pt x="173546" y="54102"/>
                    <a:pt x="173546" y="44012"/>
                  </a:cubicBezTo>
                  <a:cubicBezTo>
                    <a:pt x="173419" y="33998"/>
                    <a:pt x="165291" y="25938"/>
                    <a:pt x="155258" y="25938"/>
                  </a:cubicBezTo>
                  <a:close/>
                  <a:moveTo>
                    <a:pt x="155258" y="117070"/>
                  </a:moveTo>
                  <a:cubicBezTo>
                    <a:pt x="145162" y="117070"/>
                    <a:pt x="136970" y="125245"/>
                    <a:pt x="136970" y="135335"/>
                  </a:cubicBezTo>
                  <a:cubicBezTo>
                    <a:pt x="136970" y="145424"/>
                    <a:pt x="145162" y="153599"/>
                    <a:pt x="155258" y="153599"/>
                  </a:cubicBezTo>
                  <a:cubicBezTo>
                    <a:pt x="165354" y="153599"/>
                    <a:pt x="173546" y="145424"/>
                    <a:pt x="173546" y="135335"/>
                  </a:cubicBezTo>
                  <a:cubicBezTo>
                    <a:pt x="173546" y="125245"/>
                    <a:pt x="165354" y="117070"/>
                    <a:pt x="155258" y="117070"/>
                  </a:cubicBezTo>
                  <a:close/>
                  <a:moveTo>
                    <a:pt x="200978" y="254054"/>
                  </a:moveTo>
                  <a:cubicBezTo>
                    <a:pt x="190881" y="254054"/>
                    <a:pt x="182690" y="262228"/>
                    <a:pt x="182690" y="272318"/>
                  </a:cubicBezTo>
                  <a:cubicBezTo>
                    <a:pt x="182690" y="282408"/>
                    <a:pt x="190881" y="290583"/>
                    <a:pt x="200978" y="290583"/>
                  </a:cubicBezTo>
                  <a:cubicBezTo>
                    <a:pt x="211075" y="290583"/>
                    <a:pt x="219266" y="282408"/>
                    <a:pt x="219266" y="272318"/>
                  </a:cubicBezTo>
                  <a:cubicBezTo>
                    <a:pt x="219139" y="262304"/>
                    <a:pt x="211011" y="254244"/>
                    <a:pt x="200978" y="254244"/>
                  </a:cubicBezTo>
                  <a:close/>
                  <a:moveTo>
                    <a:pt x="155258" y="208392"/>
                  </a:moveTo>
                  <a:cubicBezTo>
                    <a:pt x="145162" y="208392"/>
                    <a:pt x="136970" y="216567"/>
                    <a:pt x="136970" y="226657"/>
                  </a:cubicBezTo>
                  <a:cubicBezTo>
                    <a:pt x="136970" y="236747"/>
                    <a:pt x="145162" y="244921"/>
                    <a:pt x="155258" y="244921"/>
                  </a:cubicBezTo>
                  <a:cubicBezTo>
                    <a:pt x="165354" y="244921"/>
                    <a:pt x="173546" y="236747"/>
                    <a:pt x="173546" y="226657"/>
                  </a:cubicBezTo>
                  <a:cubicBezTo>
                    <a:pt x="173546" y="216567"/>
                    <a:pt x="165354" y="208392"/>
                    <a:pt x="155258" y="208392"/>
                  </a:cubicBezTo>
                  <a:close/>
                  <a:moveTo>
                    <a:pt x="200978" y="162731"/>
                  </a:moveTo>
                  <a:cubicBezTo>
                    <a:pt x="190881" y="162731"/>
                    <a:pt x="182690" y="170906"/>
                    <a:pt x="182690" y="180996"/>
                  </a:cubicBezTo>
                  <a:cubicBezTo>
                    <a:pt x="182690" y="191086"/>
                    <a:pt x="190881" y="199260"/>
                    <a:pt x="200978" y="199260"/>
                  </a:cubicBezTo>
                  <a:cubicBezTo>
                    <a:pt x="211075" y="199260"/>
                    <a:pt x="219266" y="191086"/>
                    <a:pt x="219266" y="180996"/>
                  </a:cubicBezTo>
                  <a:cubicBezTo>
                    <a:pt x="219266" y="170906"/>
                    <a:pt x="211075" y="162731"/>
                    <a:pt x="200978" y="162731"/>
                  </a:cubicBezTo>
                  <a:close/>
                  <a:moveTo>
                    <a:pt x="246698" y="208392"/>
                  </a:moveTo>
                  <a:cubicBezTo>
                    <a:pt x="236601" y="208392"/>
                    <a:pt x="228410" y="216567"/>
                    <a:pt x="228410" y="226657"/>
                  </a:cubicBezTo>
                  <a:cubicBezTo>
                    <a:pt x="228410" y="236747"/>
                    <a:pt x="236601" y="244921"/>
                    <a:pt x="246698" y="244921"/>
                  </a:cubicBezTo>
                  <a:cubicBezTo>
                    <a:pt x="256794" y="244921"/>
                    <a:pt x="264986" y="236747"/>
                    <a:pt x="264986" y="226657"/>
                  </a:cubicBezTo>
                  <a:cubicBezTo>
                    <a:pt x="264986" y="216567"/>
                    <a:pt x="256794" y="208392"/>
                    <a:pt x="246698" y="208392"/>
                  </a:cubicBezTo>
                  <a:close/>
                  <a:moveTo>
                    <a:pt x="246698" y="299715"/>
                  </a:moveTo>
                  <a:cubicBezTo>
                    <a:pt x="236601" y="299715"/>
                    <a:pt x="228410" y="307890"/>
                    <a:pt x="228410" y="317979"/>
                  </a:cubicBezTo>
                  <a:cubicBezTo>
                    <a:pt x="228410" y="328069"/>
                    <a:pt x="236601" y="336244"/>
                    <a:pt x="246698" y="336244"/>
                  </a:cubicBezTo>
                  <a:cubicBezTo>
                    <a:pt x="256794" y="336244"/>
                    <a:pt x="264986" y="328069"/>
                    <a:pt x="264986" y="317979"/>
                  </a:cubicBezTo>
                  <a:cubicBezTo>
                    <a:pt x="264986" y="307890"/>
                    <a:pt x="256794" y="299715"/>
                    <a:pt x="246698" y="299715"/>
                  </a:cubicBezTo>
                  <a:close/>
                  <a:moveTo>
                    <a:pt x="338138" y="25748"/>
                  </a:moveTo>
                  <a:cubicBezTo>
                    <a:pt x="328041" y="25748"/>
                    <a:pt x="319849" y="33922"/>
                    <a:pt x="319849" y="44012"/>
                  </a:cubicBezTo>
                  <a:cubicBezTo>
                    <a:pt x="319849" y="54102"/>
                    <a:pt x="328041" y="62277"/>
                    <a:pt x="338138" y="62277"/>
                  </a:cubicBezTo>
                  <a:cubicBezTo>
                    <a:pt x="348235" y="62277"/>
                    <a:pt x="356426" y="54102"/>
                    <a:pt x="356426" y="44012"/>
                  </a:cubicBezTo>
                  <a:cubicBezTo>
                    <a:pt x="356299" y="33998"/>
                    <a:pt x="348171" y="25938"/>
                    <a:pt x="338138" y="25938"/>
                  </a:cubicBezTo>
                  <a:close/>
                  <a:moveTo>
                    <a:pt x="246698" y="117070"/>
                  </a:moveTo>
                  <a:cubicBezTo>
                    <a:pt x="236601" y="117070"/>
                    <a:pt x="228410" y="125245"/>
                    <a:pt x="228410" y="135335"/>
                  </a:cubicBezTo>
                  <a:cubicBezTo>
                    <a:pt x="228410" y="145424"/>
                    <a:pt x="236601" y="153599"/>
                    <a:pt x="246698" y="153599"/>
                  </a:cubicBezTo>
                  <a:cubicBezTo>
                    <a:pt x="256794" y="153599"/>
                    <a:pt x="264986" y="145424"/>
                    <a:pt x="264986" y="135335"/>
                  </a:cubicBezTo>
                  <a:cubicBezTo>
                    <a:pt x="264986" y="125245"/>
                    <a:pt x="256794" y="117070"/>
                    <a:pt x="246698" y="117070"/>
                  </a:cubicBezTo>
                  <a:close/>
                  <a:moveTo>
                    <a:pt x="1023938" y="345376"/>
                  </a:moveTo>
                  <a:cubicBezTo>
                    <a:pt x="1013841" y="345376"/>
                    <a:pt x="1005650" y="353551"/>
                    <a:pt x="1005650" y="363640"/>
                  </a:cubicBezTo>
                  <a:cubicBezTo>
                    <a:pt x="1005650" y="373730"/>
                    <a:pt x="1013841" y="381905"/>
                    <a:pt x="1023938" y="381905"/>
                  </a:cubicBezTo>
                  <a:cubicBezTo>
                    <a:pt x="1034035" y="381905"/>
                    <a:pt x="1042226" y="373730"/>
                    <a:pt x="1042226" y="363640"/>
                  </a:cubicBezTo>
                  <a:cubicBezTo>
                    <a:pt x="1042226" y="353551"/>
                    <a:pt x="1034035" y="345376"/>
                    <a:pt x="1023938" y="345376"/>
                  </a:cubicBezTo>
                  <a:close/>
                  <a:moveTo>
                    <a:pt x="978218" y="25748"/>
                  </a:moveTo>
                  <a:cubicBezTo>
                    <a:pt x="968122" y="25748"/>
                    <a:pt x="959930" y="33922"/>
                    <a:pt x="959930" y="44012"/>
                  </a:cubicBezTo>
                  <a:cubicBezTo>
                    <a:pt x="959930" y="54102"/>
                    <a:pt x="968122" y="62277"/>
                    <a:pt x="978218" y="62277"/>
                  </a:cubicBezTo>
                  <a:cubicBezTo>
                    <a:pt x="988314" y="62277"/>
                    <a:pt x="996506" y="54102"/>
                    <a:pt x="996506" y="44012"/>
                  </a:cubicBezTo>
                  <a:cubicBezTo>
                    <a:pt x="996379" y="33998"/>
                    <a:pt x="988251" y="25938"/>
                    <a:pt x="978218" y="25938"/>
                  </a:cubicBezTo>
                  <a:close/>
                  <a:moveTo>
                    <a:pt x="1023938" y="436698"/>
                  </a:moveTo>
                  <a:cubicBezTo>
                    <a:pt x="1013841" y="436698"/>
                    <a:pt x="1005650" y="444873"/>
                    <a:pt x="1005650" y="454963"/>
                  </a:cubicBezTo>
                  <a:cubicBezTo>
                    <a:pt x="1005650" y="465053"/>
                    <a:pt x="1013841" y="473227"/>
                    <a:pt x="1023938" y="473227"/>
                  </a:cubicBezTo>
                  <a:cubicBezTo>
                    <a:pt x="1034035" y="473227"/>
                    <a:pt x="1042226" y="465053"/>
                    <a:pt x="1042226" y="454963"/>
                  </a:cubicBezTo>
                  <a:cubicBezTo>
                    <a:pt x="1042226" y="444873"/>
                    <a:pt x="1034035" y="436698"/>
                    <a:pt x="1023938" y="436698"/>
                  </a:cubicBezTo>
                  <a:close/>
                  <a:moveTo>
                    <a:pt x="978218" y="117070"/>
                  </a:moveTo>
                  <a:cubicBezTo>
                    <a:pt x="968122" y="117070"/>
                    <a:pt x="959930" y="125245"/>
                    <a:pt x="959930" y="135335"/>
                  </a:cubicBezTo>
                  <a:cubicBezTo>
                    <a:pt x="959930" y="145424"/>
                    <a:pt x="968122" y="153599"/>
                    <a:pt x="978218" y="153599"/>
                  </a:cubicBezTo>
                  <a:cubicBezTo>
                    <a:pt x="988314" y="153599"/>
                    <a:pt x="996506" y="145424"/>
                    <a:pt x="996506" y="135335"/>
                  </a:cubicBezTo>
                  <a:cubicBezTo>
                    <a:pt x="996506" y="125245"/>
                    <a:pt x="988314" y="117070"/>
                    <a:pt x="978218" y="117070"/>
                  </a:cubicBezTo>
                  <a:close/>
                  <a:moveTo>
                    <a:pt x="1069658" y="391037"/>
                  </a:moveTo>
                  <a:cubicBezTo>
                    <a:pt x="1059562" y="391037"/>
                    <a:pt x="1051370" y="399212"/>
                    <a:pt x="1051370" y="409302"/>
                  </a:cubicBezTo>
                  <a:cubicBezTo>
                    <a:pt x="1051370" y="419391"/>
                    <a:pt x="1059562" y="427566"/>
                    <a:pt x="1069658" y="427566"/>
                  </a:cubicBezTo>
                  <a:cubicBezTo>
                    <a:pt x="1079754" y="427566"/>
                    <a:pt x="1087946" y="419391"/>
                    <a:pt x="1087946" y="409302"/>
                  </a:cubicBezTo>
                  <a:cubicBezTo>
                    <a:pt x="1087946" y="399212"/>
                    <a:pt x="1079754" y="391037"/>
                    <a:pt x="1069658" y="391037"/>
                  </a:cubicBezTo>
                  <a:close/>
                  <a:moveTo>
                    <a:pt x="1023938" y="254054"/>
                  </a:moveTo>
                  <a:cubicBezTo>
                    <a:pt x="1013841" y="254054"/>
                    <a:pt x="1005650" y="262228"/>
                    <a:pt x="1005650" y="272318"/>
                  </a:cubicBezTo>
                  <a:cubicBezTo>
                    <a:pt x="1005650" y="282408"/>
                    <a:pt x="1013841" y="290583"/>
                    <a:pt x="1023938" y="290583"/>
                  </a:cubicBezTo>
                  <a:cubicBezTo>
                    <a:pt x="1034035" y="290583"/>
                    <a:pt x="1042226" y="282408"/>
                    <a:pt x="1042226" y="272318"/>
                  </a:cubicBezTo>
                  <a:cubicBezTo>
                    <a:pt x="1042099" y="262304"/>
                    <a:pt x="1033971" y="254244"/>
                    <a:pt x="1023938" y="254244"/>
                  </a:cubicBezTo>
                  <a:close/>
                  <a:moveTo>
                    <a:pt x="1023938" y="71409"/>
                  </a:moveTo>
                  <a:cubicBezTo>
                    <a:pt x="1013841" y="71409"/>
                    <a:pt x="1005650" y="79584"/>
                    <a:pt x="1005650" y="89673"/>
                  </a:cubicBezTo>
                  <a:cubicBezTo>
                    <a:pt x="1005650" y="99763"/>
                    <a:pt x="1013841" y="107938"/>
                    <a:pt x="1023938" y="107938"/>
                  </a:cubicBezTo>
                  <a:cubicBezTo>
                    <a:pt x="1034035" y="107938"/>
                    <a:pt x="1042226" y="99763"/>
                    <a:pt x="1042226" y="89673"/>
                  </a:cubicBezTo>
                  <a:cubicBezTo>
                    <a:pt x="1042226" y="79584"/>
                    <a:pt x="1034035" y="71409"/>
                    <a:pt x="1023938" y="71409"/>
                  </a:cubicBezTo>
                  <a:close/>
                  <a:moveTo>
                    <a:pt x="978218" y="208392"/>
                  </a:moveTo>
                  <a:cubicBezTo>
                    <a:pt x="968122" y="208392"/>
                    <a:pt x="959930" y="216567"/>
                    <a:pt x="959930" y="226657"/>
                  </a:cubicBezTo>
                  <a:cubicBezTo>
                    <a:pt x="959930" y="236747"/>
                    <a:pt x="968122" y="244921"/>
                    <a:pt x="978218" y="244921"/>
                  </a:cubicBezTo>
                  <a:cubicBezTo>
                    <a:pt x="988314" y="244921"/>
                    <a:pt x="996506" y="236747"/>
                    <a:pt x="996506" y="226657"/>
                  </a:cubicBezTo>
                  <a:cubicBezTo>
                    <a:pt x="996506" y="216567"/>
                    <a:pt x="988314" y="208392"/>
                    <a:pt x="978218" y="208392"/>
                  </a:cubicBezTo>
                  <a:close/>
                  <a:moveTo>
                    <a:pt x="1023938" y="162731"/>
                  </a:moveTo>
                  <a:cubicBezTo>
                    <a:pt x="1013841" y="162731"/>
                    <a:pt x="1005650" y="170906"/>
                    <a:pt x="1005650" y="180996"/>
                  </a:cubicBezTo>
                  <a:cubicBezTo>
                    <a:pt x="1005650" y="191086"/>
                    <a:pt x="1013841" y="199260"/>
                    <a:pt x="1023938" y="199260"/>
                  </a:cubicBezTo>
                  <a:cubicBezTo>
                    <a:pt x="1034035" y="199260"/>
                    <a:pt x="1042226" y="191086"/>
                    <a:pt x="1042226" y="180996"/>
                  </a:cubicBezTo>
                  <a:cubicBezTo>
                    <a:pt x="1042226" y="170906"/>
                    <a:pt x="1034035" y="162731"/>
                    <a:pt x="1023938" y="162731"/>
                  </a:cubicBezTo>
                  <a:close/>
                  <a:moveTo>
                    <a:pt x="932498" y="528021"/>
                  </a:moveTo>
                  <a:cubicBezTo>
                    <a:pt x="922338" y="527983"/>
                    <a:pt x="914147" y="536164"/>
                    <a:pt x="914083" y="546285"/>
                  </a:cubicBezTo>
                  <a:cubicBezTo>
                    <a:pt x="914019" y="556407"/>
                    <a:pt x="922211" y="564638"/>
                    <a:pt x="932371" y="564676"/>
                  </a:cubicBezTo>
                  <a:cubicBezTo>
                    <a:pt x="942531" y="564714"/>
                    <a:pt x="950723" y="556533"/>
                    <a:pt x="950786" y="546412"/>
                  </a:cubicBezTo>
                  <a:cubicBezTo>
                    <a:pt x="950786" y="546367"/>
                    <a:pt x="950786" y="546330"/>
                    <a:pt x="950786" y="546285"/>
                  </a:cubicBezTo>
                  <a:cubicBezTo>
                    <a:pt x="950786" y="536195"/>
                    <a:pt x="942594" y="528021"/>
                    <a:pt x="932498" y="528021"/>
                  </a:cubicBezTo>
                  <a:close/>
                  <a:moveTo>
                    <a:pt x="932498" y="436698"/>
                  </a:moveTo>
                  <a:cubicBezTo>
                    <a:pt x="922401" y="436698"/>
                    <a:pt x="914210" y="444873"/>
                    <a:pt x="914210" y="454963"/>
                  </a:cubicBezTo>
                  <a:cubicBezTo>
                    <a:pt x="914210" y="465053"/>
                    <a:pt x="922401" y="473227"/>
                    <a:pt x="932498" y="473227"/>
                  </a:cubicBezTo>
                  <a:cubicBezTo>
                    <a:pt x="942594" y="473227"/>
                    <a:pt x="950786" y="465053"/>
                    <a:pt x="950786" y="454963"/>
                  </a:cubicBezTo>
                  <a:cubicBezTo>
                    <a:pt x="950786" y="444873"/>
                    <a:pt x="942594" y="436698"/>
                    <a:pt x="932498" y="436698"/>
                  </a:cubicBezTo>
                  <a:close/>
                  <a:moveTo>
                    <a:pt x="932498" y="345376"/>
                  </a:moveTo>
                  <a:cubicBezTo>
                    <a:pt x="922401" y="345376"/>
                    <a:pt x="914210" y="353551"/>
                    <a:pt x="914210" y="363640"/>
                  </a:cubicBezTo>
                  <a:cubicBezTo>
                    <a:pt x="914210" y="373730"/>
                    <a:pt x="922401" y="381905"/>
                    <a:pt x="932498" y="381905"/>
                  </a:cubicBezTo>
                  <a:cubicBezTo>
                    <a:pt x="942594" y="381905"/>
                    <a:pt x="950786" y="373730"/>
                    <a:pt x="950786" y="363640"/>
                  </a:cubicBezTo>
                  <a:cubicBezTo>
                    <a:pt x="950786" y="353551"/>
                    <a:pt x="942594" y="345376"/>
                    <a:pt x="932498" y="345376"/>
                  </a:cubicBezTo>
                  <a:close/>
                  <a:moveTo>
                    <a:pt x="1069658" y="299715"/>
                  </a:moveTo>
                  <a:cubicBezTo>
                    <a:pt x="1059562" y="299715"/>
                    <a:pt x="1051370" y="307890"/>
                    <a:pt x="1051370" y="317979"/>
                  </a:cubicBezTo>
                  <a:cubicBezTo>
                    <a:pt x="1051370" y="328069"/>
                    <a:pt x="1059562" y="336244"/>
                    <a:pt x="1069658" y="336244"/>
                  </a:cubicBezTo>
                  <a:cubicBezTo>
                    <a:pt x="1079754" y="336244"/>
                    <a:pt x="1087946" y="328069"/>
                    <a:pt x="1087946" y="317979"/>
                  </a:cubicBezTo>
                  <a:cubicBezTo>
                    <a:pt x="1087946" y="307890"/>
                    <a:pt x="1079754" y="299715"/>
                    <a:pt x="1069658" y="299715"/>
                  </a:cubicBezTo>
                  <a:close/>
                  <a:moveTo>
                    <a:pt x="886778" y="25748"/>
                  </a:moveTo>
                  <a:cubicBezTo>
                    <a:pt x="876681" y="25748"/>
                    <a:pt x="868490" y="33922"/>
                    <a:pt x="868490" y="44012"/>
                  </a:cubicBezTo>
                  <a:cubicBezTo>
                    <a:pt x="868490" y="54102"/>
                    <a:pt x="876681" y="62277"/>
                    <a:pt x="886778" y="62277"/>
                  </a:cubicBezTo>
                  <a:cubicBezTo>
                    <a:pt x="896875" y="62277"/>
                    <a:pt x="905066" y="54102"/>
                    <a:pt x="905066" y="44012"/>
                  </a:cubicBezTo>
                  <a:cubicBezTo>
                    <a:pt x="904939" y="33998"/>
                    <a:pt x="896811" y="25938"/>
                    <a:pt x="886778" y="25938"/>
                  </a:cubicBezTo>
                  <a:close/>
                  <a:moveTo>
                    <a:pt x="932498" y="162731"/>
                  </a:moveTo>
                  <a:cubicBezTo>
                    <a:pt x="922401" y="162731"/>
                    <a:pt x="914210" y="170906"/>
                    <a:pt x="914210" y="180996"/>
                  </a:cubicBezTo>
                  <a:cubicBezTo>
                    <a:pt x="914210" y="191086"/>
                    <a:pt x="922401" y="199260"/>
                    <a:pt x="932498" y="199260"/>
                  </a:cubicBezTo>
                  <a:cubicBezTo>
                    <a:pt x="942594" y="199260"/>
                    <a:pt x="950786" y="191086"/>
                    <a:pt x="950786" y="180996"/>
                  </a:cubicBezTo>
                  <a:cubicBezTo>
                    <a:pt x="950786" y="170906"/>
                    <a:pt x="942594" y="162731"/>
                    <a:pt x="932498" y="162731"/>
                  </a:cubicBezTo>
                  <a:close/>
                  <a:moveTo>
                    <a:pt x="978218" y="482359"/>
                  </a:moveTo>
                  <a:cubicBezTo>
                    <a:pt x="968122" y="482359"/>
                    <a:pt x="959930" y="490534"/>
                    <a:pt x="959930" y="500624"/>
                  </a:cubicBezTo>
                  <a:cubicBezTo>
                    <a:pt x="959930" y="510714"/>
                    <a:pt x="968122" y="518888"/>
                    <a:pt x="978218" y="518888"/>
                  </a:cubicBezTo>
                  <a:cubicBezTo>
                    <a:pt x="988314" y="518888"/>
                    <a:pt x="996506" y="510714"/>
                    <a:pt x="996506" y="500624"/>
                  </a:cubicBezTo>
                  <a:cubicBezTo>
                    <a:pt x="996379" y="490610"/>
                    <a:pt x="988251" y="482550"/>
                    <a:pt x="978218" y="482550"/>
                  </a:cubicBezTo>
                  <a:close/>
                  <a:moveTo>
                    <a:pt x="978218" y="299715"/>
                  </a:moveTo>
                  <a:cubicBezTo>
                    <a:pt x="968122" y="299715"/>
                    <a:pt x="959930" y="307890"/>
                    <a:pt x="959930" y="317979"/>
                  </a:cubicBezTo>
                  <a:cubicBezTo>
                    <a:pt x="959930" y="328069"/>
                    <a:pt x="968122" y="336244"/>
                    <a:pt x="978218" y="336244"/>
                  </a:cubicBezTo>
                  <a:cubicBezTo>
                    <a:pt x="988314" y="336244"/>
                    <a:pt x="996506" y="328069"/>
                    <a:pt x="996506" y="317979"/>
                  </a:cubicBezTo>
                  <a:cubicBezTo>
                    <a:pt x="996506" y="307890"/>
                    <a:pt x="988314" y="299715"/>
                    <a:pt x="978218" y="299715"/>
                  </a:cubicBezTo>
                  <a:close/>
                  <a:moveTo>
                    <a:pt x="978218" y="391037"/>
                  </a:moveTo>
                  <a:cubicBezTo>
                    <a:pt x="968122" y="391037"/>
                    <a:pt x="959930" y="399212"/>
                    <a:pt x="959930" y="409302"/>
                  </a:cubicBezTo>
                  <a:cubicBezTo>
                    <a:pt x="959930" y="419391"/>
                    <a:pt x="968122" y="427566"/>
                    <a:pt x="978218" y="427566"/>
                  </a:cubicBezTo>
                  <a:cubicBezTo>
                    <a:pt x="988314" y="427566"/>
                    <a:pt x="996506" y="419391"/>
                    <a:pt x="996506" y="409302"/>
                  </a:cubicBezTo>
                  <a:cubicBezTo>
                    <a:pt x="996506" y="399212"/>
                    <a:pt x="988314" y="391037"/>
                    <a:pt x="978218" y="391037"/>
                  </a:cubicBezTo>
                  <a:close/>
                  <a:moveTo>
                    <a:pt x="932498" y="71409"/>
                  </a:moveTo>
                  <a:cubicBezTo>
                    <a:pt x="922401" y="71409"/>
                    <a:pt x="914210" y="79584"/>
                    <a:pt x="914210" y="89673"/>
                  </a:cubicBezTo>
                  <a:cubicBezTo>
                    <a:pt x="914210" y="99763"/>
                    <a:pt x="922401" y="107938"/>
                    <a:pt x="932498" y="107938"/>
                  </a:cubicBezTo>
                  <a:cubicBezTo>
                    <a:pt x="942594" y="107938"/>
                    <a:pt x="950786" y="99763"/>
                    <a:pt x="950786" y="89673"/>
                  </a:cubicBezTo>
                  <a:cubicBezTo>
                    <a:pt x="950786" y="79584"/>
                    <a:pt x="942594" y="71409"/>
                    <a:pt x="932498" y="71409"/>
                  </a:cubicBezTo>
                  <a:close/>
                  <a:moveTo>
                    <a:pt x="932498" y="254054"/>
                  </a:moveTo>
                  <a:cubicBezTo>
                    <a:pt x="922401" y="254054"/>
                    <a:pt x="914210" y="262228"/>
                    <a:pt x="914210" y="272318"/>
                  </a:cubicBezTo>
                  <a:cubicBezTo>
                    <a:pt x="914210" y="282408"/>
                    <a:pt x="922401" y="290583"/>
                    <a:pt x="932498" y="290583"/>
                  </a:cubicBezTo>
                  <a:cubicBezTo>
                    <a:pt x="942594" y="290583"/>
                    <a:pt x="950786" y="282408"/>
                    <a:pt x="950786" y="272318"/>
                  </a:cubicBezTo>
                  <a:cubicBezTo>
                    <a:pt x="950659" y="262304"/>
                    <a:pt x="942531" y="254244"/>
                    <a:pt x="932498" y="254244"/>
                  </a:cubicBezTo>
                  <a:close/>
                  <a:moveTo>
                    <a:pt x="1206818" y="162731"/>
                  </a:moveTo>
                  <a:cubicBezTo>
                    <a:pt x="1196722" y="162731"/>
                    <a:pt x="1188530" y="170906"/>
                    <a:pt x="1188530" y="180996"/>
                  </a:cubicBezTo>
                  <a:cubicBezTo>
                    <a:pt x="1188530" y="191086"/>
                    <a:pt x="1196722" y="199260"/>
                    <a:pt x="1206818" y="199260"/>
                  </a:cubicBezTo>
                  <a:cubicBezTo>
                    <a:pt x="1216914" y="199260"/>
                    <a:pt x="1225106" y="191086"/>
                    <a:pt x="1225106" y="180996"/>
                  </a:cubicBezTo>
                  <a:cubicBezTo>
                    <a:pt x="1225106" y="170906"/>
                    <a:pt x="1216914" y="162731"/>
                    <a:pt x="1206818" y="162731"/>
                  </a:cubicBezTo>
                  <a:close/>
                  <a:moveTo>
                    <a:pt x="1206818" y="71409"/>
                  </a:moveTo>
                  <a:cubicBezTo>
                    <a:pt x="1196722" y="71409"/>
                    <a:pt x="1188530" y="79584"/>
                    <a:pt x="1188530" y="89673"/>
                  </a:cubicBezTo>
                  <a:cubicBezTo>
                    <a:pt x="1188530" y="99763"/>
                    <a:pt x="1196722" y="107938"/>
                    <a:pt x="1206818" y="107938"/>
                  </a:cubicBezTo>
                  <a:cubicBezTo>
                    <a:pt x="1216914" y="107938"/>
                    <a:pt x="1225106" y="99763"/>
                    <a:pt x="1225106" y="89673"/>
                  </a:cubicBezTo>
                  <a:cubicBezTo>
                    <a:pt x="1225106" y="79584"/>
                    <a:pt x="1216914" y="71409"/>
                    <a:pt x="1206818" y="71409"/>
                  </a:cubicBezTo>
                  <a:close/>
                  <a:moveTo>
                    <a:pt x="1188593" y="272318"/>
                  </a:moveTo>
                  <a:cubicBezTo>
                    <a:pt x="1188593" y="276599"/>
                    <a:pt x="1190117" y="280734"/>
                    <a:pt x="1192912" y="283987"/>
                  </a:cubicBezTo>
                  <a:cubicBezTo>
                    <a:pt x="1198309" y="274221"/>
                    <a:pt x="1203706" y="264327"/>
                    <a:pt x="1209104" y="254307"/>
                  </a:cubicBezTo>
                  <a:cubicBezTo>
                    <a:pt x="1208342" y="254244"/>
                    <a:pt x="1207643" y="254244"/>
                    <a:pt x="1206881" y="254307"/>
                  </a:cubicBezTo>
                  <a:cubicBezTo>
                    <a:pt x="1196849" y="254307"/>
                    <a:pt x="1188721" y="262330"/>
                    <a:pt x="1188593" y="272318"/>
                  </a:cubicBezTo>
                  <a:close/>
                  <a:moveTo>
                    <a:pt x="658241" y="436698"/>
                  </a:moveTo>
                  <a:cubicBezTo>
                    <a:pt x="648145" y="436698"/>
                    <a:pt x="639953" y="444873"/>
                    <a:pt x="639953" y="454963"/>
                  </a:cubicBezTo>
                  <a:cubicBezTo>
                    <a:pt x="639953" y="465053"/>
                    <a:pt x="648145" y="473227"/>
                    <a:pt x="658241" y="473227"/>
                  </a:cubicBezTo>
                  <a:cubicBezTo>
                    <a:pt x="668338" y="473227"/>
                    <a:pt x="676529" y="465053"/>
                    <a:pt x="676529" y="454963"/>
                  </a:cubicBezTo>
                  <a:cubicBezTo>
                    <a:pt x="676529" y="444873"/>
                    <a:pt x="668338" y="436698"/>
                    <a:pt x="658241" y="436698"/>
                  </a:cubicBezTo>
                  <a:cubicBezTo>
                    <a:pt x="658241" y="436698"/>
                    <a:pt x="658178" y="436698"/>
                    <a:pt x="658178" y="436698"/>
                  </a:cubicBezTo>
                  <a:close/>
                  <a:moveTo>
                    <a:pt x="1161162" y="25748"/>
                  </a:moveTo>
                  <a:cubicBezTo>
                    <a:pt x="1151065" y="25748"/>
                    <a:pt x="1142874" y="33922"/>
                    <a:pt x="1142874" y="44012"/>
                  </a:cubicBezTo>
                  <a:cubicBezTo>
                    <a:pt x="1142874" y="54102"/>
                    <a:pt x="1151065" y="62277"/>
                    <a:pt x="1161162" y="62277"/>
                  </a:cubicBezTo>
                  <a:cubicBezTo>
                    <a:pt x="1171258" y="62277"/>
                    <a:pt x="1179450" y="54102"/>
                    <a:pt x="1179450" y="44012"/>
                  </a:cubicBezTo>
                  <a:cubicBezTo>
                    <a:pt x="1179323" y="33973"/>
                    <a:pt x="1171131" y="25900"/>
                    <a:pt x="1161098" y="25938"/>
                  </a:cubicBezTo>
                  <a:close/>
                  <a:moveTo>
                    <a:pt x="1280034" y="89673"/>
                  </a:moveTo>
                  <a:cubicBezTo>
                    <a:pt x="1280034" y="93859"/>
                    <a:pt x="1281494" y="97911"/>
                    <a:pt x="1284161" y="101152"/>
                  </a:cubicBezTo>
                  <a:cubicBezTo>
                    <a:pt x="1288606" y="91322"/>
                    <a:pt x="1293051" y="81493"/>
                    <a:pt x="1297432" y="71536"/>
                  </a:cubicBezTo>
                  <a:cubicBezTo>
                    <a:pt x="1287717" y="71942"/>
                    <a:pt x="1279970" y="79939"/>
                    <a:pt x="1279970" y="89673"/>
                  </a:cubicBezTo>
                  <a:close/>
                  <a:moveTo>
                    <a:pt x="1069722" y="208392"/>
                  </a:moveTo>
                  <a:cubicBezTo>
                    <a:pt x="1059625" y="208392"/>
                    <a:pt x="1051434" y="216567"/>
                    <a:pt x="1051434" y="226657"/>
                  </a:cubicBezTo>
                  <a:cubicBezTo>
                    <a:pt x="1051434" y="236747"/>
                    <a:pt x="1059625" y="244921"/>
                    <a:pt x="1069722" y="244921"/>
                  </a:cubicBezTo>
                  <a:cubicBezTo>
                    <a:pt x="1079818" y="244921"/>
                    <a:pt x="1088010" y="236747"/>
                    <a:pt x="1088010" y="226657"/>
                  </a:cubicBezTo>
                  <a:cubicBezTo>
                    <a:pt x="1088010" y="216567"/>
                    <a:pt x="1079818" y="208392"/>
                    <a:pt x="1069722" y="208392"/>
                  </a:cubicBezTo>
                  <a:cubicBezTo>
                    <a:pt x="1069722" y="208392"/>
                    <a:pt x="1069658" y="208392"/>
                    <a:pt x="1069658" y="208392"/>
                  </a:cubicBezTo>
                  <a:close/>
                  <a:moveTo>
                    <a:pt x="1252601" y="25748"/>
                  </a:moveTo>
                  <a:cubicBezTo>
                    <a:pt x="1242505" y="25748"/>
                    <a:pt x="1234313" y="33922"/>
                    <a:pt x="1234313" y="44012"/>
                  </a:cubicBezTo>
                  <a:cubicBezTo>
                    <a:pt x="1234313" y="54102"/>
                    <a:pt x="1242505" y="62277"/>
                    <a:pt x="1252601" y="62277"/>
                  </a:cubicBezTo>
                  <a:cubicBezTo>
                    <a:pt x="1262698" y="62277"/>
                    <a:pt x="1270889" y="54102"/>
                    <a:pt x="1270889" y="44012"/>
                  </a:cubicBezTo>
                  <a:cubicBezTo>
                    <a:pt x="1270762" y="33973"/>
                    <a:pt x="1262571" y="25900"/>
                    <a:pt x="1252538" y="25938"/>
                  </a:cubicBezTo>
                  <a:close/>
                  <a:moveTo>
                    <a:pt x="1252601" y="117070"/>
                  </a:moveTo>
                  <a:cubicBezTo>
                    <a:pt x="1242505" y="117070"/>
                    <a:pt x="1234313" y="125245"/>
                    <a:pt x="1234313" y="135335"/>
                  </a:cubicBezTo>
                  <a:cubicBezTo>
                    <a:pt x="1234313" y="145424"/>
                    <a:pt x="1242505" y="153599"/>
                    <a:pt x="1252601" y="153599"/>
                  </a:cubicBezTo>
                  <a:cubicBezTo>
                    <a:pt x="1255396" y="153574"/>
                    <a:pt x="1258189" y="152901"/>
                    <a:pt x="1260729" y="151633"/>
                  </a:cubicBezTo>
                  <a:cubicBezTo>
                    <a:pt x="1263904" y="144847"/>
                    <a:pt x="1267079" y="138062"/>
                    <a:pt x="1270318" y="131149"/>
                  </a:cubicBezTo>
                  <a:cubicBezTo>
                    <a:pt x="1268413" y="122879"/>
                    <a:pt x="1261047" y="117032"/>
                    <a:pt x="1252538" y="117070"/>
                  </a:cubicBezTo>
                  <a:close/>
                  <a:moveTo>
                    <a:pt x="1280224" y="0"/>
                  </a:moveTo>
                  <a:cubicBezTo>
                    <a:pt x="1281050" y="9982"/>
                    <a:pt x="1289812" y="17396"/>
                    <a:pt x="1299846" y="16558"/>
                  </a:cubicBezTo>
                  <a:cubicBezTo>
                    <a:pt x="1308672" y="15816"/>
                    <a:pt x="1315657" y="8821"/>
                    <a:pt x="1316419" y="0"/>
                  </a:cubicBezTo>
                  <a:close/>
                  <a:moveTo>
                    <a:pt x="1115124" y="345376"/>
                  </a:moveTo>
                  <a:cubicBezTo>
                    <a:pt x="1105027" y="345376"/>
                    <a:pt x="1096836" y="353551"/>
                    <a:pt x="1096836" y="363640"/>
                  </a:cubicBezTo>
                  <a:cubicBezTo>
                    <a:pt x="1096836" y="373730"/>
                    <a:pt x="1105027" y="381905"/>
                    <a:pt x="1115124" y="381905"/>
                  </a:cubicBezTo>
                  <a:cubicBezTo>
                    <a:pt x="1125221" y="381905"/>
                    <a:pt x="1133412" y="373730"/>
                    <a:pt x="1133412" y="363640"/>
                  </a:cubicBezTo>
                  <a:cubicBezTo>
                    <a:pt x="1133412" y="353652"/>
                    <a:pt x="1125411" y="345515"/>
                    <a:pt x="1115378" y="345376"/>
                  </a:cubicBezTo>
                  <a:close/>
                  <a:moveTo>
                    <a:pt x="1115124" y="254054"/>
                  </a:moveTo>
                  <a:cubicBezTo>
                    <a:pt x="1105027" y="254054"/>
                    <a:pt x="1096836" y="262228"/>
                    <a:pt x="1096836" y="272318"/>
                  </a:cubicBezTo>
                  <a:cubicBezTo>
                    <a:pt x="1096836" y="282408"/>
                    <a:pt x="1105027" y="290583"/>
                    <a:pt x="1115124" y="290583"/>
                  </a:cubicBezTo>
                  <a:cubicBezTo>
                    <a:pt x="1125221" y="290583"/>
                    <a:pt x="1133412" y="282408"/>
                    <a:pt x="1133412" y="272318"/>
                  </a:cubicBezTo>
                  <a:cubicBezTo>
                    <a:pt x="1133285" y="262406"/>
                    <a:pt x="1125284" y="254383"/>
                    <a:pt x="1115378" y="254244"/>
                  </a:cubicBezTo>
                  <a:close/>
                  <a:moveTo>
                    <a:pt x="1069404" y="25748"/>
                  </a:moveTo>
                  <a:cubicBezTo>
                    <a:pt x="1059307" y="25748"/>
                    <a:pt x="1051116" y="33922"/>
                    <a:pt x="1051116" y="44012"/>
                  </a:cubicBezTo>
                  <a:cubicBezTo>
                    <a:pt x="1051116" y="54102"/>
                    <a:pt x="1059307" y="62277"/>
                    <a:pt x="1069404" y="62277"/>
                  </a:cubicBezTo>
                  <a:cubicBezTo>
                    <a:pt x="1079500" y="62277"/>
                    <a:pt x="1087692" y="54102"/>
                    <a:pt x="1087692" y="44012"/>
                  </a:cubicBezTo>
                  <a:cubicBezTo>
                    <a:pt x="1087565" y="34100"/>
                    <a:pt x="1079564" y="26078"/>
                    <a:pt x="1069658" y="25938"/>
                  </a:cubicBezTo>
                  <a:close/>
                  <a:moveTo>
                    <a:pt x="1069404" y="117070"/>
                  </a:moveTo>
                  <a:cubicBezTo>
                    <a:pt x="1059307" y="117070"/>
                    <a:pt x="1051116" y="125245"/>
                    <a:pt x="1051116" y="135335"/>
                  </a:cubicBezTo>
                  <a:cubicBezTo>
                    <a:pt x="1051116" y="145424"/>
                    <a:pt x="1059307" y="153599"/>
                    <a:pt x="1069404" y="153599"/>
                  </a:cubicBezTo>
                  <a:cubicBezTo>
                    <a:pt x="1079500" y="153599"/>
                    <a:pt x="1087692" y="145424"/>
                    <a:pt x="1087692" y="135335"/>
                  </a:cubicBezTo>
                  <a:cubicBezTo>
                    <a:pt x="1087692" y="125346"/>
                    <a:pt x="1079627" y="117210"/>
                    <a:pt x="1069658" y="117070"/>
                  </a:cubicBezTo>
                  <a:close/>
                  <a:moveTo>
                    <a:pt x="1160844" y="299715"/>
                  </a:moveTo>
                  <a:cubicBezTo>
                    <a:pt x="1150748" y="299715"/>
                    <a:pt x="1142556" y="307890"/>
                    <a:pt x="1142556" y="317979"/>
                  </a:cubicBezTo>
                  <a:cubicBezTo>
                    <a:pt x="1142556" y="328069"/>
                    <a:pt x="1150748" y="336244"/>
                    <a:pt x="1160844" y="336244"/>
                  </a:cubicBezTo>
                  <a:lnTo>
                    <a:pt x="1162495" y="336244"/>
                  </a:lnTo>
                  <a:cubicBezTo>
                    <a:pt x="1167512" y="327790"/>
                    <a:pt x="1172528" y="319330"/>
                    <a:pt x="1177544" y="310876"/>
                  </a:cubicBezTo>
                  <a:cubicBezTo>
                    <a:pt x="1174750" y="304255"/>
                    <a:pt x="1168274" y="299892"/>
                    <a:pt x="1161098" y="299715"/>
                  </a:cubicBezTo>
                  <a:close/>
                  <a:moveTo>
                    <a:pt x="1160844" y="208392"/>
                  </a:moveTo>
                  <a:cubicBezTo>
                    <a:pt x="1150748" y="208392"/>
                    <a:pt x="1142556" y="216567"/>
                    <a:pt x="1142556" y="226657"/>
                  </a:cubicBezTo>
                  <a:cubicBezTo>
                    <a:pt x="1142556" y="236747"/>
                    <a:pt x="1150748" y="244921"/>
                    <a:pt x="1160844" y="244921"/>
                  </a:cubicBezTo>
                  <a:cubicBezTo>
                    <a:pt x="1170940" y="244921"/>
                    <a:pt x="1179132" y="236747"/>
                    <a:pt x="1179132" y="226657"/>
                  </a:cubicBezTo>
                  <a:cubicBezTo>
                    <a:pt x="1179132" y="216669"/>
                    <a:pt x="1171067" y="208532"/>
                    <a:pt x="1161098" y="208392"/>
                  </a:cubicBezTo>
                  <a:close/>
                  <a:moveTo>
                    <a:pt x="1115124" y="162731"/>
                  </a:moveTo>
                  <a:cubicBezTo>
                    <a:pt x="1105027" y="162731"/>
                    <a:pt x="1096836" y="170906"/>
                    <a:pt x="1096836" y="180996"/>
                  </a:cubicBezTo>
                  <a:cubicBezTo>
                    <a:pt x="1096836" y="191086"/>
                    <a:pt x="1105027" y="199260"/>
                    <a:pt x="1115124" y="199260"/>
                  </a:cubicBezTo>
                  <a:cubicBezTo>
                    <a:pt x="1125221" y="199260"/>
                    <a:pt x="1133412" y="191086"/>
                    <a:pt x="1133412" y="180996"/>
                  </a:cubicBezTo>
                  <a:cubicBezTo>
                    <a:pt x="1133412" y="171007"/>
                    <a:pt x="1125411" y="162871"/>
                    <a:pt x="1115378" y="162731"/>
                  </a:cubicBezTo>
                  <a:close/>
                  <a:moveTo>
                    <a:pt x="1115124" y="71409"/>
                  </a:moveTo>
                  <a:cubicBezTo>
                    <a:pt x="1105027" y="71409"/>
                    <a:pt x="1096836" y="79584"/>
                    <a:pt x="1096836" y="89673"/>
                  </a:cubicBezTo>
                  <a:cubicBezTo>
                    <a:pt x="1096836" y="99763"/>
                    <a:pt x="1105027" y="107938"/>
                    <a:pt x="1115124" y="107938"/>
                  </a:cubicBezTo>
                  <a:cubicBezTo>
                    <a:pt x="1125221" y="107938"/>
                    <a:pt x="1133412" y="99763"/>
                    <a:pt x="1133412" y="89673"/>
                  </a:cubicBezTo>
                  <a:cubicBezTo>
                    <a:pt x="1133412" y="79685"/>
                    <a:pt x="1125411" y="71548"/>
                    <a:pt x="1115378" y="71409"/>
                  </a:cubicBezTo>
                  <a:close/>
                  <a:moveTo>
                    <a:pt x="1160844" y="117070"/>
                  </a:moveTo>
                  <a:cubicBezTo>
                    <a:pt x="1150748" y="117070"/>
                    <a:pt x="1142556" y="125245"/>
                    <a:pt x="1142556" y="135335"/>
                  </a:cubicBezTo>
                  <a:cubicBezTo>
                    <a:pt x="1142556" y="145424"/>
                    <a:pt x="1150748" y="153599"/>
                    <a:pt x="1160844" y="153599"/>
                  </a:cubicBezTo>
                  <a:cubicBezTo>
                    <a:pt x="1170940" y="153599"/>
                    <a:pt x="1179132" y="145424"/>
                    <a:pt x="1179132" y="135335"/>
                  </a:cubicBezTo>
                  <a:cubicBezTo>
                    <a:pt x="1179132" y="125346"/>
                    <a:pt x="1171067" y="117210"/>
                    <a:pt x="1161098" y="117070"/>
                  </a:cubicBezTo>
                  <a:close/>
                  <a:moveTo>
                    <a:pt x="749364" y="619343"/>
                  </a:moveTo>
                  <a:cubicBezTo>
                    <a:pt x="739267" y="619343"/>
                    <a:pt x="731076" y="627518"/>
                    <a:pt x="731076" y="637607"/>
                  </a:cubicBezTo>
                  <a:cubicBezTo>
                    <a:pt x="731076" y="640747"/>
                    <a:pt x="731965" y="643822"/>
                    <a:pt x="733489" y="646549"/>
                  </a:cubicBezTo>
                  <a:cubicBezTo>
                    <a:pt x="743776" y="647057"/>
                    <a:pt x="754190" y="647310"/>
                    <a:pt x="764794" y="647374"/>
                  </a:cubicBezTo>
                  <a:cubicBezTo>
                    <a:pt x="770192" y="638850"/>
                    <a:pt x="767652" y="627568"/>
                    <a:pt x="759143" y="622171"/>
                  </a:cubicBezTo>
                  <a:cubicBezTo>
                    <a:pt x="756222" y="620326"/>
                    <a:pt x="752793" y="619349"/>
                    <a:pt x="749364" y="619343"/>
                  </a:cubicBezTo>
                  <a:close/>
                  <a:moveTo>
                    <a:pt x="749364" y="436698"/>
                  </a:moveTo>
                  <a:cubicBezTo>
                    <a:pt x="739267" y="436698"/>
                    <a:pt x="731076" y="444873"/>
                    <a:pt x="731076" y="454963"/>
                  </a:cubicBezTo>
                  <a:cubicBezTo>
                    <a:pt x="731076" y="465053"/>
                    <a:pt x="739267" y="473227"/>
                    <a:pt x="749364" y="473227"/>
                  </a:cubicBezTo>
                  <a:cubicBezTo>
                    <a:pt x="759461" y="473227"/>
                    <a:pt x="767652" y="465053"/>
                    <a:pt x="767652" y="454963"/>
                  </a:cubicBezTo>
                  <a:cubicBezTo>
                    <a:pt x="767652" y="444974"/>
                    <a:pt x="759587" y="436838"/>
                    <a:pt x="749618" y="436698"/>
                  </a:cubicBezTo>
                  <a:close/>
                  <a:moveTo>
                    <a:pt x="749364" y="528021"/>
                  </a:moveTo>
                  <a:cubicBezTo>
                    <a:pt x="739204" y="527983"/>
                    <a:pt x="731012" y="536164"/>
                    <a:pt x="730949" y="546285"/>
                  </a:cubicBezTo>
                  <a:cubicBezTo>
                    <a:pt x="730886" y="556407"/>
                    <a:pt x="739077" y="564638"/>
                    <a:pt x="749237" y="564676"/>
                  </a:cubicBezTo>
                  <a:cubicBezTo>
                    <a:pt x="759397" y="564714"/>
                    <a:pt x="767588" y="556533"/>
                    <a:pt x="767652" y="546412"/>
                  </a:cubicBezTo>
                  <a:cubicBezTo>
                    <a:pt x="767652" y="546367"/>
                    <a:pt x="767652" y="546330"/>
                    <a:pt x="767652" y="546285"/>
                  </a:cubicBezTo>
                  <a:cubicBezTo>
                    <a:pt x="767652" y="536297"/>
                    <a:pt x="759587" y="528160"/>
                    <a:pt x="749618" y="528021"/>
                  </a:cubicBezTo>
                  <a:close/>
                  <a:moveTo>
                    <a:pt x="703644" y="25748"/>
                  </a:moveTo>
                  <a:cubicBezTo>
                    <a:pt x="693548" y="25748"/>
                    <a:pt x="685356" y="33922"/>
                    <a:pt x="685356" y="44012"/>
                  </a:cubicBezTo>
                  <a:cubicBezTo>
                    <a:pt x="685356" y="54102"/>
                    <a:pt x="693548" y="62277"/>
                    <a:pt x="703644" y="62277"/>
                  </a:cubicBezTo>
                  <a:cubicBezTo>
                    <a:pt x="713740" y="62277"/>
                    <a:pt x="721932" y="54102"/>
                    <a:pt x="721932" y="44012"/>
                  </a:cubicBezTo>
                  <a:cubicBezTo>
                    <a:pt x="721805" y="34100"/>
                    <a:pt x="713804" y="26078"/>
                    <a:pt x="703898" y="25938"/>
                  </a:cubicBezTo>
                  <a:close/>
                  <a:moveTo>
                    <a:pt x="749364" y="162731"/>
                  </a:moveTo>
                  <a:cubicBezTo>
                    <a:pt x="739267" y="162731"/>
                    <a:pt x="731076" y="170906"/>
                    <a:pt x="731076" y="180996"/>
                  </a:cubicBezTo>
                  <a:cubicBezTo>
                    <a:pt x="731076" y="191086"/>
                    <a:pt x="739267" y="199260"/>
                    <a:pt x="749364" y="199260"/>
                  </a:cubicBezTo>
                  <a:cubicBezTo>
                    <a:pt x="759461" y="199260"/>
                    <a:pt x="767652" y="191086"/>
                    <a:pt x="767652" y="180996"/>
                  </a:cubicBezTo>
                  <a:cubicBezTo>
                    <a:pt x="767652" y="171007"/>
                    <a:pt x="759587" y="162871"/>
                    <a:pt x="749618" y="162731"/>
                  </a:cubicBezTo>
                  <a:close/>
                  <a:moveTo>
                    <a:pt x="749364" y="345376"/>
                  </a:moveTo>
                  <a:cubicBezTo>
                    <a:pt x="739267" y="345376"/>
                    <a:pt x="731076" y="353551"/>
                    <a:pt x="731076" y="363640"/>
                  </a:cubicBezTo>
                  <a:cubicBezTo>
                    <a:pt x="731076" y="373730"/>
                    <a:pt x="739267" y="381905"/>
                    <a:pt x="749364" y="381905"/>
                  </a:cubicBezTo>
                  <a:cubicBezTo>
                    <a:pt x="759461" y="381905"/>
                    <a:pt x="767652" y="373730"/>
                    <a:pt x="767652" y="363640"/>
                  </a:cubicBezTo>
                  <a:cubicBezTo>
                    <a:pt x="767652" y="353652"/>
                    <a:pt x="759587" y="345515"/>
                    <a:pt x="749618" y="345376"/>
                  </a:cubicBezTo>
                  <a:close/>
                  <a:moveTo>
                    <a:pt x="749364" y="71409"/>
                  </a:moveTo>
                  <a:cubicBezTo>
                    <a:pt x="739267" y="71409"/>
                    <a:pt x="731076" y="79584"/>
                    <a:pt x="731076" y="89673"/>
                  </a:cubicBezTo>
                  <a:cubicBezTo>
                    <a:pt x="731076" y="99763"/>
                    <a:pt x="739267" y="107938"/>
                    <a:pt x="749364" y="107938"/>
                  </a:cubicBezTo>
                  <a:cubicBezTo>
                    <a:pt x="759461" y="107938"/>
                    <a:pt x="767652" y="99763"/>
                    <a:pt x="767652" y="89673"/>
                  </a:cubicBezTo>
                  <a:cubicBezTo>
                    <a:pt x="767652" y="79685"/>
                    <a:pt x="759587" y="71548"/>
                    <a:pt x="749618" y="71409"/>
                  </a:cubicBezTo>
                  <a:close/>
                  <a:moveTo>
                    <a:pt x="703644" y="117070"/>
                  </a:moveTo>
                  <a:cubicBezTo>
                    <a:pt x="693548" y="117070"/>
                    <a:pt x="685356" y="125245"/>
                    <a:pt x="685356" y="135335"/>
                  </a:cubicBezTo>
                  <a:cubicBezTo>
                    <a:pt x="685356" y="145424"/>
                    <a:pt x="693548" y="153599"/>
                    <a:pt x="703644" y="153599"/>
                  </a:cubicBezTo>
                  <a:cubicBezTo>
                    <a:pt x="713740" y="153599"/>
                    <a:pt x="721932" y="145424"/>
                    <a:pt x="721932" y="135335"/>
                  </a:cubicBezTo>
                  <a:cubicBezTo>
                    <a:pt x="721932" y="125346"/>
                    <a:pt x="713867" y="117210"/>
                    <a:pt x="703898" y="117070"/>
                  </a:cubicBezTo>
                  <a:close/>
                  <a:moveTo>
                    <a:pt x="749364" y="254054"/>
                  </a:moveTo>
                  <a:cubicBezTo>
                    <a:pt x="739267" y="254054"/>
                    <a:pt x="731076" y="262228"/>
                    <a:pt x="731076" y="272318"/>
                  </a:cubicBezTo>
                  <a:cubicBezTo>
                    <a:pt x="731076" y="282408"/>
                    <a:pt x="739267" y="290583"/>
                    <a:pt x="749364" y="290583"/>
                  </a:cubicBezTo>
                  <a:cubicBezTo>
                    <a:pt x="759461" y="290583"/>
                    <a:pt x="767652" y="282408"/>
                    <a:pt x="767652" y="272318"/>
                  </a:cubicBezTo>
                  <a:cubicBezTo>
                    <a:pt x="767525" y="262406"/>
                    <a:pt x="759524" y="254383"/>
                    <a:pt x="749618" y="254244"/>
                  </a:cubicBezTo>
                  <a:close/>
                  <a:moveTo>
                    <a:pt x="703644" y="482359"/>
                  </a:moveTo>
                  <a:cubicBezTo>
                    <a:pt x="693548" y="482359"/>
                    <a:pt x="685356" y="490534"/>
                    <a:pt x="685356" y="500624"/>
                  </a:cubicBezTo>
                  <a:cubicBezTo>
                    <a:pt x="685356" y="510714"/>
                    <a:pt x="693548" y="518888"/>
                    <a:pt x="703644" y="518888"/>
                  </a:cubicBezTo>
                  <a:cubicBezTo>
                    <a:pt x="713740" y="518888"/>
                    <a:pt x="721932" y="510714"/>
                    <a:pt x="721932" y="500624"/>
                  </a:cubicBezTo>
                  <a:cubicBezTo>
                    <a:pt x="721805" y="490712"/>
                    <a:pt x="713804" y="482689"/>
                    <a:pt x="703898" y="482550"/>
                  </a:cubicBezTo>
                  <a:close/>
                  <a:moveTo>
                    <a:pt x="657924" y="71409"/>
                  </a:moveTo>
                  <a:cubicBezTo>
                    <a:pt x="647827" y="71409"/>
                    <a:pt x="639636" y="79584"/>
                    <a:pt x="639636" y="89673"/>
                  </a:cubicBezTo>
                  <a:cubicBezTo>
                    <a:pt x="639636" y="99763"/>
                    <a:pt x="647827" y="107938"/>
                    <a:pt x="657924" y="107938"/>
                  </a:cubicBezTo>
                  <a:cubicBezTo>
                    <a:pt x="668020" y="107938"/>
                    <a:pt x="676212" y="99763"/>
                    <a:pt x="676212" y="89673"/>
                  </a:cubicBezTo>
                  <a:cubicBezTo>
                    <a:pt x="676212" y="79685"/>
                    <a:pt x="668211" y="71548"/>
                    <a:pt x="658178" y="71409"/>
                  </a:cubicBezTo>
                  <a:close/>
                  <a:moveTo>
                    <a:pt x="886524" y="117070"/>
                  </a:moveTo>
                  <a:cubicBezTo>
                    <a:pt x="876427" y="117070"/>
                    <a:pt x="868236" y="125245"/>
                    <a:pt x="868236" y="135335"/>
                  </a:cubicBezTo>
                  <a:cubicBezTo>
                    <a:pt x="868236" y="145424"/>
                    <a:pt x="876427" y="153599"/>
                    <a:pt x="886524" y="153599"/>
                  </a:cubicBezTo>
                  <a:cubicBezTo>
                    <a:pt x="896620" y="153599"/>
                    <a:pt x="904812" y="145424"/>
                    <a:pt x="904812" y="135335"/>
                  </a:cubicBezTo>
                  <a:cubicBezTo>
                    <a:pt x="904812" y="125346"/>
                    <a:pt x="896811" y="117210"/>
                    <a:pt x="886778" y="117070"/>
                  </a:cubicBezTo>
                  <a:close/>
                  <a:moveTo>
                    <a:pt x="657924" y="162731"/>
                  </a:moveTo>
                  <a:cubicBezTo>
                    <a:pt x="647827" y="162731"/>
                    <a:pt x="639636" y="170906"/>
                    <a:pt x="639636" y="180996"/>
                  </a:cubicBezTo>
                  <a:cubicBezTo>
                    <a:pt x="639636" y="191086"/>
                    <a:pt x="647827" y="199260"/>
                    <a:pt x="657924" y="199260"/>
                  </a:cubicBezTo>
                  <a:cubicBezTo>
                    <a:pt x="668020" y="199260"/>
                    <a:pt x="676212" y="191086"/>
                    <a:pt x="676212" y="180996"/>
                  </a:cubicBezTo>
                  <a:cubicBezTo>
                    <a:pt x="676212" y="171007"/>
                    <a:pt x="668211" y="162871"/>
                    <a:pt x="658178" y="162731"/>
                  </a:cubicBezTo>
                  <a:close/>
                  <a:moveTo>
                    <a:pt x="657924" y="345376"/>
                  </a:moveTo>
                  <a:cubicBezTo>
                    <a:pt x="647827" y="345376"/>
                    <a:pt x="639636" y="353551"/>
                    <a:pt x="639636" y="363640"/>
                  </a:cubicBezTo>
                  <a:cubicBezTo>
                    <a:pt x="639636" y="373730"/>
                    <a:pt x="647827" y="381905"/>
                    <a:pt x="657924" y="381905"/>
                  </a:cubicBezTo>
                  <a:cubicBezTo>
                    <a:pt x="668020" y="381905"/>
                    <a:pt x="676212" y="373730"/>
                    <a:pt x="676212" y="363640"/>
                  </a:cubicBezTo>
                  <a:cubicBezTo>
                    <a:pt x="676212" y="353652"/>
                    <a:pt x="668211" y="345515"/>
                    <a:pt x="658178" y="345376"/>
                  </a:cubicBezTo>
                  <a:close/>
                  <a:moveTo>
                    <a:pt x="703644" y="391037"/>
                  </a:moveTo>
                  <a:cubicBezTo>
                    <a:pt x="693548" y="391037"/>
                    <a:pt x="685356" y="399212"/>
                    <a:pt x="685356" y="409302"/>
                  </a:cubicBezTo>
                  <a:cubicBezTo>
                    <a:pt x="685356" y="419391"/>
                    <a:pt x="693548" y="427566"/>
                    <a:pt x="703644" y="427566"/>
                  </a:cubicBezTo>
                  <a:cubicBezTo>
                    <a:pt x="713740" y="427566"/>
                    <a:pt x="721932" y="419391"/>
                    <a:pt x="721932" y="409302"/>
                  </a:cubicBezTo>
                  <a:cubicBezTo>
                    <a:pt x="721932" y="399313"/>
                    <a:pt x="713867" y="391177"/>
                    <a:pt x="703898" y="391037"/>
                  </a:cubicBezTo>
                  <a:close/>
                  <a:moveTo>
                    <a:pt x="703644" y="573682"/>
                  </a:moveTo>
                  <a:cubicBezTo>
                    <a:pt x="693548" y="573682"/>
                    <a:pt x="685356" y="581856"/>
                    <a:pt x="685356" y="591946"/>
                  </a:cubicBezTo>
                  <a:cubicBezTo>
                    <a:pt x="685356" y="602036"/>
                    <a:pt x="693548" y="610211"/>
                    <a:pt x="703644" y="610211"/>
                  </a:cubicBezTo>
                  <a:cubicBezTo>
                    <a:pt x="713740" y="610211"/>
                    <a:pt x="721932" y="602036"/>
                    <a:pt x="721932" y="591946"/>
                  </a:cubicBezTo>
                  <a:cubicBezTo>
                    <a:pt x="721932" y="581958"/>
                    <a:pt x="713867" y="573821"/>
                    <a:pt x="703898" y="573682"/>
                  </a:cubicBezTo>
                  <a:close/>
                  <a:moveTo>
                    <a:pt x="703644" y="208392"/>
                  </a:moveTo>
                  <a:cubicBezTo>
                    <a:pt x="693548" y="208392"/>
                    <a:pt x="685356" y="216567"/>
                    <a:pt x="685356" y="226657"/>
                  </a:cubicBezTo>
                  <a:cubicBezTo>
                    <a:pt x="685356" y="236747"/>
                    <a:pt x="693548" y="244921"/>
                    <a:pt x="703644" y="244921"/>
                  </a:cubicBezTo>
                  <a:cubicBezTo>
                    <a:pt x="713740" y="244921"/>
                    <a:pt x="721932" y="236747"/>
                    <a:pt x="721932" y="226657"/>
                  </a:cubicBezTo>
                  <a:cubicBezTo>
                    <a:pt x="721932" y="216669"/>
                    <a:pt x="713867" y="208532"/>
                    <a:pt x="703898" y="208392"/>
                  </a:cubicBezTo>
                  <a:close/>
                  <a:moveTo>
                    <a:pt x="703644" y="299715"/>
                  </a:moveTo>
                  <a:cubicBezTo>
                    <a:pt x="693548" y="299715"/>
                    <a:pt x="685356" y="307890"/>
                    <a:pt x="685356" y="317979"/>
                  </a:cubicBezTo>
                  <a:cubicBezTo>
                    <a:pt x="685356" y="328069"/>
                    <a:pt x="693548" y="336244"/>
                    <a:pt x="703644" y="336244"/>
                  </a:cubicBezTo>
                  <a:cubicBezTo>
                    <a:pt x="713740" y="336244"/>
                    <a:pt x="721932" y="328069"/>
                    <a:pt x="721932" y="317979"/>
                  </a:cubicBezTo>
                  <a:cubicBezTo>
                    <a:pt x="721932" y="307991"/>
                    <a:pt x="713867" y="299854"/>
                    <a:pt x="703898" y="299715"/>
                  </a:cubicBezTo>
                  <a:close/>
                  <a:moveTo>
                    <a:pt x="795084" y="573682"/>
                  </a:moveTo>
                  <a:cubicBezTo>
                    <a:pt x="784987" y="573682"/>
                    <a:pt x="776796" y="581856"/>
                    <a:pt x="776796" y="591946"/>
                  </a:cubicBezTo>
                  <a:cubicBezTo>
                    <a:pt x="776796" y="602036"/>
                    <a:pt x="784987" y="610211"/>
                    <a:pt x="795084" y="610211"/>
                  </a:cubicBezTo>
                  <a:cubicBezTo>
                    <a:pt x="805180" y="610211"/>
                    <a:pt x="813372" y="602036"/>
                    <a:pt x="813372" y="591946"/>
                  </a:cubicBezTo>
                  <a:cubicBezTo>
                    <a:pt x="813372" y="581958"/>
                    <a:pt x="805371" y="573821"/>
                    <a:pt x="795338" y="573682"/>
                  </a:cubicBezTo>
                  <a:close/>
                  <a:moveTo>
                    <a:pt x="657924" y="254054"/>
                  </a:moveTo>
                  <a:cubicBezTo>
                    <a:pt x="647827" y="254054"/>
                    <a:pt x="639636" y="262228"/>
                    <a:pt x="639636" y="272318"/>
                  </a:cubicBezTo>
                  <a:cubicBezTo>
                    <a:pt x="639636" y="282408"/>
                    <a:pt x="647827" y="290583"/>
                    <a:pt x="657924" y="290583"/>
                  </a:cubicBezTo>
                  <a:cubicBezTo>
                    <a:pt x="668020" y="290583"/>
                    <a:pt x="676212" y="282408"/>
                    <a:pt x="676212" y="272318"/>
                  </a:cubicBezTo>
                  <a:cubicBezTo>
                    <a:pt x="676085" y="262406"/>
                    <a:pt x="668084" y="254383"/>
                    <a:pt x="658178" y="254244"/>
                  </a:cubicBezTo>
                  <a:close/>
                  <a:moveTo>
                    <a:pt x="840804" y="162731"/>
                  </a:moveTo>
                  <a:cubicBezTo>
                    <a:pt x="830707" y="162731"/>
                    <a:pt x="822516" y="170906"/>
                    <a:pt x="822516" y="180996"/>
                  </a:cubicBezTo>
                  <a:cubicBezTo>
                    <a:pt x="822516" y="191086"/>
                    <a:pt x="830707" y="199260"/>
                    <a:pt x="840804" y="199260"/>
                  </a:cubicBezTo>
                  <a:cubicBezTo>
                    <a:pt x="850900" y="199260"/>
                    <a:pt x="859092" y="191086"/>
                    <a:pt x="859092" y="180996"/>
                  </a:cubicBezTo>
                  <a:cubicBezTo>
                    <a:pt x="859092" y="171007"/>
                    <a:pt x="851027" y="162871"/>
                    <a:pt x="841058" y="162731"/>
                  </a:cubicBezTo>
                  <a:close/>
                  <a:moveTo>
                    <a:pt x="840804" y="71409"/>
                  </a:moveTo>
                  <a:cubicBezTo>
                    <a:pt x="830707" y="71409"/>
                    <a:pt x="822516" y="79584"/>
                    <a:pt x="822516" y="89673"/>
                  </a:cubicBezTo>
                  <a:cubicBezTo>
                    <a:pt x="822516" y="99763"/>
                    <a:pt x="830707" y="107938"/>
                    <a:pt x="840804" y="107938"/>
                  </a:cubicBezTo>
                  <a:cubicBezTo>
                    <a:pt x="850900" y="107938"/>
                    <a:pt x="859092" y="99763"/>
                    <a:pt x="859092" y="89673"/>
                  </a:cubicBezTo>
                  <a:cubicBezTo>
                    <a:pt x="859092" y="79685"/>
                    <a:pt x="851027" y="71548"/>
                    <a:pt x="841058" y="71409"/>
                  </a:cubicBezTo>
                  <a:close/>
                  <a:moveTo>
                    <a:pt x="840804" y="345376"/>
                  </a:moveTo>
                  <a:cubicBezTo>
                    <a:pt x="830707" y="345376"/>
                    <a:pt x="822516" y="353551"/>
                    <a:pt x="822516" y="363640"/>
                  </a:cubicBezTo>
                  <a:cubicBezTo>
                    <a:pt x="822516" y="373730"/>
                    <a:pt x="830707" y="381905"/>
                    <a:pt x="840804" y="381905"/>
                  </a:cubicBezTo>
                  <a:cubicBezTo>
                    <a:pt x="850900" y="381905"/>
                    <a:pt x="859092" y="373730"/>
                    <a:pt x="859092" y="363640"/>
                  </a:cubicBezTo>
                  <a:cubicBezTo>
                    <a:pt x="859092" y="353652"/>
                    <a:pt x="851027" y="345515"/>
                    <a:pt x="841058" y="345376"/>
                  </a:cubicBezTo>
                  <a:close/>
                  <a:moveTo>
                    <a:pt x="886524" y="573682"/>
                  </a:moveTo>
                  <a:cubicBezTo>
                    <a:pt x="876427" y="573682"/>
                    <a:pt x="868236" y="581856"/>
                    <a:pt x="868236" y="591946"/>
                  </a:cubicBezTo>
                  <a:cubicBezTo>
                    <a:pt x="868236" y="602036"/>
                    <a:pt x="876427" y="610211"/>
                    <a:pt x="886524" y="610211"/>
                  </a:cubicBezTo>
                  <a:cubicBezTo>
                    <a:pt x="896620" y="610211"/>
                    <a:pt x="904812" y="602036"/>
                    <a:pt x="904812" y="591946"/>
                  </a:cubicBezTo>
                  <a:cubicBezTo>
                    <a:pt x="904812" y="581958"/>
                    <a:pt x="896811" y="573821"/>
                    <a:pt x="886778" y="573682"/>
                  </a:cubicBezTo>
                  <a:close/>
                  <a:moveTo>
                    <a:pt x="840804" y="254054"/>
                  </a:moveTo>
                  <a:cubicBezTo>
                    <a:pt x="830707" y="254054"/>
                    <a:pt x="822516" y="262228"/>
                    <a:pt x="822516" y="272318"/>
                  </a:cubicBezTo>
                  <a:cubicBezTo>
                    <a:pt x="822516" y="282408"/>
                    <a:pt x="830707" y="290583"/>
                    <a:pt x="840804" y="290583"/>
                  </a:cubicBezTo>
                  <a:cubicBezTo>
                    <a:pt x="850900" y="290583"/>
                    <a:pt x="859092" y="282408"/>
                    <a:pt x="859092" y="272318"/>
                  </a:cubicBezTo>
                  <a:cubicBezTo>
                    <a:pt x="858965" y="262406"/>
                    <a:pt x="850964" y="254383"/>
                    <a:pt x="841058" y="254244"/>
                  </a:cubicBezTo>
                  <a:close/>
                  <a:moveTo>
                    <a:pt x="886524" y="208392"/>
                  </a:moveTo>
                  <a:cubicBezTo>
                    <a:pt x="876427" y="208392"/>
                    <a:pt x="868236" y="216567"/>
                    <a:pt x="868236" y="226657"/>
                  </a:cubicBezTo>
                  <a:cubicBezTo>
                    <a:pt x="868236" y="236747"/>
                    <a:pt x="876427" y="244921"/>
                    <a:pt x="886524" y="244921"/>
                  </a:cubicBezTo>
                  <a:cubicBezTo>
                    <a:pt x="896620" y="244921"/>
                    <a:pt x="904812" y="236747"/>
                    <a:pt x="904812" y="226657"/>
                  </a:cubicBezTo>
                  <a:cubicBezTo>
                    <a:pt x="904812" y="216669"/>
                    <a:pt x="896811" y="208532"/>
                    <a:pt x="886778" y="208392"/>
                  </a:cubicBezTo>
                  <a:close/>
                  <a:moveTo>
                    <a:pt x="886524" y="299715"/>
                  </a:moveTo>
                  <a:cubicBezTo>
                    <a:pt x="876427" y="299715"/>
                    <a:pt x="868236" y="307890"/>
                    <a:pt x="868236" y="317979"/>
                  </a:cubicBezTo>
                  <a:cubicBezTo>
                    <a:pt x="868236" y="328069"/>
                    <a:pt x="876427" y="336244"/>
                    <a:pt x="886524" y="336244"/>
                  </a:cubicBezTo>
                  <a:cubicBezTo>
                    <a:pt x="896620" y="336244"/>
                    <a:pt x="904812" y="328069"/>
                    <a:pt x="904812" y="317979"/>
                  </a:cubicBezTo>
                  <a:cubicBezTo>
                    <a:pt x="904812" y="307991"/>
                    <a:pt x="896811" y="299854"/>
                    <a:pt x="886778" y="299715"/>
                  </a:cubicBezTo>
                  <a:close/>
                  <a:moveTo>
                    <a:pt x="886524" y="391037"/>
                  </a:moveTo>
                  <a:cubicBezTo>
                    <a:pt x="876427" y="391037"/>
                    <a:pt x="868236" y="399212"/>
                    <a:pt x="868236" y="409302"/>
                  </a:cubicBezTo>
                  <a:cubicBezTo>
                    <a:pt x="868236" y="419391"/>
                    <a:pt x="876427" y="427566"/>
                    <a:pt x="886524" y="427566"/>
                  </a:cubicBezTo>
                  <a:cubicBezTo>
                    <a:pt x="896620" y="427566"/>
                    <a:pt x="904812" y="419391"/>
                    <a:pt x="904812" y="409302"/>
                  </a:cubicBezTo>
                  <a:cubicBezTo>
                    <a:pt x="904812" y="399313"/>
                    <a:pt x="896811" y="391177"/>
                    <a:pt x="886778" y="391037"/>
                  </a:cubicBezTo>
                  <a:close/>
                  <a:moveTo>
                    <a:pt x="886524" y="482359"/>
                  </a:moveTo>
                  <a:cubicBezTo>
                    <a:pt x="876427" y="482359"/>
                    <a:pt x="868236" y="490534"/>
                    <a:pt x="868236" y="500624"/>
                  </a:cubicBezTo>
                  <a:cubicBezTo>
                    <a:pt x="868236" y="510714"/>
                    <a:pt x="876427" y="518888"/>
                    <a:pt x="886524" y="518888"/>
                  </a:cubicBezTo>
                  <a:cubicBezTo>
                    <a:pt x="896620" y="518888"/>
                    <a:pt x="904812" y="510714"/>
                    <a:pt x="904812" y="500624"/>
                  </a:cubicBezTo>
                  <a:cubicBezTo>
                    <a:pt x="904685" y="490712"/>
                    <a:pt x="896684" y="482689"/>
                    <a:pt x="886778" y="482550"/>
                  </a:cubicBezTo>
                  <a:close/>
                  <a:moveTo>
                    <a:pt x="795084" y="391037"/>
                  </a:moveTo>
                  <a:cubicBezTo>
                    <a:pt x="784987" y="391037"/>
                    <a:pt x="776796" y="399212"/>
                    <a:pt x="776796" y="409302"/>
                  </a:cubicBezTo>
                  <a:cubicBezTo>
                    <a:pt x="776796" y="419391"/>
                    <a:pt x="784987" y="427566"/>
                    <a:pt x="795084" y="427566"/>
                  </a:cubicBezTo>
                  <a:cubicBezTo>
                    <a:pt x="805180" y="427566"/>
                    <a:pt x="813372" y="419391"/>
                    <a:pt x="813372" y="409302"/>
                  </a:cubicBezTo>
                  <a:cubicBezTo>
                    <a:pt x="813372" y="399313"/>
                    <a:pt x="805371" y="391177"/>
                    <a:pt x="795338" y="391037"/>
                  </a:cubicBezTo>
                  <a:close/>
                  <a:moveTo>
                    <a:pt x="795084" y="299715"/>
                  </a:moveTo>
                  <a:cubicBezTo>
                    <a:pt x="784987" y="299715"/>
                    <a:pt x="776796" y="307890"/>
                    <a:pt x="776796" y="317979"/>
                  </a:cubicBezTo>
                  <a:cubicBezTo>
                    <a:pt x="776796" y="328069"/>
                    <a:pt x="784987" y="336244"/>
                    <a:pt x="795084" y="336244"/>
                  </a:cubicBezTo>
                  <a:cubicBezTo>
                    <a:pt x="805180" y="336244"/>
                    <a:pt x="813372" y="328069"/>
                    <a:pt x="813372" y="317979"/>
                  </a:cubicBezTo>
                  <a:cubicBezTo>
                    <a:pt x="813372" y="307991"/>
                    <a:pt x="805371" y="299854"/>
                    <a:pt x="795338" y="299715"/>
                  </a:cubicBezTo>
                  <a:close/>
                  <a:moveTo>
                    <a:pt x="840804" y="436698"/>
                  </a:moveTo>
                  <a:cubicBezTo>
                    <a:pt x="830707" y="436698"/>
                    <a:pt x="822516" y="444873"/>
                    <a:pt x="822516" y="454963"/>
                  </a:cubicBezTo>
                  <a:cubicBezTo>
                    <a:pt x="822516" y="465053"/>
                    <a:pt x="830707" y="473227"/>
                    <a:pt x="840804" y="473227"/>
                  </a:cubicBezTo>
                  <a:cubicBezTo>
                    <a:pt x="850900" y="473227"/>
                    <a:pt x="859092" y="465053"/>
                    <a:pt x="859092" y="454963"/>
                  </a:cubicBezTo>
                  <a:cubicBezTo>
                    <a:pt x="859092" y="444974"/>
                    <a:pt x="851027" y="436838"/>
                    <a:pt x="841058" y="436698"/>
                  </a:cubicBezTo>
                  <a:close/>
                  <a:moveTo>
                    <a:pt x="795084" y="208392"/>
                  </a:moveTo>
                  <a:cubicBezTo>
                    <a:pt x="784987" y="208392"/>
                    <a:pt x="776796" y="216567"/>
                    <a:pt x="776796" y="226657"/>
                  </a:cubicBezTo>
                  <a:cubicBezTo>
                    <a:pt x="776796" y="236747"/>
                    <a:pt x="784987" y="244921"/>
                    <a:pt x="795084" y="244921"/>
                  </a:cubicBezTo>
                  <a:cubicBezTo>
                    <a:pt x="805180" y="244921"/>
                    <a:pt x="813372" y="236747"/>
                    <a:pt x="813372" y="226657"/>
                  </a:cubicBezTo>
                  <a:cubicBezTo>
                    <a:pt x="813372" y="216669"/>
                    <a:pt x="805371" y="208532"/>
                    <a:pt x="795338" y="208392"/>
                  </a:cubicBezTo>
                  <a:close/>
                  <a:moveTo>
                    <a:pt x="795084" y="482359"/>
                  </a:moveTo>
                  <a:cubicBezTo>
                    <a:pt x="784987" y="482359"/>
                    <a:pt x="776796" y="490534"/>
                    <a:pt x="776796" y="500624"/>
                  </a:cubicBezTo>
                  <a:cubicBezTo>
                    <a:pt x="776796" y="510714"/>
                    <a:pt x="784987" y="518888"/>
                    <a:pt x="795084" y="518888"/>
                  </a:cubicBezTo>
                  <a:cubicBezTo>
                    <a:pt x="805180" y="518888"/>
                    <a:pt x="813372" y="510714"/>
                    <a:pt x="813372" y="500624"/>
                  </a:cubicBezTo>
                  <a:cubicBezTo>
                    <a:pt x="813245" y="490712"/>
                    <a:pt x="805244" y="482689"/>
                    <a:pt x="795338" y="482550"/>
                  </a:cubicBezTo>
                  <a:close/>
                  <a:moveTo>
                    <a:pt x="795084" y="117070"/>
                  </a:moveTo>
                  <a:cubicBezTo>
                    <a:pt x="784987" y="117070"/>
                    <a:pt x="776796" y="125245"/>
                    <a:pt x="776796" y="135335"/>
                  </a:cubicBezTo>
                  <a:cubicBezTo>
                    <a:pt x="776796" y="145424"/>
                    <a:pt x="784987" y="153599"/>
                    <a:pt x="795084" y="153599"/>
                  </a:cubicBezTo>
                  <a:cubicBezTo>
                    <a:pt x="805180" y="153599"/>
                    <a:pt x="813372" y="145424"/>
                    <a:pt x="813372" y="135335"/>
                  </a:cubicBezTo>
                  <a:cubicBezTo>
                    <a:pt x="813372" y="125346"/>
                    <a:pt x="805371" y="117210"/>
                    <a:pt x="795338" y="117070"/>
                  </a:cubicBezTo>
                  <a:close/>
                  <a:moveTo>
                    <a:pt x="840804" y="528021"/>
                  </a:moveTo>
                  <a:cubicBezTo>
                    <a:pt x="830644" y="527983"/>
                    <a:pt x="822452" y="536164"/>
                    <a:pt x="822389" y="546285"/>
                  </a:cubicBezTo>
                  <a:cubicBezTo>
                    <a:pt x="822325" y="556407"/>
                    <a:pt x="830517" y="564638"/>
                    <a:pt x="840677" y="564676"/>
                  </a:cubicBezTo>
                  <a:cubicBezTo>
                    <a:pt x="850837" y="564714"/>
                    <a:pt x="859028" y="556533"/>
                    <a:pt x="859092" y="546412"/>
                  </a:cubicBezTo>
                  <a:cubicBezTo>
                    <a:pt x="859092" y="546367"/>
                    <a:pt x="859092" y="546330"/>
                    <a:pt x="859092" y="546285"/>
                  </a:cubicBezTo>
                  <a:cubicBezTo>
                    <a:pt x="859092" y="536297"/>
                    <a:pt x="851027" y="528160"/>
                    <a:pt x="841058" y="528021"/>
                  </a:cubicBezTo>
                  <a:close/>
                  <a:moveTo>
                    <a:pt x="840804" y="619343"/>
                  </a:moveTo>
                  <a:cubicBezTo>
                    <a:pt x="830707" y="619343"/>
                    <a:pt x="822516" y="627518"/>
                    <a:pt x="822516" y="637607"/>
                  </a:cubicBezTo>
                  <a:cubicBezTo>
                    <a:pt x="822516" y="639148"/>
                    <a:pt x="822770" y="640683"/>
                    <a:pt x="823151" y="642174"/>
                  </a:cubicBezTo>
                  <a:cubicBezTo>
                    <a:pt x="835089" y="639814"/>
                    <a:pt x="846837" y="636701"/>
                    <a:pt x="858393" y="632851"/>
                  </a:cubicBezTo>
                  <a:cubicBezTo>
                    <a:pt x="856298" y="624994"/>
                    <a:pt x="849186" y="619489"/>
                    <a:pt x="841058" y="619343"/>
                  </a:cubicBezTo>
                  <a:close/>
                  <a:moveTo>
                    <a:pt x="795084" y="25748"/>
                  </a:moveTo>
                  <a:cubicBezTo>
                    <a:pt x="784987" y="25748"/>
                    <a:pt x="776796" y="33922"/>
                    <a:pt x="776796" y="44012"/>
                  </a:cubicBezTo>
                  <a:cubicBezTo>
                    <a:pt x="776796" y="54102"/>
                    <a:pt x="784987" y="62277"/>
                    <a:pt x="795084" y="62277"/>
                  </a:cubicBezTo>
                  <a:cubicBezTo>
                    <a:pt x="805180" y="62277"/>
                    <a:pt x="813372" y="54102"/>
                    <a:pt x="813372" y="44012"/>
                  </a:cubicBezTo>
                  <a:cubicBezTo>
                    <a:pt x="813245" y="34100"/>
                    <a:pt x="805244" y="26078"/>
                    <a:pt x="795338" y="25938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6"/>
            <p:cNvSpPr/>
            <p:nvPr/>
          </p:nvSpPr>
          <p:spPr>
            <a:xfrm>
              <a:off x="6788222" y="1606642"/>
              <a:ext cx="679513" cy="456825"/>
            </a:xfrm>
            <a:custGeom>
              <a:avLst/>
              <a:gdLst/>
              <a:ahLst/>
              <a:cxnLst/>
              <a:rect l="l" t="t" r="r" b="b"/>
              <a:pathLst>
                <a:path w="1812035" h="1218201" extrusionOk="0">
                  <a:moveTo>
                    <a:pt x="877760" y="1218202"/>
                  </a:moveTo>
                  <a:cubicBezTo>
                    <a:pt x="1373442" y="1218202"/>
                    <a:pt x="1576959" y="444118"/>
                    <a:pt x="1812036" y="0"/>
                  </a:cubicBezTo>
                  <a:lnTo>
                    <a:pt x="0" y="0"/>
                  </a:lnTo>
                  <a:cubicBezTo>
                    <a:pt x="243967" y="601269"/>
                    <a:pt x="522922" y="1218202"/>
                    <a:pt x="877760" y="1218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6"/>
            <p:cNvSpPr/>
            <p:nvPr/>
          </p:nvSpPr>
          <p:spPr>
            <a:xfrm>
              <a:off x="6308923" y="1183542"/>
              <a:ext cx="479298" cy="423103"/>
            </a:xfrm>
            <a:custGeom>
              <a:avLst/>
              <a:gdLst/>
              <a:ahLst/>
              <a:cxnLst/>
              <a:rect l="l" t="t" r="r" b="b"/>
              <a:pathLst>
                <a:path w="1278128" h="1128274" extrusionOk="0">
                  <a:moveTo>
                    <a:pt x="641922" y="0"/>
                  </a:moveTo>
                  <a:cubicBezTo>
                    <a:pt x="371729" y="0"/>
                    <a:pt x="243142" y="659994"/>
                    <a:pt x="0" y="1128275"/>
                  </a:cubicBezTo>
                  <a:lnTo>
                    <a:pt x="1278128" y="1128275"/>
                  </a:lnTo>
                  <a:cubicBezTo>
                    <a:pt x="1046290" y="557066"/>
                    <a:pt x="845947" y="0"/>
                    <a:pt x="641922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6"/>
            <p:cNvSpPr/>
            <p:nvPr/>
          </p:nvSpPr>
          <p:spPr>
            <a:xfrm>
              <a:off x="7467735" y="1492704"/>
              <a:ext cx="265033" cy="113939"/>
            </a:xfrm>
            <a:custGeom>
              <a:avLst/>
              <a:gdLst/>
              <a:ahLst/>
              <a:cxnLst/>
              <a:rect l="l" t="t" r="r" b="b"/>
              <a:pathLst>
                <a:path w="706755" h="303837" extrusionOk="0">
                  <a:moveTo>
                    <a:pt x="320167" y="0"/>
                  </a:moveTo>
                  <a:cubicBezTo>
                    <a:pt x="194310" y="0"/>
                    <a:pt x="94615" y="125251"/>
                    <a:pt x="0" y="303837"/>
                  </a:cubicBezTo>
                  <a:lnTo>
                    <a:pt x="706755" y="303837"/>
                  </a:lnTo>
                  <a:cubicBezTo>
                    <a:pt x="594932" y="135335"/>
                    <a:pt x="483933" y="0"/>
                    <a:pt x="320167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6"/>
            <p:cNvSpPr/>
            <p:nvPr/>
          </p:nvSpPr>
          <p:spPr>
            <a:xfrm>
              <a:off x="8954159" y="1606642"/>
              <a:ext cx="189405" cy="242741"/>
            </a:xfrm>
            <a:custGeom>
              <a:avLst/>
              <a:gdLst/>
              <a:ahLst/>
              <a:cxnLst/>
              <a:rect l="l" t="t" r="r" b="b"/>
              <a:pathLst>
                <a:path w="505079" h="647310" extrusionOk="0">
                  <a:moveTo>
                    <a:pt x="0" y="0"/>
                  </a:moveTo>
                  <a:cubicBezTo>
                    <a:pt x="127000" y="368460"/>
                    <a:pt x="278765" y="644013"/>
                    <a:pt x="505079" y="647310"/>
                  </a:cubicBezTo>
                  <a:lnTo>
                    <a:pt x="505079" y="0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6"/>
            <p:cNvSpPr/>
            <p:nvPr/>
          </p:nvSpPr>
          <p:spPr>
            <a:xfrm>
              <a:off x="5519015" y="1249917"/>
              <a:ext cx="397002" cy="356728"/>
            </a:xfrm>
            <a:custGeom>
              <a:avLst/>
              <a:gdLst/>
              <a:ahLst/>
              <a:cxnLst/>
              <a:rect l="l" t="t" r="r" b="b"/>
              <a:pathLst>
                <a:path w="1058671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058672" y="951274"/>
                  </a:lnTo>
                  <a:cubicBezTo>
                    <a:pt x="920623" y="672805"/>
                    <a:pt x="806005" y="314808"/>
                    <a:pt x="664654" y="17313"/>
                  </a:cubicBezTo>
                  <a:cubicBezTo>
                    <a:pt x="639312" y="6075"/>
                    <a:pt x="611924" y="184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6"/>
            <p:cNvSpPr/>
            <p:nvPr/>
          </p:nvSpPr>
          <p:spPr>
            <a:xfrm>
              <a:off x="7215942" y="1606642"/>
              <a:ext cx="470225" cy="214036"/>
            </a:xfrm>
            <a:custGeom>
              <a:avLst/>
              <a:gdLst/>
              <a:ahLst/>
              <a:cxnLst/>
              <a:rect l="l" t="t" r="r" b="b"/>
              <a:pathLst>
                <a:path w="1253934" h="570764" extrusionOk="0">
                  <a:moveTo>
                    <a:pt x="569913" y="570765"/>
                  </a:moveTo>
                  <a:cubicBezTo>
                    <a:pt x="852488" y="570765"/>
                    <a:pt x="1068959" y="318106"/>
                    <a:pt x="1253934" y="0"/>
                  </a:cubicBezTo>
                  <a:lnTo>
                    <a:pt x="0" y="0"/>
                  </a:lnTo>
                  <a:cubicBezTo>
                    <a:pt x="142240" y="325336"/>
                    <a:pt x="312674" y="570765"/>
                    <a:pt x="569913" y="57076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6"/>
            <p:cNvSpPr/>
            <p:nvPr/>
          </p:nvSpPr>
          <p:spPr>
            <a:xfrm>
              <a:off x="8828810" y="1202353"/>
              <a:ext cx="314754" cy="404291"/>
            </a:xfrm>
            <a:custGeom>
              <a:avLst/>
              <a:gdLst/>
              <a:ahLst/>
              <a:cxnLst/>
              <a:rect l="l" t="t" r="r" b="b"/>
              <a:pathLst>
                <a:path w="839343" h="1078110" extrusionOk="0">
                  <a:moveTo>
                    <a:pt x="0" y="1078111"/>
                  </a:moveTo>
                  <a:lnTo>
                    <a:pt x="839343" y="1078111"/>
                  </a:lnTo>
                  <a:lnTo>
                    <a:pt x="839343" y="0"/>
                  </a:lnTo>
                  <a:cubicBezTo>
                    <a:pt x="537274" y="5898"/>
                    <a:pt x="328867" y="647881"/>
                    <a:pt x="0" y="1078111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6"/>
            <p:cNvSpPr/>
            <p:nvPr/>
          </p:nvSpPr>
          <p:spPr>
            <a:xfrm>
              <a:off x="6509901" y="1012171"/>
              <a:ext cx="699230" cy="594522"/>
            </a:xfrm>
            <a:custGeom>
              <a:avLst/>
              <a:gdLst/>
              <a:ahLst/>
              <a:cxnLst/>
              <a:rect l="l" t="t" r="r" b="b"/>
              <a:pathLst>
                <a:path w="1864614" h="1585393" extrusionOk="0">
                  <a:moveTo>
                    <a:pt x="215900" y="962880"/>
                  </a:moveTo>
                  <a:lnTo>
                    <a:pt x="839153" y="1585267"/>
                  </a:lnTo>
                  <a:lnTo>
                    <a:pt x="866648" y="1585267"/>
                  </a:lnTo>
                  <a:lnTo>
                    <a:pt x="223329" y="942523"/>
                  </a:lnTo>
                  <a:close/>
                  <a:moveTo>
                    <a:pt x="194754" y="1023761"/>
                  </a:moveTo>
                  <a:lnTo>
                    <a:pt x="757047" y="1585267"/>
                  </a:lnTo>
                  <a:lnTo>
                    <a:pt x="784542" y="1585267"/>
                  </a:lnTo>
                  <a:lnTo>
                    <a:pt x="201866" y="1003341"/>
                  </a:lnTo>
                  <a:cubicBezTo>
                    <a:pt x="199771" y="1010190"/>
                    <a:pt x="197358" y="1016976"/>
                    <a:pt x="195009" y="1023761"/>
                  </a:cubicBezTo>
                  <a:close/>
                  <a:moveTo>
                    <a:pt x="173990" y="1084833"/>
                  </a:moveTo>
                  <a:lnTo>
                    <a:pt x="675132" y="1585267"/>
                  </a:lnTo>
                  <a:lnTo>
                    <a:pt x="702691" y="1585267"/>
                  </a:lnTo>
                  <a:lnTo>
                    <a:pt x="181039" y="1064349"/>
                  </a:lnTo>
                  <a:close/>
                  <a:moveTo>
                    <a:pt x="259143" y="841751"/>
                  </a:moveTo>
                  <a:lnTo>
                    <a:pt x="1003681" y="1585267"/>
                  </a:lnTo>
                  <a:lnTo>
                    <a:pt x="1031177" y="1585267"/>
                  </a:lnTo>
                  <a:lnTo>
                    <a:pt x="266700" y="821584"/>
                  </a:lnTo>
                  <a:close/>
                  <a:moveTo>
                    <a:pt x="237490" y="902188"/>
                  </a:moveTo>
                  <a:lnTo>
                    <a:pt x="921512" y="1585267"/>
                  </a:lnTo>
                  <a:lnTo>
                    <a:pt x="949071" y="1585267"/>
                  </a:lnTo>
                  <a:lnTo>
                    <a:pt x="244729" y="881895"/>
                  </a:lnTo>
                  <a:close/>
                  <a:moveTo>
                    <a:pt x="303657" y="722207"/>
                  </a:moveTo>
                  <a:lnTo>
                    <a:pt x="1167892" y="1585267"/>
                  </a:lnTo>
                  <a:lnTo>
                    <a:pt x="1195451" y="1585267"/>
                  </a:lnTo>
                  <a:lnTo>
                    <a:pt x="311150" y="702358"/>
                  </a:lnTo>
                  <a:cubicBezTo>
                    <a:pt x="308801" y="708953"/>
                    <a:pt x="306260" y="715549"/>
                    <a:pt x="303657" y="722207"/>
                  </a:cubicBezTo>
                  <a:close/>
                  <a:moveTo>
                    <a:pt x="281178" y="781757"/>
                  </a:moveTo>
                  <a:lnTo>
                    <a:pt x="1085850" y="1585267"/>
                  </a:lnTo>
                  <a:lnTo>
                    <a:pt x="1113346" y="1585267"/>
                  </a:lnTo>
                  <a:lnTo>
                    <a:pt x="288671" y="761717"/>
                  </a:lnTo>
                  <a:cubicBezTo>
                    <a:pt x="286131" y="768376"/>
                    <a:pt x="283654" y="775035"/>
                    <a:pt x="281178" y="781757"/>
                  </a:cubicBezTo>
                  <a:close/>
                  <a:moveTo>
                    <a:pt x="45657" y="1448727"/>
                  </a:moveTo>
                  <a:lnTo>
                    <a:pt x="182372" y="1585267"/>
                  </a:lnTo>
                  <a:lnTo>
                    <a:pt x="209867" y="1585267"/>
                  </a:lnTo>
                  <a:lnTo>
                    <a:pt x="53086" y="1428687"/>
                  </a:lnTo>
                  <a:close/>
                  <a:moveTo>
                    <a:pt x="23051" y="1508150"/>
                  </a:moveTo>
                  <a:lnTo>
                    <a:pt x="100266" y="1585267"/>
                  </a:lnTo>
                  <a:lnTo>
                    <a:pt x="127762" y="1585267"/>
                  </a:lnTo>
                  <a:lnTo>
                    <a:pt x="30671" y="1488300"/>
                  </a:lnTo>
                  <a:close/>
                  <a:moveTo>
                    <a:pt x="67501" y="1388797"/>
                  </a:moveTo>
                  <a:lnTo>
                    <a:pt x="264351" y="1585394"/>
                  </a:lnTo>
                  <a:lnTo>
                    <a:pt x="292100" y="1585394"/>
                  </a:lnTo>
                  <a:lnTo>
                    <a:pt x="75121" y="1368757"/>
                  </a:lnTo>
                  <a:close/>
                  <a:moveTo>
                    <a:pt x="326517" y="663228"/>
                  </a:moveTo>
                  <a:lnTo>
                    <a:pt x="1249807" y="1585267"/>
                  </a:lnTo>
                  <a:lnTo>
                    <a:pt x="1277303" y="1585267"/>
                  </a:lnTo>
                  <a:lnTo>
                    <a:pt x="334709" y="643632"/>
                  </a:lnTo>
                  <a:cubicBezTo>
                    <a:pt x="332041" y="650164"/>
                    <a:pt x="329374" y="656696"/>
                    <a:pt x="326771" y="663228"/>
                  </a:cubicBezTo>
                  <a:close/>
                  <a:moveTo>
                    <a:pt x="153035" y="1145905"/>
                  </a:moveTo>
                  <a:lnTo>
                    <a:pt x="593027" y="1585267"/>
                  </a:lnTo>
                  <a:lnTo>
                    <a:pt x="620522" y="1585267"/>
                  </a:lnTo>
                  <a:lnTo>
                    <a:pt x="160084" y="1125421"/>
                  </a:lnTo>
                  <a:close/>
                  <a:moveTo>
                    <a:pt x="0" y="1566812"/>
                  </a:moveTo>
                  <a:lnTo>
                    <a:pt x="18288" y="1585077"/>
                  </a:lnTo>
                  <a:lnTo>
                    <a:pt x="45847" y="1585077"/>
                  </a:lnTo>
                  <a:lnTo>
                    <a:pt x="7747" y="1547026"/>
                  </a:lnTo>
                  <a:cubicBezTo>
                    <a:pt x="5080" y="1554128"/>
                    <a:pt x="2413" y="1560470"/>
                    <a:pt x="0" y="1566812"/>
                  </a:cubicBezTo>
                  <a:close/>
                  <a:moveTo>
                    <a:pt x="132207" y="1206723"/>
                  </a:moveTo>
                  <a:lnTo>
                    <a:pt x="511111" y="1585077"/>
                  </a:lnTo>
                  <a:lnTo>
                    <a:pt x="538607" y="1585077"/>
                  </a:lnTo>
                  <a:lnTo>
                    <a:pt x="139065" y="1186302"/>
                  </a:lnTo>
                  <a:close/>
                  <a:moveTo>
                    <a:pt x="110998" y="1267605"/>
                  </a:moveTo>
                  <a:lnTo>
                    <a:pt x="428942" y="1585077"/>
                  </a:lnTo>
                  <a:lnTo>
                    <a:pt x="456438" y="1585077"/>
                  </a:lnTo>
                  <a:lnTo>
                    <a:pt x="118110" y="1247184"/>
                  </a:lnTo>
                  <a:cubicBezTo>
                    <a:pt x="115570" y="1254223"/>
                    <a:pt x="113221" y="1261009"/>
                    <a:pt x="110808" y="1267795"/>
                  </a:cubicBezTo>
                  <a:close/>
                  <a:moveTo>
                    <a:pt x="89662" y="1328233"/>
                  </a:moveTo>
                  <a:lnTo>
                    <a:pt x="346837" y="1585077"/>
                  </a:lnTo>
                  <a:lnTo>
                    <a:pt x="374333" y="1585077"/>
                  </a:lnTo>
                  <a:lnTo>
                    <a:pt x="96838" y="1307939"/>
                  </a:lnTo>
                  <a:cubicBezTo>
                    <a:pt x="94234" y="1314915"/>
                    <a:pt x="91884" y="1321701"/>
                    <a:pt x="89472" y="1328423"/>
                  </a:cubicBezTo>
                  <a:close/>
                  <a:moveTo>
                    <a:pt x="1792922" y="1361400"/>
                  </a:moveTo>
                  <a:lnTo>
                    <a:pt x="599122" y="169137"/>
                  </a:lnTo>
                  <a:cubicBezTo>
                    <a:pt x="594868" y="173956"/>
                    <a:pt x="590614" y="178966"/>
                    <a:pt x="586422" y="183976"/>
                  </a:cubicBezTo>
                  <a:lnTo>
                    <a:pt x="1809750" y="1405920"/>
                  </a:lnTo>
                  <a:cubicBezTo>
                    <a:pt x="1804035" y="1391251"/>
                    <a:pt x="1798383" y="1376475"/>
                    <a:pt x="1792732" y="1361591"/>
                  </a:cubicBezTo>
                  <a:close/>
                  <a:moveTo>
                    <a:pt x="1608772" y="849171"/>
                  </a:moveTo>
                  <a:lnTo>
                    <a:pt x="785876" y="27967"/>
                  </a:lnTo>
                  <a:cubicBezTo>
                    <a:pt x="779526" y="30631"/>
                    <a:pt x="773176" y="33421"/>
                    <a:pt x="766826" y="36402"/>
                  </a:cubicBezTo>
                  <a:lnTo>
                    <a:pt x="1624076" y="892549"/>
                  </a:lnTo>
                  <a:close/>
                  <a:moveTo>
                    <a:pt x="1745488" y="1231837"/>
                  </a:moveTo>
                  <a:lnTo>
                    <a:pt x="638873" y="127217"/>
                  </a:lnTo>
                  <a:cubicBezTo>
                    <a:pt x="634238" y="131720"/>
                    <a:pt x="629603" y="136222"/>
                    <a:pt x="625030" y="140915"/>
                  </a:cubicBezTo>
                  <a:lnTo>
                    <a:pt x="1760728" y="1275088"/>
                  </a:lnTo>
                  <a:close/>
                  <a:moveTo>
                    <a:pt x="1700149" y="1104493"/>
                  </a:moveTo>
                  <a:lnTo>
                    <a:pt x="682689" y="89166"/>
                  </a:lnTo>
                  <a:cubicBezTo>
                    <a:pt x="677609" y="93161"/>
                    <a:pt x="672528" y="97347"/>
                    <a:pt x="667512" y="101533"/>
                  </a:cubicBezTo>
                  <a:lnTo>
                    <a:pt x="1714818" y="1147490"/>
                  </a:lnTo>
                  <a:close/>
                  <a:moveTo>
                    <a:pt x="1558734" y="717197"/>
                  </a:moveTo>
                  <a:lnTo>
                    <a:pt x="848423" y="8435"/>
                  </a:lnTo>
                  <a:cubicBezTo>
                    <a:pt x="841058" y="10020"/>
                    <a:pt x="833691" y="11859"/>
                    <a:pt x="826453" y="13952"/>
                  </a:cubicBezTo>
                  <a:lnTo>
                    <a:pt x="1575753" y="762288"/>
                  </a:lnTo>
                  <a:cubicBezTo>
                    <a:pt x="1569974" y="747239"/>
                    <a:pt x="1564132" y="732272"/>
                    <a:pt x="1558354" y="717388"/>
                  </a:cubicBezTo>
                  <a:close/>
                  <a:moveTo>
                    <a:pt x="1655128" y="977593"/>
                  </a:moveTo>
                  <a:lnTo>
                    <a:pt x="731266" y="55491"/>
                  </a:lnTo>
                  <a:cubicBezTo>
                    <a:pt x="725615" y="58852"/>
                    <a:pt x="719963" y="62404"/>
                    <a:pt x="714375" y="66082"/>
                  </a:cubicBezTo>
                  <a:lnTo>
                    <a:pt x="1670050" y="1020337"/>
                  </a:lnTo>
                  <a:cubicBezTo>
                    <a:pt x="1664843" y="1006131"/>
                    <a:pt x="1659827" y="991925"/>
                    <a:pt x="1654746" y="977783"/>
                  </a:cubicBezTo>
                  <a:close/>
                  <a:moveTo>
                    <a:pt x="1289876" y="202621"/>
                  </a:moveTo>
                  <a:lnTo>
                    <a:pt x="1173035" y="85995"/>
                  </a:lnTo>
                  <a:cubicBezTo>
                    <a:pt x="1150029" y="68341"/>
                    <a:pt x="1125385" y="52924"/>
                    <a:pt x="1099439" y="39954"/>
                  </a:cubicBezTo>
                  <a:lnTo>
                    <a:pt x="1356423" y="296544"/>
                  </a:lnTo>
                  <a:cubicBezTo>
                    <a:pt x="1335786" y="264142"/>
                    <a:pt x="1313434" y="232854"/>
                    <a:pt x="1289495" y="202812"/>
                  </a:cubicBezTo>
                  <a:close/>
                  <a:moveTo>
                    <a:pt x="1501457" y="577994"/>
                  </a:moveTo>
                  <a:lnTo>
                    <a:pt x="922147" y="0"/>
                  </a:lnTo>
                  <a:cubicBezTo>
                    <a:pt x="913321" y="0"/>
                    <a:pt x="904558" y="634"/>
                    <a:pt x="895922" y="1332"/>
                  </a:cubicBezTo>
                  <a:lnTo>
                    <a:pt x="1521396" y="625938"/>
                  </a:lnTo>
                  <a:cubicBezTo>
                    <a:pt x="1514666" y="609894"/>
                    <a:pt x="1507934" y="593912"/>
                    <a:pt x="1501077" y="578185"/>
                  </a:cubicBezTo>
                  <a:close/>
                  <a:moveTo>
                    <a:pt x="1428496" y="423127"/>
                  </a:moveTo>
                  <a:lnTo>
                    <a:pt x="1013841" y="9576"/>
                  </a:lnTo>
                  <a:cubicBezTo>
                    <a:pt x="1002792" y="7039"/>
                    <a:pt x="991597" y="4926"/>
                    <a:pt x="980250" y="3234"/>
                  </a:cubicBezTo>
                  <a:lnTo>
                    <a:pt x="1455293" y="477667"/>
                  </a:lnTo>
                  <a:cubicBezTo>
                    <a:pt x="1446340" y="459275"/>
                    <a:pt x="1437322" y="441157"/>
                    <a:pt x="1428115" y="423317"/>
                  </a:cubicBezTo>
                  <a:close/>
                  <a:moveTo>
                    <a:pt x="456057" y="381651"/>
                  </a:moveTo>
                  <a:lnTo>
                    <a:pt x="1661033" y="1585077"/>
                  </a:lnTo>
                  <a:lnTo>
                    <a:pt x="1688592" y="1585077"/>
                  </a:lnTo>
                  <a:lnTo>
                    <a:pt x="465455" y="364084"/>
                  </a:lnTo>
                  <a:cubicBezTo>
                    <a:pt x="462153" y="369982"/>
                    <a:pt x="458915" y="375880"/>
                    <a:pt x="455676" y="381842"/>
                  </a:cubicBezTo>
                  <a:close/>
                  <a:moveTo>
                    <a:pt x="427990" y="435620"/>
                  </a:moveTo>
                  <a:lnTo>
                    <a:pt x="1578928" y="1585077"/>
                  </a:lnTo>
                  <a:lnTo>
                    <a:pt x="1606423" y="1585077"/>
                  </a:lnTo>
                  <a:lnTo>
                    <a:pt x="436880" y="417609"/>
                  </a:lnTo>
                  <a:cubicBezTo>
                    <a:pt x="433769" y="423634"/>
                    <a:pt x="430657" y="429659"/>
                    <a:pt x="427609" y="435810"/>
                  </a:cubicBezTo>
                  <a:close/>
                  <a:moveTo>
                    <a:pt x="1845564" y="1495847"/>
                  </a:moveTo>
                  <a:lnTo>
                    <a:pt x="561911" y="214354"/>
                  </a:lnTo>
                  <a:cubicBezTo>
                    <a:pt x="557975" y="219554"/>
                    <a:pt x="554101" y="224881"/>
                    <a:pt x="550164" y="230145"/>
                  </a:cubicBezTo>
                  <a:lnTo>
                    <a:pt x="1864614" y="1542904"/>
                  </a:lnTo>
                  <a:cubicBezTo>
                    <a:pt x="1858137" y="1527429"/>
                    <a:pt x="1851660" y="1511828"/>
                    <a:pt x="1845183" y="1496037"/>
                  </a:cubicBezTo>
                  <a:close/>
                  <a:moveTo>
                    <a:pt x="375222" y="547553"/>
                  </a:moveTo>
                  <a:lnTo>
                    <a:pt x="1414272" y="1585267"/>
                  </a:lnTo>
                  <a:lnTo>
                    <a:pt x="1441831" y="1585267"/>
                  </a:lnTo>
                  <a:lnTo>
                    <a:pt x="383730" y="528528"/>
                  </a:lnTo>
                  <a:cubicBezTo>
                    <a:pt x="381000" y="534870"/>
                    <a:pt x="378016" y="541148"/>
                    <a:pt x="375222" y="547553"/>
                  </a:cubicBezTo>
                  <a:close/>
                  <a:moveTo>
                    <a:pt x="400622" y="491111"/>
                  </a:moveTo>
                  <a:lnTo>
                    <a:pt x="1496251" y="1585267"/>
                  </a:lnTo>
                  <a:lnTo>
                    <a:pt x="1524000" y="1585267"/>
                  </a:lnTo>
                  <a:lnTo>
                    <a:pt x="409702" y="472466"/>
                  </a:lnTo>
                  <a:close/>
                  <a:moveTo>
                    <a:pt x="516509" y="278723"/>
                  </a:moveTo>
                  <a:lnTo>
                    <a:pt x="1824609" y="1585140"/>
                  </a:lnTo>
                  <a:lnTo>
                    <a:pt x="1852105" y="1585140"/>
                  </a:lnTo>
                  <a:lnTo>
                    <a:pt x="527685" y="262235"/>
                  </a:lnTo>
                  <a:cubicBezTo>
                    <a:pt x="524002" y="267689"/>
                    <a:pt x="520319" y="273079"/>
                    <a:pt x="516699" y="278723"/>
                  </a:cubicBezTo>
                  <a:close/>
                  <a:moveTo>
                    <a:pt x="484759" y="329458"/>
                  </a:moveTo>
                  <a:lnTo>
                    <a:pt x="1742059" y="1585140"/>
                  </a:lnTo>
                  <a:lnTo>
                    <a:pt x="1769555" y="1585140"/>
                  </a:lnTo>
                  <a:lnTo>
                    <a:pt x="495617" y="312208"/>
                  </a:lnTo>
                  <a:cubicBezTo>
                    <a:pt x="492125" y="317916"/>
                    <a:pt x="488950" y="323814"/>
                    <a:pt x="485267" y="329395"/>
                  </a:cubicBezTo>
                  <a:close/>
                  <a:moveTo>
                    <a:pt x="350076" y="605010"/>
                  </a:moveTo>
                  <a:lnTo>
                    <a:pt x="1331659" y="1585330"/>
                  </a:lnTo>
                  <a:lnTo>
                    <a:pt x="1359154" y="1585330"/>
                  </a:lnTo>
                  <a:lnTo>
                    <a:pt x="358775" y="585668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6"/>
            <p:cNvSpPr/>
            <p:nvPr/>
          </p:nvSpPr>
          <p:spPr>
            <a:xfrm>
              <a:off x="7686167" y="1131008"/>
              <a:ext cx="683038" cy="475637"/>
            </a:xfrm>
            <a:custGeom>
              <a:avLst/>
              <a:gdLst/>
              <a:ahLst/>
              <a:cxnLst/>
              <a:rect l="l" t="t" r="r" b="b"/>
              <a:pathLst>
                <a:path w="1821434" h="1268365" extrusionOk="0">
                  <a:moveTo>
                    <a:pt x="840804" y="0"/>
                  </a:moveTo>
                  <a:cubicBezTo>
                    <a:pt x="537718" y="0"/>
                    <a:pt x="314134" y="728422"/>
                    <a:pt x="0" y="1268366"/>
                  </a:cubicBezTo>
                  <a:lnTo>
                    <a:pt x="1821435" y="1268366"/>
                  </a:lnTo>
                  <a:cubicBezTo>
                    <a:pt x="1438784" y="781440"/>
                    <a:pt x="1172337" y="0"/>
                    <a:pt x="840804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6"/>
            <p:cNvSpPr/>
            <p:nvPr/>
          </p:nvSpPr>
          <p:spPr>
            <a:xfrm>
              <a:off x="8243403" y="898161"/>
              <a:ext cx="710732" cy="708485"/>
            </a:xfrm>
            <a:custGeom>
              <a:avLst/>
              <a:gdLst/>
              <a:ahLst/>
              <a:cxnLst/>
              <a:rect l="l" t="t" r="r" b="b"/>
              <a:pathLst>
                <a:path w="1895284" h="1889294" extrusionOk="0">
                  <a:moveTo>
                    <a:pt x="878205" y="1889294"/>
                  </a:moveTo>
                  <a:lnTo>
                    <a:pt x="931735" y="1889294"/>
                  </a:lnTo>
                  <a:lnTo>
                    <a:pt x="931735" y="14333"/>
                  </a:lnTo>
                  <a:cubicBezTo>
                    <a:pt x="913194" y="20420"/>
                    <a:pt x="895286" y="28190"/>
                    <a:pt x="878205" y="37544"/>
                  </a:cubicBezTo>
                  <a:close/>
                  <a:moveTo>
                    <a:pt x="607695" y="1889294"/>
                  </a:moveTo>
                  <a:lnTo>
                    <a:pt x="661226" y="1889294"/>
                  </a:lnTo>
                  <a:lnTo>
                    <a:pt x="661226" y="256971"/>
                  </a:lnTo>
                  <a:cubicBezTo>
                    <a:pt x="643065" y="284241"/>
                    <a:pt x="625221" y="313223"/>
                    <a:pt x="607695" y="343917"/>
                  </a:cubicBezTo>
                  <a:close/>
                  <a:moveTo>
                    <a:pt x="427419" y="1889294"/>
                  </a:moveTo>
                  <a:lnTo>
                    <a:pt x="480885" y="1889294"/>
                  </a:lnTo>
                  <a:lnTo>
                    <a:pt x="480885" y="601903"/>
                  </a:lnTo>
                  <a:cubicBezTo>
                    <a:pt x="462852" y="643505"/>
                    <a:pt x="445009" y="686357"/>
                    <a:pt x="427419" y="730452"/>
                  </a:cubicBezTo>
                  <a:close/>
                  <a:moveTo>
                    <a:pt x="697865" y="1889294"/>
                  </a:moveTo>
                  <a:lnTo>
                    <a:pt x="751396" y="1889294"/>
                  </a:lnTo>
                  <a:lnTo>
                    <a:pt x="751396" y="140281"/>
                  </a:lnTo>
                  <a:cubicBezTo>
                    <a:pt x="733171" y="160068"/>
                    <a:pt x="715328" y="181651"/>
                    <a:pt x="697865" y="205031"/>
                  </a:cubicBezTo>
                  <a:close/>
                  <a:moveTo>
                    <a:pt x="517525" y="1889294"/>
                  </a:moveTo>
                  <a:lnTo>
                    <a:pt x="571056" y="1889294"/>
                  </a:lnTo>
                  <a:lnTo>
                    <a:pt x="571056" y="411141"/>
                  </a:lnTo>
                  <a:cubicBezTo>
                    <a:pt x="552895" y="445894"/>
                    <a:pt x="535115" y="482296"/>
                    <a:pt x="517525" y="520030"/>
                  </a:cubicBezTo>
                  <a:close/>
                  <a:moveTo>
                    <a:pt x="66675" y="1889294"/>
                  </a:moveTo>
                  <a:lnTo>
                    <a:pt x="120206" y="1889294"/>
                  </a:lnTo>
                  <a:lnTo>
                    <a:pt x="120206" y="1579813"/>
                  </a:lnTo>
                  <a:cubicBezTo>
                    <a:pt x="102489" y="1628309"/>
                    <a:pt x="84646" y="1676037"/>
                    <a:pt x="66675" y="1723011"/>
                  </a:cubicBezTo>
                  <a:close/>
                  <a:moveTo>
                    <a:pt x="30035" y="1889294"/>
                  </a:moveTo>
                  <a:lnTo>
                    <a:pt x="30035" y="1816363"/>
                  </a:lnTo>
                  <a:cubicBezTo>
                    <a:pt x="20066" y="1841014"/>
                    <a:pt x="10096" y="1865322"/>
                    <a:pt x="0" y="1889294"/>
                  </a:cubicBezTo>
                  <a:close/>
                  <a:moveTo>
                    <a:pt x="247015" y="1889294"/>
                  </a:moveTo>
                  <a:lnTo>
                    <a:pt x="300482" y="1889294"/>
                  </a:lnTo>
                  <a:lnTo>
                    <a:pt x="300482" y="1069676"/>
                  </a:lnTo>
                  <a:cubicBezTo>
                    <a:pt x="282639" y="1119986"/>
                    <a:pt x="264858" y="1170721"/>
                    <a:pt x="247015" y="1221880"/>
                  </a:cubicBezTo>
                  <a:close/>
                  <a:moveTo>
                    <a:pt x="337185" y="1889294"/>
                  </a:moveTo>
                  <a:lnTo>
                    <a:pt x="390652" y="1889294"/>
                  </a:lnTo>
                  <a:lnTo>
                    <a:pt x="390652" y="823867"/>
                  </a:lnTo>
                  <a:cubicBezTo>
                    <a:pt x="372682" y="870923"/>
                    <a:pt x="354902" y="918823"/>
                    <a:pt x="337185" y="967573"/>
                  </a:cubicBezTo>
                  <a:close/>
                  <a:moveTo>
                    <a:pt x="156845" y="1889294"/>
                  </a:moveTo>
                  <a:lnTo>
                    <a:pt x="210376" y="1889294"/>
                  </a:lnTo>
                  <a:lnTo>
                    <a:pt x="210376" y="1326393"/>
                  </a:lnTo>
                  <a:cubicBezTo>
                    <a:pt x="192532" y="1377128"/>
                    <a:pt x="174689" y="1427691"/>
                    <a:pt x="156845" y="1478090"/>
                  </a:cubicBezTo>
                  <a:close/>
                  <a:moveTo>
                    <a:pt x="787971" y="1889294"/>
                  </a:moveTo>
                  <a:lnTo>
                    <a:pt x="841502" y="1889294"/>
                  </a:lnTo>
                  <a:lnTo>
                    <a:pt x="841502" y="60184"/>
                  </a:lnTo>
                  <a:cubicBezTo>
                    <a:pt x="822643" y="73317"/>
                    <a:pt x="804799" y="87748"/>
                    <a:pt x="787971" y="103372"/>
                  </a:cubicBezTo>
                  <a:close/>
                  <a:moveTo>
                    <a:pt x="1501902" y="1889294"/>
                  </a:moveTo>
                  <a:lnTo>
                    <a:pt x="1555369" y="1889294"/>
                  </a:lnTo>
                  <a:lnTo>
                    <a:pt x="1555369" y="725442"/>
                  </a:lnTo>
                  <a:cubicBezTo>
                    <a:pt x="1538033" y="671917"/>
                    <a:pt x="1520254" y="620041"/>
                    <a:pt x="1501902" y="570194"/>
                  </a:cubicBezTo>
                  <a:close/>
                  <a:moveTo>
                    <a:pt x="1592008" y="1889294"/>
                  </a:moveTo>
                  <a:lnTo>
                    <a:pt x="1645539" y="1889294"/>
                  </a:lnTo>
                  <a:lnTo>
                    <a:pt x="1645539" y="1026298"/>
                  </a:lnTo>
                  <a:cubicBezTo>
                    <a:pt x="1628013" y="964021"/>
                    <a:pt x="1610234" y="902569"/>
                    <a:pt x="1592008" y="842385"/>
                  </a:cubicBezTo>
                  <a:close/>
                  <a:moveTo>
                    <a:pt x="1682179" y="1889294"/>
                  </a:moveTo>
                  <a:lnTo>
                    <a:pt x="1735709" y="1889294"/>
                  </a:lnTo>
                  <a:lnTo>
                    <a:pt x="1735709" y="1353980"/>
                  </a:lnTo>
                  <a:cubicBezTo>
                    <a:pt x="1717866" y="1288786"/>
                    <a:pt x="1700085" y="1223339"/>
                    <a:pt x="1682179" y="1158272"/>
                  </a:cubicBezTo>
                  <a:close/>
                  <a:moveTo>
                    <a:pt x="1862519" y="1790425"/>
                  </a:moveTo>
                  <a:lnTo>
                    <a:pt x="1862519" y="1889294"/>
                  </a:lnTo>
                  <a:lnTo>
                    <a:pt x="1895284" y="1889294"/>
                  </a:lnTo>
                  <a:cubicBezTo>
                    <a:pt x="1884235" y="1856995"/>
                    <a:pt x="1873314" y="1824037"/>
                    <a:pt x="1862582" y="1790425"/>
                  </a:cubicBezTo>
                  <a:close/>
                  <a:moveTo>
                    <a:pt x="1772348" y="1889294"/>
                  </a:moveTo>
                  <a:lnTo>
                    <a:pt x="1825879" y="1889294"/>
                  </a:lnTo>
                  <a:lnTo>
                    <a:pt x="1825879" y="1671833"/>
                  </a:lnTo>
                  <a:cubicBezTo>
                    <a:pt x="1807718" y="1611205"/>
                    <a:pt x="1789938" y="1549245"/>
                    <a:pt x="1772348" y="1486525"/>
                  </a:cubicBezTo>
                  <a:close/>
                  <a:moveTo>
                    <a:pt x="968375" y="4883"/>
                  </a:moveTo>
                  <a:lnTo>
                    <a:pt x="968375" y="1889294"/>
                  </a:lnTo>
                  <a:lnTo>
                    <a:pt x="1021842" y="1889294"/>
                  </a:lnTo>
                  <a:lnTo>
                    <a:pt x="1021842" y="0"/>
                  </a:lnTo>
                  <a:lnTo>
                    <a:pt x="1020191" y="0"/>
                  </a:lnTo>
                  <a:cubicBezTo>
                    <a:pt x="1002792" y="-8"/>
                    <a:pt x="985457" y="1627"/>
                    <a:pt x="968375" y="4883"/>
                  </a:cubicBezTo>
                  <a:close/>
                  <a:moveTo>
                    <a:pt x="1050925" y="1889294"/>
                  </a:moveTo>
                  <a:lnTo>
                    <a:pt x="1104456" y="1889294"/>
                  </a:lnTo>
                  <a:lnTo>
                    <a:pt x="1104456" y="13318"/>
                  </a:lnTo>
                  <a:cubicBezTo>
                    <a:pt x="1087057" y="7658"/>
                    <a:pt x="1069086" y="3770"/>
                    <a:pt x="1050925" y="1712"/>
                  </a:cubicBezTo>
                  <a:close/>
                  <a:moveTo>
                    <a:pt x="1141096" y="1889294"/>
                  </a:moveTo>
                  <a:lnTo>
                    <a:pt x="1194626" y="1889294"/>
                  </a:lnTo>
                  <a:lnTo>
                    <a:pt x="1194626" y="60564"/>
                  </a:lnTo>
                  <a:cubicBezTo>
                    <a:pt x="1177862" y="48103"/>
                    <a:pt x="1159891" y="37232"/>
                    <a:pt x="1141096" y="28094"/>
                  </a:cubicBezTo>
                  <a:close/>
                  <a:moveTo>
                    <a:pt x="1321435" y="1889294"/>
                  </a:moveTo>
                  <a:lnTo>
                    <a:pt x="1374902" y="1889294"/>
                  </a:lnTo>
                  <a:lnTo>
                    <a:pt x="1374902" y="284304"/>
                  </a:lnTo>
                  <a:cubicBezTo>
                    <a:pt x="1357694" y="253187"/>
                    <a:pt x="1339850" y="224205"/>
                    <a:pt x="1321435" y="197358"/>
                  </a:cubicBezTo>
                  <a:close/>
                  <a:moveTo>
                    <a:pt x="1231265" y="90942"/>
                  </a:moveTo>
                  <a:lnTo>
                    <a:pt x="1231265" y="1889294"/>
                  </a:lnTo>
                  <a:lnTo>
                    <a:pt x="1284732" y="1889294"/>
                  </a:lnTo>
                  <a:lnTo>
                    <a:pt x="1284732" y="148335"/>
                  </a:lnTo>
                  <a:cubicBezTo>
                    <a:pt x="1268349" y="127978"/>
                    <a:pt x="1250569" y="108800"/>
                    <a:pt x="1231456" y="90942"/>
                  </a:cubicBezTo>
                  <a:close/>
                  <a:moveTo>
                    <a:pt x="1411605" y="1889294"/>
                  </a:moveTo>
                  <a:lnTo>
                    <a:pt x="1465072" y="1889294"/>
                  </a:lnTo>
                  <a:lnTo>
                    <a:pt x="1465072" y="475637"/>
                  </a:lnTo>
                  <a:cubicBezTo>
                    <a:pt x="1447800" y="433401"/>
                    <a:pt x="1430021" y="393193"/>
                    <a:pt x="1411605" y="35514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6"/>
            <p:cNvSpPr/>
            <p:nvPr/>
          </p:nvSpPr>
          <p:spPr>
            <a:xfrm>
              <a:off x="7686239" y="1569757"/>
              <a:ext cx="46601" cy="36885"/>
            </a:xfrm>
            <a:custGeom>
              <a:avLst/>
              <a:gdLst/>
              <a:ahLst/>
              <a:cxnLst/>
              <a:rect l="l" t="t" r="r" b="b"/>
              <a:pathLst>
                <a:path w="124269" h="98361" extrusionOk="0">
                  <a:moveTo>
                    <a:pt x="0" y="98362"/>
                  </a:moveTo>
                  <a:lnTo>
                    <a:pt x="124269" y="98362"/>
                  </a:lnTo>
                  <a:cubicBezTo>
                    <a:pt x="101409" y="63926"/>
                    <a:pt x="78549" y="30821"/>
                    <a:pt x="55245" y="0"/>
                  </a:cubicBezTo>
                  <a:cubicBezTo>
                    <a:pt x="37020" y="33358"/>
                    <a:pt x="18606" y="66145"/>
                    <a:pt x="0" y="9836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6"/>
            <p:cNvSpPr/>
            <p:nvPr/>
          </p:nvSpPr>
          <p:spPr>
            <a:xfrm>
              <a:off x="8369228" y="1606642"/>
              <a:ext cx="459581" cy="142691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6"/>
            <p:cNvSpPr/>
            <p:nvPr/>
          </p:nvSpPr>
          <p:spPr>
            <a:xfrm>
              <a:off x="6000837" y="1606143"/>
              <a:ext cx="506206" cy="237366"/>
            </a:xfrm>
            <a:custGeom>
              <a:avLst/>
              <a:gdLst/>
              <a:ahLst/>
              <a:cxnLst/>
              <a:rect l="l" t="t" r="r" b="b"/>
              <a:pathLst>
                <a:path w="1349883" h="632977" extrusionOk="0">
                  <a:moveTo>
                    <a:pt x="617347" y="0"/>
                  </a:moveTo>
                  <a:cubicBezTo>
                    <a:pt x="595535" y="0"/>
                    <a:pt x="577850" y="17662"/>
                    <a:pt x="577850" y="39446"/>
                  </a:cubicBezTo>
                  <a:cubicBezTo>
                    <a:pt x="577850" y="39465"/>
                    <a:pt x="577850" y="39491"/>
                    <a:pt x="577850" y="39509"/>
                  </a:cubicBezTo>
                  <a:lnTo>
                    <a:pt x="577850" y="569877"/>
                  </a:lnTo>
                  <a:cubicBezTo>
                    <a:pt x="577850" y="591661"/>
                    <a:pt x="595535" y="609323"/>
                    <a:pt x="617347" y="609323"/>
                  </a:cubicBezTo>
                  <a:cubicBezTo>
                    <a:pt x="639159" y="609323"/>
                    <a:pt x="656844" y="591661"/>
                    <a:pt x="656844" y="569877"/>
                  </a:cubicBezTo>
                  <a:lnTo>
                    <a:pt x="656844" y="39509"/>
                  </a:lnTo>
                  <a:cubicBezTo>
                    <a:pt x="656876" y="17725"/>
                    <a:pt x="639223" y="38"/>
                    <a:pt x="617411" y="0"/>
                  </a:cubicBezTo>
                  <a:cubicBezTo>
                    <a:pt x="617392" y="0"/>
                    <a:pt x="617366" y="0"/>
                    <a:pt x="617347" y="0"/>
                  </a:cubicBezTo>
                  <a:close/>
                  <a:moveTo>
                    <a:pt x="39497" y="0"/>
                  </a:moveTo>
                  <a:cubicBezTo>
                    <a:pt x="17685" y="0"/>
                    <a:pt x="0" y="17662"/>
                    <a:pt x="0" y="39446"/>
                  </a:cubicBezTo>
                  <a:cubicBezTo>
                    <a:pt x="0" y="39465"/>
                    <a:pt x="0" y="39491"/>
                    <a:pt x="0" y="39509"/>
                  </a:cubicBezTo>
                  <a:lnTo>
                    <a:pt x="0" y="69506"/>
                  </a:lnTo>
                  <a:cubicBezTo>
                    <a:pt x="0" y="91291"/>
                    <a:pt x="17685" y="108953"/>
                    <a:pt x="39497" y="108953"/>
                  </a:cubicBezTo>
                  <a:cubicBezTo>
                    <a:pt x="61309" y="108953"/>
                    <a:pt x="78994" y="91291"/>
                    <a:pt x="78994" y="69506"/>
                  </a:cubicBezTo>
                  <a:lnTo>
                    <a:pt x="78994" y="39509"/>
                  </a:lnTo>
                  <a:cubicBezTo>
                    <a:pt x="79032" y="17821"/>
                    <a:pt x="61532" y="171"/>
                    <a:pt x="39815" y="0"/>
                  </a:cubicBezTo>
                  <a:close/>
                  <a:moveTo>
                    <a:pt x="501523" y="0"/>
                  </a:moveTo>
                  <a:cubicBezTo>
                    <a:pt x="479711" y="0"/>
                    <a:pt x="462026" y="17662"/>
                    <a:pt x="462026" y="39446"/>
                  </a:cubicBezTo>
                  <a:cubicBezTo>
                    <a:pt x="462026" y="39465"/>
                    <a:pt x="462026" y="39491"/>
                    <a:pt x="462026" y="39509"/>
                  </a:cubicBezTo>
                  <a:lnTo>
                    <a:pt x="462026" y="513561"/>
                  </a:lnTo>
                  <a:cubicBezTo>
                    <a:pt x="462026" y="535345"/>
                    <a:pt x="479711" y="553007"/>
                    <a:pt x="501523" y="553007"/>
                  </a:cubicBezTo>
                  <a:cubicBezTo>
                    <a:pt x="523336" y="553007"/>
                    <a:pt x="541020" y="535345"/>
                    <a:pt x="541020" y="513561"/>
                  </a:cubicBezTo>
                  <a:lnTo>
                    <a:pt x="541020" y="39509"/>
                  </a:lnTo>
                  <a:cubicBezTo>
                    <a:pt x="541058" y="17821"/>
                    <a:pt x="523558" y="171"/>
                    <a:pt x="501841" y="0"/>
                  </a:cubicBezTo>
                  <a:close/>
                  <a:moveTo>
                    <a:pt x="386017" y="0"/>
                  </a:moveTo>
                  <a:cubicBezTo>
                    <a:pt x="364205" y="0"/>
                    <a:pt x="346520" y="17662"/>
                    <a:pt x="346520" y="39446"/>
                  </a:cubicBezTo>
                  <a:cubicBezTo>
                    <a:pt x="346520" y="39465"/>
                    <a:pt x="346520" y="39491"/>
                    <a:pt x="346520" y="39509"/>
                  </a:cubicBezTo>
                  <a:lnTo>
                    <a:pt x="346520" y="437206"/>
                  </a:lnTo>
                  <a:cubicBezTo>
                    <a:pt x="346520" y="458990"/>
                    <a:pt x="364205" y="476652"/>
                    <a:pt x="386017" y="476652"/>
                  </a:cubicBezTo>
                  <a:cubicBezTo>
                    <a:pt x="407829" y="476652"/>
                    <a:pt x="425514" y="458990"/>
                    <a:pt x="425514" y="437206"/>
                  </a:cubicBezTo>
                  <a:lnTo>
                    <a:pt x="425514" y="39509"/>
                  </a:lnTo>
                  <a:cubicBezTo>
                    <a:pt x="425552" y="17821"/>
                    <a:pt x="408051" y="171"/>
                    <a:pt x="386334" y="0"/>
                  </a:cubicBezTo>
                  <a:close/>
                  <a:moveTo>
                    <a:pt x="155004" y="0"/>
                  </a:moveTo>
                  <a:cubicBezTo>
                    <a:pt x="133191" y="0"/>
                    <a:pt x="115507" y="17662"/>
                    <a:pt x="115507" y="39446"/>
                  </a:cubicBezTo>
                  <a:cubicBezTo>
                    <a:pt x="115507" y="39465"/>
                    <a:pt x="115507" y="39491"/>
                    <a:pt x="115507" y="39509"/>
                  </a:cubicBezTo>
                  <a:lnTo>
                    <a:pt x="115507" y="171356"/>
                  </a:lnTo>
                  <a:cubicBezTo>
                    <a:pt x="115507" y="193140"/>
                    <a:pt x="133191" y="210802"/>
                    <a:pt x="155004" y="210802"/>
                  </a:cubicBezTo>
                  <a:cubicBezTo>
                    <a:pt x="176816" y="210802"/>
                    <a:pt x="194501" y="193140"/>
                    <a:pt x="194501" y="171356"/>
                  </a:cubicBezTo>
                  <a:lnTo>
                    <a:pt x="194501" y="39509"/>
                  </a:lnTo>
                  <a:cubicBezTo>
                    <a:pt x="194539" y="17821"/>
                    <a:pt x="177038" y="171"/>
                    <a:pt x="155321" y="0"/>
                  </a:cubicBezTo>
                  <a:close/>
                  <a:moveTo>
                    <a:pt x="270510" y="0"/>
                  </a:moveTo>
                  <a:cubicBezTo>
                    <a:pt x="248698" y="0"/>
                    <a:pt x="231013" y="17662"/>
                    <a:pt x="231013" y="39446"/>
                  </a:cubicBezTo>
                  <a:cubicBezTo>
                    <a:pt x="231013" y="39465"/>
                    <a:pt x="231013" y="39491"/>
                    <a:pt x="231013" y="39509"/>
                  </a:cubicBezTo>
                  <a:lnTo>
                    <a:pt x="231013" y="322355"/>
                  </a:lnTo>
                  <a:cubicBezTo>
                    <a:pt x="231013" y="344139"/>
                    <a:pt x="248698" y="361801"/>
                    <a:pt x="270510" y="361801"/>
                  </a:cubicBezTo>
                  <a:cubicBezTo>
                    <a:pt x="292322" y="361801"/>
                    <a:pt x="310007" y="344139"/>
                    <a:pt x="310007" y="322355"/>
                  </a:cubicBezTo>
                  <a:lnTo>
                    <a:pt x="310007" y="39509"/>
                  </a:lnTo>
                  <a:cubicBezTo>
                    <a:pt x="310045" y="17821"/>
                    <a:pt x="292545" y="171"/>
                    <a:pt x="270828" y="0"/>
                  </a:cubicBezTo>
                  <a:close/>
                  <a:moveTo>
                    <a:pt x="848360" y="0"/>
                  </a:moveTo>
                  <a:cubicBezTo>
                    <a:pt x="826548" y="0"/>
                    <a:pt x="808863" y="17662"/>
                    <a:pt x="808863" y="39446"/>
                  </a:cubicBezTo>
                  <a:cubicBezTo>
                    <a:pt x="808863" y="39465"/>
                    <a:pt x="808863" y="39491"/>
                    <a:pt x="808863" y="39509"/>
                  </a:cubicBezTo>
                  <a:lnTo>
                    <a:pt x="808863" y="580911"/>
                  </a:lnTo>
                  <a:cubicBezTo>
                    <a:pt x="808863" y="602696"/>
                    <a:pt x="826548" y="620358"/>
                    <a:pt x="848360" y="620358"/>
                  </a:cubicBezTo>
                  <a:cubicBezTo>
                    <a:pt x="870172" y="620358"/>
                    <a:pt x="887857" y="602696"/>
                    <a:pt x="887857" y="580911"/>
                  </a:cubicBezTo>
                  <a:lnTo>
                    <a:pt x="887857" y="39509"/>
                  </a:lnTo>
                  <a:cubicBezTo>
                    <a:pt x="887889" y="17725"/>
                    <a:pt x="870236" y="38"/>
                    <a:pt x="848424" y="0"/>
                  </a:cubicBezTo>
                  <a:cubicBezTo>
                    <a:pt x="848405" y="0"/>
                    <a:pt x="848379" y="0"/>
                    <a:pt x="848360" y="0"/>
                  </a:cubicBezTo>
                  <a:close/>
                  <a:moveTo>
                    <a:pt x="1194880" y="0"/>
                  </a:moveTo>
                  <a:cubicBezTo>
                    <a:pt x="1173068" y="0"/>
                    <a:pt x="1155383" y="17662"/>
                    <a:pt x="1155383" y="39446"/>
                  </a:cubicBezTo>
                  <a:cubicBezTo>
                    <a:pt x="1155383" y="39465"/>
                    <a:pt x="1155383" y="39491"/>
                    <a:pt x="1155383" y="39509"/>
                  </a:cubicBezTo>
                  <a:lnTo>
                    <a:pt x="1155383" y="236106"/>
                  </a:lnTo>
                  <a:cubicBezTo>
                    <a:pt x="1155383" y="257890"/>
                    <a:pt x="1173068" y="275552"/>
                    <a:pt x="1194880" y="275552"/>
                  </a:cubicBezTo>
                  <a:cubicBezTo>
                    <a:pt x="1216692" y="275552"/>
                    <a:pt x="1234377" y="257890"/>
                    <a:pt x="1234377" y="236106"/>
                  </a:cubicBezTo>
                  <a:lnTo>
                    <a:pt x="1234377" y="39509"/>
                  </a:lnTo>
                  <a:cubicBezTo>
                    <a:pt x="1234408" y="17725"/>
                    <a:pt x="1216756" y="38"/>
                    <a:pt x="1194943" y="0"/>
                  </a:cubicBezTo>
                  <a:cubicBezTo>
                    <a:pt x="1194924" y="0"/>
                    <a:pt x="1194899" y="0"/>
                    <a:pt x="1194880" y="0"/>
                  </a:cubicBezTo>
                  <a:close/>
                  <a:moveTo>
                    <a:pt x="1310386" y="0"/>
                  </a:moveTo>
                  <a:cubicBezTo>
                    <a:pt x="1288574" y="0"/>
                    <a:pt x="1270889" y="17662"/>
                    <a:pt x="1270889" y="39446"/>
                  </a:cubicBezTo>
                  <a:cubicBezTo>
                    <a:pt x="1270889" y="39465"/>
                    <a:pt x="1270889" y="39491"/>
                    <a:pt x="1270889" y="39509"/>
                  </a:cubicBezTo>
                  <a:lnTo>
                    <a:pt x="1270889" y="71219"/>
                  </a:lnTo>
                  <a:cubicBezTo>
                    <a:pt x="1270889" y="93003"/>
                    <a:pt x="1288574" y="110665"/>
                    <a:pt x="1310386" y="110665"/>
                  </a:cubicBezTo>
                  <a:cubicBezTo>
                    <a:pt x="1332199" y="110665"/>
                    <a:pt x="1349883" y="93003"/>
                    <a:pt x="1349883" y="71219"/>
                  </a:cubicBezTo>
                  <a:lnTo>
                    <a:pt x="1349883" y="39509"/>
                  </a:lnTo>
                  <a:cubicBezTo>
                    <a:pt x="1349915" y="17725"/>
                    <a:pt x="1332262" y="38"/>
                    <a:pt x="1310450" y="0"/>
                  </a:cubicBezTo>
                  <a:cubicBezTo>
                    <a:pt x="1310431" y="0"/>
                    <a:pt x="1310405" y="0"/>
                    <a:pt x="1310386" y="0"/>
                  </a:cubicBezTo>
                  <a:close/>
                  <a:moveTo>
                    <a:pt x="732536" y="0"/>
                  </a:moveTo>
                  <a:cubicBezTo>
                    <a:pt x="710724" y="0"/>
                    <a:pt x="693039" y="17662"/>
                    <a:pt x="693039" y="39446"/>
                  </a:cubicBezTo>
                  <a:cubicBezTo>
                    <a:pt x="693039" y="39465"/>
                    <a:pt x="693039" y="39491"/>
                    <a:pt x="693039" y="39509"/>
                  </a:cubicBezTo>
                  <a:lnTo>
                    <a:pt x="693039" y="593532"/>
                  </a:lnTo>
                  <a:cubicBezTo>
                    <a:pt x="693039" y="615316"/>
                    <a:pt x="710724" y="632978"/>
                    <a:pt x="732536" y="632978"/>
                  </a:cubicBezTo>
                  <a:cubicBezTo>
                    <a:pt x="754349" y="632978"/>
                    <a:pt x="772033" y="615316"/>
                    <a:pt x="772033" y="593532"/>
                  </a:cubicBezTo>
                  <a:lnTo>
                    <a:pt x="772033" y="39509"/>
                  </a:lnTo>
                  <a:cubicBezTo>
                    <a:pt x="772072" y="17821"/>
                    <a:pt x="754571" y="171"/>
                    <a:pt x="732854" y="0"/>
                  </a:cubicBezTo>
                  <a:close/>
                  <a:moveTo>
                    <a:pt x="1079056" y="0"/>
                  </a:moveTo>
                  <a:cubicBezTo>
                    <a:pt x="1057244" y="0"/>
                    <a:pt x="1039559" y="17662"/>
                    <a:pt x="1039559" y="39446"/>
                  </a:cubicBezTo>
                  <a:cubicBezTo>
                    <a:pt x="1039559" y="39465"/>
                    <a:pt x="1039559" y="39491"/>
                    <a:pt x="1039559" y="39509"/>
                  </a:cubicBezTo>
                  <a:lnTo>
                    <a:pt x="1039559" y="411141"/>
                  </a:lnTo>
                  <a:cubicBezTo>
                    <a:pt x="1039559" y="432925"/>
                    <a:pt x="1057244" y="450587"/>
                    <a:pt x="1079056" y="450587"/>
                  </a:cubicBezTo>
                  <a:cubicBezTo>
                    <a:pt x="1100868" y="450587"/>
                    <a:pt x="1118553" y="432925"/>
                    <a:pt x="1118553" y="411141"/>
                  </a:cubicBezTo>
                  <a:lnTo>
                    <a:pt x="1118553" y="39509"/>
                  </a:lnTo>
                  <a:cubicBezTo>
                    <a:pt x="1118591" y="17821"/>
                    <a:pt x="1101090" y="171"/>
                    <a:pt x="1079373" y="0"/>
                  </a:cubicBezTo>
                  <a:close/>
                  <a:moveTo>
                    <a:pt x="963549" y="0"/>
                  </a:moveTo>
                  <a:lnTo>
                    <a:pt x="963549" y="0"/>
                  </a:lnTo>
                  <a:cubicBezTo>
                    <a:pt x="941737" y="0"/>
                    <a:pt x="924052" y="17662"/>
                    <a:pt x="924052" y="39446"/>
                  </a:cubicBezTo>
                  <a:cubicBezTo>
                    <a:pt x="924052" y="39465"/>
                    <a:pt x="924052" y="39491"/>
                    <a:pt x="924052" y="39509"/>
                  </a:cubicBezTo>
                  <a:lnTo>
                    <a:pt x="924052" y="524913"/>
                  </a:lnTo>
                  <a:cubicBezTo>
                    <a:pt x="924014" y="546697"/>
                    <a:pt x="941674" y="564391"/>
                    <a:pt x="963486" y="564423"/>
                  </a:cubicBezTo>
                  <a:cubicBezTo>
                    <a:pt x="963594" y="564423"/>
                    <a:pt x="963695" y="564423"/>
                    <a:pt x="963803" y="564423"/>
                  </a:cubicBezTo>
                  <a:lnTo>
                    <a:pt x="963803" y="564423"/>
                  </a:lnTo>
                  <a:cubicBezTo>
                    <a:pt x="985615" y="564423"/>
                    <a:pt x="1003300" y="546761"/>
                    <a:pt x="1003300" y="524977"/>
                  </a:cubicBezTo>
                  <a:cubicBezTo>
                    <a:pt x="1003300" y="524957"/>
                    <a:pt x="1003300" y="524932"/>
                    <a:pt x="1003300" y="524913"/>
                  </a:cubicBezTo>
                  <a:lnTo>
                    <a:pt x="1003300" y="39509"/>
                  </a:lnTo>
                  <a:cubicBezTo>
                    <a:pt x="1003332" y="17725"/>
                    <a:pt x="985679" y="38"/>
                    <a:pt x="963867" y="0"/>
                  </a:cubicBezTo>
                  <a:cubicBezTo>
                    <a:pt x="963848" y="0"/>
                    <a:pt x="963822" y="0"/>
                    <a:pt x="963803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6"/>
            <p:cNvSpPr/>
            <p:nvPr/>
          </p:nvSpPr>
          <p:spPr>
            <a:xfrm flipH="1">
              <a:off x="3624791" y="1606642"/>
              <a:ext cx="753451" cy="523201"/>
            </a:xfrm>
            <a:custGeom>
              <a:avLst/>
              <a:gdLst/>
              <a:ahLst/>
              <a:cxnLst/>
              <a:rect l="l" t="t" r="r" b="b"/>
              <a:pathLst>
                <a:path w="2009203" h="1395202" extrusionOk="0">
                  <a:moveTo>
                    <a:pt x="1005142" y="1395202"/>
                  </a:moveTo>
                  <a:cubicBezTo>
                    <a:pt x="1434656" y="1395202"/>
                    <a:pt x="1742377" y="650418"/>
                    <a:pt x="2009204" y="0"/>
                  </a:cubicBezTo>
                  <a:lnTo>
                    <a:pt x="0" y="0"/>
                  </a:lnTo>
                  <a:cubicBezTo>
                    <a:pt x="310706" y="521742"/>
                    <a:pt x="470408" y="1395202"/>
                    <a:pt x="1005142" y="1395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6"/>
            <p:cNvSpPr/>
            <p:nvPr/>
          </p:nvSpPr>
          <p:spPr>
            <a:xfrm flipH="1">
              <a:off x="3913827" y="1606642"/>
              <a:ext cx="426243" cy="242789"/>
            </a:xfrm>
            <a:custGeom>
              <a:avLst/>
              <a:gdLst/>
              <a:ahLst/>
              <a:cxnLst/>
              <a:rect l="l" t="t" r="r" b="b"/>
              <a:pathLst>
                <a:path w="1136649" h="647437" extrusionOk="0">
                  <a:moveTo>
                    <a:pt x="632968" y="647437"/>
                  </a:moveTo>
                  <a:cubicBezTo>
                    <a:pt x="884492" y="647437"/>
                    <a:pt x="1023684" y="362626"/>
                    <a:pt x="1136650" y="0"/>
                  </a:cubicBezTo>
                  <a:lnTo>
                    <a:pt x="0" y="0"/>
                  </a:lnTo>
                  <a:cubicBezTo>
                    <a:pt x="142494" y="321467"/>
                    <a:pt x="282067" y="647437"/>
                    <a:pt x="632968" y="647437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6"/>
            <p:cNvSpPr/>
            <p:nvPr/>
          </p:nvSpPr>
          <p:spPr>
            <a:xfrm flipH="1">
              <a:off x="3142801" y="1249917"/>
              <a:ext cx="481965" cy="356728"/>
            </a:xfrm>
            <a:custGeom>
              <a:avLst/>
              <a:gdLst/>
              <a:ahLst/>
              <a:cxnLst/>
              <a:rect l="l" t="t" r="r" b="b"/>
              <a:pathLst>
                <a:path w="1285240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285240" y="951274"/>
                  </a:lnTo>
                  <a:cubicBezTo>
                    <a:pt x="1028509" y="509883"/>
                    <a:pt x="837755" y="0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6"/>
            <p:cNvSpPr/>
            <p:nvPr/>
          </p:nvSpPr>
          <p:spPr>
            <a:xfrm flipH="1">
              <a:off x="3227765" y="1040852"/>
              <a:ext cx="686062" cy="565794"/>
            </a:xfrm>
            <a:custGeom>
              <a:avLst/>
              <a:gdLst/>
              <a:ahLst/>
              <a:cxnLst/>
              <a:rect l="l" t="t" r="r" b="b"/>
              <a:pathLst>
                <a:path w="1829498" h="1508784" extrusionOk="0">
                  <a:moveTo>
                    <a:pt x="815658" y="0"/>
                  </a:moveTo>
                  <a:cubicBezTo>
                    <a:pt x="315468" y="0"/>
                    <a:pt x="197866" y="873714"/>
                    <a:pt x="0" y="1508784"/>
                  </a:cubicBezTo>
                  <a:lnTo>
                    <a:pt x="1829498" y="1508784"/>
                  </a:lnTo>
                  <a:cubicBezTo>
                    <a:pt x="1541526" y="928000"/>
                    <a:pt x="1355789" y="0"/>
                    <a:pt x="815658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6"/>
            <p:cNvSpPr/>
            <p:nvPr/>
          </p:nvSpPr>
          <p:spPr>
            <a:xfrm flipH="1">
              <a:off x="2834859" y="1606642"/>
              <a:ext cx="392906" cy="171443"/>
            </a:xfrm>
            <a:custGeom>
              <a:avLst/>
              <a:gdLst/>
              <a:ahLst/>
              <a:cxnLst/>
              <a:rect l="l" t="t" r="r" b="b"/>
              <a:pathLst>
                <a:path w="1047750" h="457182" extrusionOk="0">
                  <a:moveTo>
                    <a:pt x="500190" y="457182"/>
                  </a:moveTo>
                  <a:cubicBezTo>
                    <a:pt x="745744" y="457182"/>
                    <a:pt x="914019" y="257605"/>
                    <a:pt x="1047750" y="0"/>
                  </a:cubicBezTo>
                  <a:lnTo>
                    <a:pt x="0" y="0"/>
                  </a:lnTo>
                  <a:cubicBezTo>
                    <a:pt x="131191" y="264645"/>
                    <a:pt x="283528" y="457182"/>
                    <a:pt x="500190" y="45718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p6"/>
            <p:cNvSpPr/>
            <p:nvPr/>
          </p:nvSpPr>
          <p:spPr>
            <a:xfrm flipH="1">
              <a:off x="904784" y="1606642"/>
              <a:ext cx="493657" cy="242765"/>
            </a:xfrm>
            <a:custGeom>
              <a:avLst/>
              <a:gdLst/>
              <a:ahLst/>
              <a:cxnLst/>
              <a:rect l="l" t="t" r="r" b="b"/>
              <a:pathLst>
                <a:path w="1316418" h="647373" extrusionOk="0">
                  <a:moveTo>
                    <a:pt x="475298" y="345376"/>
                  </a:moveTo>
                  <a:cubicBezTo>
                    <a:pt x="465201" y="345376"/>
                    <a:pt x="457010" y="353551"/>
                    <a:pt x="457010" y="363640"/>
                  </a:cubicBezTo>
                  <a:cubicBezTo>
                    <a:pt x="457010" y="373730"/>
                    <a:pt x="465201" y="381905"/>
                    <a:pt x="475298" y="381905"/>
                  </a:cubicBezTo>
                  <a:cubicBezTo>
                    <a:pt x="485394" y="381905"/>
                    <a:pt x="493586" y="373730"/>
                    <a:pt x="493586" y="363640"/>
                  </a:cubicBezTo>
                  <a:cubicBezTo>
                    <a:pt x="493586" y="353551"/>
                    <a:pt x="485394" y="345376"/>
                    <a:pt x="475298" y="345376"/>
                  </a:cubicBezTo>
                  <a:close/>
                  <a:moveTo>
                    <a:pt x="475298" y="436698"/>
                  </a:moveTo>
                  <a:cubicBezTo>
                    <a:pt x="465201" y="436698"/>
                    <a:pt x="457010" y="444873"/>
                    <a:pt x="457010" y="454963"/>
                  </a:cubicBezTo>
                  <a:cubicBezTo>
                    <a:pt x="457010" y="465053"/>
                    <a:pt x="465201" y="473227"/>
                    <a:pt x="475298" y="473227"/>
                  </a:cubicBezTo>
                  <a:cubicBezTo>
                    <a:pt x="485394" y="473227"/>
                    <a:pt x="493586" y="465053"/>
                    <a:pt x="493586" y="454963"/>
                  </a:cubicBezTo>
                  <a:cubicBezTo>
                    <a:pt x="493586" y="444873"/>
                    <a:pt x="485394" y="436698"/>
                    <a:pt x="475298" y="436698"/>
                  </a:cubicBezTo>
                  <a:close/>
                  <a:moveTo>
                    <a:pt x="475298" y="528021"/>
                  </a:moveTo>
                  <a:cubicBezTo>
                    <a:pt x="465138" y="527983"/>
                    <a:pt x="456947" y="536164"/>
                    <a:pt x="456883" y="546285"/>
                  </a:cubicBezTo>
                  <a:cubicBezTo>
                    <a:pt x="456819" y="556407"/>
                    <a:pt x="465011" y="564638"/>
                    <a:pt x="475171" y="564676"/>
                  </a:cubicBezTo>
                  <a:cubicBezTo>
                    <a:pt x="485331" y="564714"/>
                    <a:pt x="493523" y="556533"/>
                    <a:pt x="493586" y="546412"/>
                  </a:cubicBezTo>
                  <a:cubicBezTo>
                    <a:pt x="493586" y="546367"/>
                    <a:pt x="493586" y="546330"/>
                    <a:pt x="493586" y="546285"/>
                  </a:cubicBezTo>
                  <a:cubicBezTo>
                    <a:pt x="493586" y="536195"/>
                    <a:pt x="485394" y="528021"/>
                    <a:pt x="475298" y="528021"/>
                  </a:cubicBezTo>
                  <a:close/>
                  <a:moveTo>
                    <a:pt x="429578" y="25748"/>
                  </a:moveTo>
                  <a:cubicBezTo>
                    <a:pt x="419481" y="25748"/>
                    <a:pt x="411290" y="33922"/>
                    <a:pt x="411290" y="44012"/>
                  </a:cubicBezTo>
                  <a:cubicBezTo>
                    <a:pt x="411290" y="54102"/>
                    <a:pt x="419481" y="62277"/>
                    <a:pt x="429578" y="62277"/>
                  </a:cubicBezTo>
                  <a:cubicBezTo>
                    <a:pt x="439675" y="62277"/>
                    <a:pt x="447866" y="54102"/>
                    <a:pt x="447866" y="44012"/>
                  </a:cubicBezTo>
                  <a:cubicBezTo>
                    <a:pt x="447739" y="33998"/>
                    <a:pt x="439611" y="25938"/>
                    <a:pt x="429578" y="25938"/>
                  </a:cubicBezTo>
                  <a:close/>
                  <a:moveTo>
                    <a:pt x="475298" y="162731"/>
                  </a:moveTo>
                  <a:cubicBezTo>
                    <a:pt x="465201" y="162731"/>
                    <a:pt x="457010" y="170906"/>
                    <a:pt x="457010" y="180996"/>
                  </a:cubicBezTo>
                  <a:cubicBezTo>
                    <a:pt x="457010" y="191086"/>
                    <a:pt x="465201" y="199260"/>
                    <a:pt x="475298" y="199260"/>
                  </a:cubicBezTo>
                  <a:cubicBezTo>
                    <a:pt x="485394" y="199260"/>
                    <a:pt x="493586" y="191086"/>
                    <a:pt x="493586" y="180996"/>
                  </a:cubicBezTo>
                  <a:cubicBezTo>
                    <a:pt x="493586" y="170906"/>
                    <a:pt x="485394" y="162731"/>
                    <a:pt x="475298" y="162731"/>
                  </a:cubicBezTo>
                  <a:close/>
                  <a:moveTo>
                    <a:pt x="521018" y="573682"/>
                  </a:moveTo>
                  <a:cubicBezTo>
                    <a:pt x="510922" y="573682"/>
                    <a:pt x="502730" y="581856"/>
                    <a:pt x="502730" y="591946"/>
                  </a:cubicBezTo>
                  <a:cubicBezTo>
                    <a:pt x="502730" y="591946"/>
                    <a:pt x="502730" y="591946"/>
                    <a:pt x="502730" y="592263"/>
                  </a:cubicBezTo>
                  <a:cubicBezTo>
                    <a:pt x="512826" y="596747"/>
                    <a:pt x="523113" y="600971"/>
                    <a:pt x="533591" y="604947"/>
                  </a:cubicBezTo>
                  <a:cubicBezTo>
                    <a:pt x="541020" y="598123"/>
                    <a:pt x="541528" y="586568"/>
                    <a:pt x="534670" y="579142"/>
                  </a:cubicBezTo>
                  <a:cubicBezTo>
                    <a:pt x="531114" y="575293"/>
                    <a:pt x="526098" y="573143"/>
                    <a:pt x="520891" y="573238"/>
                  </a:cubicBezTo>
                  <a:close/>
                  <a:moveTo>
                    <a:pt x="475298" y="254054"/>
                  </a:moveTo>
                  <a:cubicBezTo>
                    <a:pt x="465201" y="254054"/>
                    <a:pt x="457010" y="262228"/>
                    <a:pt x="457010" y="272318"/>
                  </a:cubicBezTo>
                  <a:cubicBezTo>
                    <a:pt x="457010" y="282408"/>
                    <a:pt x="465201" y="290583"/>
                    <a:pt x="475298" y="290583"/>
                  </a:cubicBezTo>
                  <a:cubicBezTo>
                    <a:pt x="485394" y="290583"/>
                    <a:pt x="493586" y="282408"/>
                    <a:pt x="493586" y="272318"/>
                  </a:cubicBezTo>
                  <a:cubicBezTo>
                    <a:pt x="493459" y="262304"/>
                    <a:pt x="485331" y="254244"/>
                    <a:pt x="475298" y="254244"/>
                  </a:cubicBezTo>
                  <a:close/>
                  <a:moveTo>
                    <a:pt x="475298" y="71409"/>
                  </a:moveTo>
                  <a:cubicBezTo>
                    <a:pt x="465201" y="71409"/>
                    <a:pt x="457010" y="79584"/>
                    <a:pt x="457010" y="89673"/>
                  </a:cubicBezTo>
                  <a:cubicBezTo>
                    <a:pt x="457010" y="99763"/>
                    <a:pt x="465201" y="107938"/>
                    <a:pt x="475298" y="107938"/>
                  </a:cubicBezTo>
                  <a:cubicBezTo>
                    <a:pt x="485394" y="107938"/>
                    <a:pt x="493586" y="99763"/>
                    <a:pt x="493586" y="89673"/>
                  </a:cubicBezTo>
                  <a:cubicBezTo>
                    <a:pt x="493586" y="79584"/>
                    <a:pt x="485394" y="71409"/>
                    <a:pt x="475298" y="71409"/>
                  </a:cubicBezTo>
                  <a:close/>
                  <a:moveTo>
                    <a:pt x="521018" y="482359"/>
                  </a:moveTo>
                  <a:cubicBezTo>
                    <a:pt x="510922" y="482359"/>
                    <a:pt x="502730" y="490534"/>
                    <a:pt x="502730" y="500624"/>
                  </a:cubicBezTo>
                  <a:cubicBezTo>
                    <a:pt x="502730" y="510714"/>
                    <a:pt x="510922" y="518888"/>
                    <a:pt x="521018" y="518888"/>
                  </a:cubicBezTo>
                  <a:cubicBezTo>
                    <a:pt x="531114" y="518888"/>
                    <a:pt x="539306" y="510714"/>
                    <a:pt x="539306" y="500624"/>
                  </a:cubicBezTo>
                  <a:cubicBezTo>
                    <a:pt x="539179" y="490610"/>
                    <a:pt x="531051" y="482550"/>
                    <a:pt x="521018" y="482550"/>
                  </a:cubicBezTo>
                  <a:close/>
                  <a:moveTo>
                    <a:pt x="383858" y="162731"/>
                  </a:moveTo>
                  <a:cubicBezTo>
                    <a:pt x="373762" y="162731"/>
                    <a:pt x="365570" y="170906"/>
                    <a:pt x="365570" y="180996"/>
                  </a:cubicBezTo>
                  <a:cubicBezTo>
                    <a:pt x="365570" y="191086"/>
                    <a:pt x="373762" y="199260"/>
                    <a:pt x="383858" y="199260"/>
                  </a:cubicBezTo>
                  <a:cubicBezTo>
                    <a:pt x="393954" y="199260"/>
                    <a:pt x="402146" y="191086"/>
                    <a:pt x="402146" y="180996"/>
                  </a:cubicBezTo>
                  <a:cubicBezTo>
                    <a:pt x="402146" y="170906"/>
                    <a:pt x="393954" y="162731"/>
                    <a:pt x="383858" y="162731"/>
                  </a:cubicBezTo>
                  <a:close/>
                  <a:moveTo>
                    <a:pt x="383858" y="254054"/>
                  </a:moveTo>
                  <a:cubicBezTo>
                    <a:pt x="373762" y="254054"/>
                    <a:pt x="365570" y="262228"/>
                    <a:pt x="365570" y="272318"/>
                  </a:cubicBezTo>
                  <a:cubicBezTo>
                    <a:pt x="365570" y="282408"/>
                    <a:pt x="373762" y="290583"/>
                    <a:pt x="383858" y="290583"/>
                  </a:cubicBezTo>
                  <a:cubicBezTo>
                    <a:pt x="393954" y="290583"/>
                    <a:pt x="402146" y="282408"/>
                    <a:pt x="402146" y="272318"/>
                  </a:cubicBezTo>
                  <a:cubicBezTo>
                    <a:pt x="402019" y="262304"/>
                    <a:pt x="393891" y="254244"/>
                    <a:pt x="383858" y="254244"/>
                  </a:cubicBezTo>
                  <a:close/>
                  <a:moveTo>
                    <a:pt x="383858" y="71409"/>
                  </a:moveTo>
                  <a:cubicBezTo>
                    <a:pt x="373762" y="71409"/>
                    <a:pt x="365570" y="79584"/>
                    <a:pt x="365570" y="89673"/>
                  </a:cubicBezTo>
                  <a:cubicBezTo>
                    <a:pt x="365570" y="99763"/>
                    <a:pt x="373762" y="107938"/>
                    <a:pt x="383858" y="107938"/>
                  </a:cubicBezTo>
                  <a:cubicBezTo>
                    <a:pt x="393954" y="107938"/>
                    <a:pt x="402146" y="99763"/>
                    <a:pt x="402146" y="89673"/>
                  </a:cubicBezTo>
                  <a:cubicBezTo>
                    <a:pt x="402146" y="79584"/>
                    <a:pt x="393954" y="71409"/>
                    <a:pt x="383858" y="71409"/>
                  </a:cubicBezTo>
                  <a:close/>
                  <a:moveTo>
                    <a:pt x="383858" y="345376"/>
                  </a:moveTo>
                  <a:cubicBezTo>
                    <a:pt x="373762" y="345376"/>
                    <a:pt x="365570" y="353551"/>
                    <a:pt x="365570" y="363640"/>
                  </a:cubicBezTo>
                  <a:cubicBezTo>
                    <a:pt x="365570" y="373730"/>
                    <a:pt x="373762" y="381905"/>
                    <a:pt x="383858" y="381905"/>
                  </a:cubicBezTo>
                  <a:cubicBezTo>
                    <a:pt x="393954" y="381905"/>
                    <a:pt x="402146" y="373730"/>
                    <a:pt x="402146" y="363640"/>
                  </a:cubicBezTo>
                  <a:cubicBezTo>
                    <a:pt x="402146" y="353551"/>
                    <a:pt x="393954" y="345376"/>
                    <a:pt x="383858" y="345376"/>
                  </a:cubicBezTo>
                  <a:close/>
                  <a:moveTo>
                    <a:pt x="429578" y="208392"/>
                  </a:moveTo>
                  <a:cubicBezTo>
                    <a:pt x="419481" y="208392"/>
                    <a:pt x="411290" y="216567"/>
                    <a:pt x="411290" y="226657"/>
                  </a:cubicBezTo>
                  <a:cubicBezTo>
                    <a:pt x="411290" y="236747"/>
                    <a:pt x="419481" y="244921"/>
                    <a:pt x="429578" y="244921"/>
                  </a:cubicBezTo>
                  <a:cubicBezTo>
                    <a:pt x="439675" y="244921"/>
                    <a:pt x="447866" y="236747"/>
                    <a:pt x="447866" y="226657"/>
                  </a:cubicBezTo>
                  <a:cubicBezTo>
                    <a:pt x="447866" y="216567"/>
                    <a:pt x="439675" y="208392"/>
                    <a:pt x="429578" y="208392"/>
                  </a:cubicBezTo>
                  <a:close/>
                  <a:moveTo>
                    <a:pt x="429578" y="117070"/>
                  </a:moveTo>
                  <a:cubicBezTo>
                    <a:pt x="419481" y="117070"/>
                    <a:pt x="411290" y="125245"/>
                    <a:pt x="411290" y="135335"/>
                  </a:cubicBezTo>
                  <a:cubicBezTo>
                    <a:pt x="411290" y="145424"/>
                    <a:pt x="419481" y="153599"/>
                    <a:pt x="429578" y="153599"/>
                  </a:cubicBezTo>
                  <a:cubicBezTo>
                    <a:pt x="439675" y="153599"/>
                    <a:pt x="447866" y="145424"/>
                    <a:pt x="447866" y="135335"/>
                  </a:cubicBezTo>
                  <a:cubicBezTo>
                    <a:pt x="447866" y="125245"/>
                    <a:pt x="439675" y="117070"/>
                    <a:pt x="429578" y="117070"/>
                  </a:cubicBezTo>
                  <a:close/>
                  <a:moveTo>
                    <a:pt x="429578" y="299715"/>
                  </a:moveTo>
                  <a:cubicBezTo>
                    <a:pt x="419481" y="299715"/>
                    <a:pt x="411290" y="307890"/>
                    <a:pt x="411290" y="317979"/>
                  </a:cubicBezTo>
                  <a:cubicBezTo>
                    <a:pt x="411290" y="328069"/>
                    <a:pt x="419481" y="336244"/>
                    <a:pt x="429578" y="336244"/>
                  </a:cubicBezTo>
                  <a:cubicBezTo>
                    <a:pt x="439675" y="336244"/>
                    <a:pt x="447866" y="328069"/>
                    <a:pt x="447866" y="317979"/>
                  </a:cubicBezTo>
                  <a:cubicBezTo>
                    <a:pt x="447866" y="307890"/>
                    <a:pt x="439675" y="299715"/>
                    <a:pt x="429578" y="299715"/>
                  </a:cubicBezTo>
                  <a:close/>
                  <a:moveTo>
                    <a:pt x="429578" y="482359"/>
                  </a:moveTo>
                  <a:cubicBezTo>
                    <a:pt x="419481" y="482359"/>
                    <a:pt x="411290" y="490534"/>
                    <a:pt x="411290" y="500624"/>
                  </a:cubicBezTo>
                  <a:cubicBezTo>
                    <a:pt x="411290" y="510714"/>
                    <a:pt x="419481" y="518888"/>
                    <a:pt x="429578" y="518888"/>
                  </a:cubicBezTo>
                  <a:cubicBezTo>
                    <a:pt x="439675" y="518888"/>
                    <a:pt x="447866" y="510714"/>
                    <a:pt x="447866" y="500624"/>
                  </a:cubicBezTo>
                  <a:cubicBezTo>
                    <a:pt x="447739" y="490610"/>
                    <a:pt x="439611" y="482550"/>
                    <a:pt x="429578" y="482550"/>
                  </a:cubicBezTo>
                  <a:close/>
                  <a:moveTo>
                    <a:pt x="429578" y="391037"/>
                  </a:moveTo>
                  <a:cubicBezTo>
                    <a:pt x="419481" y="391037"/>
                    <a:pt x="411290" y="399212"/>
                    <a:pt x="411290" y="409302"/>
                  </a:cubicBezTo>
                  <a:cubicBezTo>
                    <a:pt x="411290" y="419391"/>
                    <a:pt x="419481" y="427566"/>
                    <a:pt x="429578" y="427566"/>
                  </a:cubicBezTo>
                  <a:cubicBezTo>
                    <a:pt x="439675" y="427566"/>
                    <a:pt x="447866" y="419391"/>
                    <a:pt x="447866" y="409302"/>
                  </a:cubicBezTo>
                  <a:cubicBezTo>
                    <a:pt x="447866" y="399212"/>
                    <a:pt x="439675" y="391037"/>
                    <a:pt x="429578" y="391037"/>
                  </a:cubicBezTo>
                  <a:close/>
                  <a:moveTo>
                    <a:pt x="566738" y="71409"/>
                  </a:moveTo>
                  <a:cubicBezTo>
                    <a:pt x="556641" y="71409"/>
                    <a:pt x="548450" y="79584"/>
                    <a:pt x="548450" y="89673"/>
                  </a:cubicBezTo>
                  <a:cubicBezTo>
                    <a:pt x="548450" y="99763"/>
                    <a:pt x="556641" y="107938"/>
                    <a:pt x="566738" y="107938"/>
                  </a:cubicBezTo>
                  <a:cubicBezTo>
                    <a:pt x="576835" y="107938"/>
                    <a:pt x="585026" y="99763"/>
                    <a:pt x="585026" y="89673"/>
                  </a:cubicBezTo>
                  <a:cubicBezTo>
                    <a:pt x="585026" y="79584"/>
                    <a:pt x="576835" y="71409"/>
                    <a:pt x="566738" y="71409"/>
                  </a:cubicBezTo>
                  <a:close/>
                  <a:moveTo>
                    <a:pt x="612458" y="391037"/>
                  </a:moveTo>
                  <a:cubicBezTo>
                    <a:pt x="602362" y="391037"/>
                    <a:pt x="594170" y="399212"/>
                    <a:pt x="594170" y="409302"/>
                  </a:cubicBezTo>
                  <a:cubicBezTo>
                    <a:pt x="594170" y="419391"/>
                    <a:pt x="602362" y="427566"/>
                    <a:pt x="612458" y="427566"/>
                  </a:cubicBezTo>
                  <a:cubicBezTo>
                    <a:pt x="622554" y="427566"/>
                    <a:pt x="630746" y="419391"/>
                    <a:pt x="630746" y="409302"/>
                  </a:cubicBezTo>
                  <a:cubicBezTo>
                    <a:pt x="630746" y="399212"/>
                    <a:pt x="622554" y="391037"/>
                    <a:pt x="612458" y="391037"/>
                  </a:cubicBezTo>
                  <a:close/>
                  <a:moveTo>
                    <a:pt x="612458" y="299715"/>
                  </a:moveTo>
                  <a:cubicBezTo>
                    <a:pt x="602362" y="299715"/>
                    <a:pt x="594170" y="307890"/>
                    <a:pt x="594170" y="317979"/>
                  </a:cubicBezTo>
                  <a:cubicBezTo>
                    <a:pt x="594170" y="328069"/>
                    <a:pt x="602362" y="336244"/>
                    <a:pt x="612458" y="336244"/>
                  </a:cubicBezTo>
                  <a:cubicBezTo>
                    <a:pt x="622554" y="336244"/>
                    <a:pt x="630746" y="328069"/>
                    <a:pt x="630746" y="317979"/>
                  </a:cubicBezTo>
                  <a:cubicBezTo>
                    <a:pt x="630746" y="307890"/>
                    <a:pt x="622554" y="299715"/>
                    <a:pt x="612458" y="299715"/>
                  </a:cubicBezTo>
                  <a:close/>
                  <a:moveTo>
                    <a:pt x="612458" y="482359"/>
                  </a:moveTo>
                  <a:cubicBezTo>
                    <a:pt x="602362" y="482359"/>
                    <a:pt x="594170" y="490534"/>
                    <a:pt x="594170" y="500624"/>
                  </a:cubicBezTo>
                  <a:cubicBezTo>
                    <a:pt x="594170" y="510714"/>
                    <a:pt x="602362" y="518888"/>
                    <a:pt x="612458" y="518888"/>
                  </a:cubicBezTo>
                  <a:cubicBezTo>
                    <a:pt x="622554" y="518888"/>
                    <a:pt x="630746" y="510714"/>
                    <a:pt x="630746" y="500624"/>
                  </a:cubicBezTo>
                  <a:cubicBezTo>
                    <a:pt x="630619" y="490610"/>
                    <a:pt x="622491" y="482550"/>
                    <a:pt x="612458" y="482550"/>
                  </a:cubicBezTo>
                  <a:close/>
                  <a:moveTo>
                    <a:pt x="521018" y="391037"/>
                  </a:moveTo>
                  <a:cubicBezTo>
                    <a:pt x="510922" y="391037"/>
                    <a:pt x="502730" y="399212"/>
                    <a:pt x="502730" y="409302"/>
                  </a:cubicBezTo>
                  <a:cubicBezTo>
                    <a:pt x="502730" y="419391"/>
                    <a:pt x="510922" y="427566"/>
                    <a:pt x="521018" y="427566"/>
                  </a:cubicBezTo>
                  <a:cubicBezTo>
                    <a:pt x="531114" y="427566"/>
                    <a:pt x="539306" y="419391"/>
                    <a:pt x="539306" y="409302"/>
                  </a:cubicBezTo>
                  <a:cubicBezTo>
                    <a:pt x="539306" y="399212"/>
                    <a:pt x="531114" y="391037"/>
                    <a:pt x="521018" y="391037"/>
                  </a:cubicBezTo>
                  <a:close/>
                  <a:moveTo>
                    <a:pt x="612458" y="25748"/>
                  </a:moveTo>
                  <a:cubicBezTo>
                    <a:pt x="602362" y="25748"/>
                    <a:pt x="594170" y="33922"/>
                    <a:pt x="594170" y="44012"/>
                  </a:cubicBezTo>
                  <a:cubicBezTo>
                    <a:pt x="594170" y="54102"/>
                    <a:pt x="602362" y="62277"/>
                    <a:pt x="612458" y="62277"/>
                  </a:cubicBezTo>
                  <a:cubicBezTo>
                    <a:pt x="622554" y="62277"/>
                    <a:pt x="630746" y="54102"/>
                    <a:pt x="630746" y="44012"/>
                  </a:cubicBezTo>
                  <a:cubicBezTo>
                    <a:pt x="630619" y="33998"/>
                    <a:pt x="622491" y="25938"/>
                    <a:pt x="612458" y="25938"/>
                  </a:cubicBezTo>
                  <a:close/>
                  <a:moveTo>
                    <a:pt x="658178" y="619343"/>
                  </a:moveTo>
                  <a:cubicBezTo>
                    <a:pt x="648970" y="619381"/>
                    <a:pt x="641224" y="626293"/>
                    <a:pt x="640144" y="635451"/>
                  </a:cubicBezTo>
                  <a:cubicBezTo>
                    <a:pt x="651891" y="637734"/>
                    <a:pt x="663829" y="639700"/>
                    <a:pt x="676085" y="641349"/>
                  </a:cubicBezTo>
                  <a:cubicBezTo>
                    <a:pt x="678180" y="631475"/>
                    <a:pt x="671830" y="621797"/>
                    <a:pt x="661925" y="619730"/>
                  </a:cubicBezTo>
                  <a:cubicBezTo>
                    <a:pt x="660718" y="619470"/>
                    <a:pt x="659448" y="619343"/>
                    <a:pt x="658178" y="619343"/>
                  </a:cubicBezTo>
                  <a:close/>
                  <a:moveTo>
                    <a:pt x="383858" y="436698"/>
                  </a:moveTo>
                  <a:cubicBezTo>
                    <a:pt x="373762" y="436698"/>
                    <a:pt x="365570" y="444873"/>
                    <a:pt x="365570" y="454963"/>
                  </a:cubicBezTo>
                  <a:cubicBezTo>
                    <a:pt x="365570" y="465053"/>
                    <a:pt x="373762" y="473227"/>
                    <a:pt x="383858" y="473227"/>
                  </a:cubicBezTo>
                  <a:cubicBezTo>
                    <a:pt x="393954" y="473227"/>
                    <a:pt x="402146" y="465053"/>
                    <a:pt x="402146" y="454963"/>
                  </a:cubicBezTo>
                  <a:cubicBezTo>
                    <a:pt x="402146" y="444873"/>
                    <a:pt x="393954" y="436698"/>
                    <a:pt x="383858" y="436698"/>
                  </a:cubicBezTo>
                  <a:close/>
                  <a:moveTo>
                    <a:pt x="612458" y="208392"/>
                  </a:moveTo>
                  <a:cubicBezTo>
                    <a:pt x="602362" y="208392"/>
                    <a:pt x="594170" y="216567"/>
                    <a:pt x="594170" y="226657"/>
                  </a:cubicBezTo>
                  <a:cubicBezTo>
                    <a:pt x="594170" y="236747"/>
                    <a:pt x="602362" y="244921"/>
                    <a:pt x="612458" y="244921"/>
                  </a:cubicBezTo>
                  <a:cubicBezTo>
                    <a:pt x="622554" y="244921"/>
                    <a:pt x="630746" y="236747"/>
                    <a:pt x="630746" y="226657"/>
                  </a:cubicBezTo>
                  <a:cubicBezTo>
                    <a:pt x="630746" y="216567"/>
                    <a:pt x="622554" y="208392"/>
                    <a:pt x="612458" y="208392"/>
                  </a:cubicBezTo>
                  <a:close/>
                  <a:moveTo>
                    <a:pt x="612458" y="117070"/>
                  </a:moveTo>
                  <a:cubicBezTo>
                    <a:pt x="602362" y="117070"/>
                    <a:pt x="594170" y="125245"/>
                    <a:pt x="594170" y="135335"/>
                  </a:cubicBezTo>
                  <a:cubicBezTo>
                    <a:pt x="594170" y="145424"/>
                    <a:pt x="602362" y="153599"/>
                    <a:pt x="612458" y="153599"/>
                  </a:cubicBezTo>
                  <a:cubicBezTo>
                    <a:pt x="622554" y="153599"/>
                    <a:pt x="630746" y="145424"/>
                    <a:pt x="630746" y="135335"/>
                  </a:cubicBezTo>
                  <a:cubicBezTo>
                    <a:pt x="630746" y="125245"/>
                    <a:pt x="622554" y="117070"/>
                    <a:pt x="612458" y="117070"/>
                  </a:cubicBezTo>
                  <a:close/>
                  <a:moveTo>
                    <a:pt x="612458" y="573682"/>
                  </a:moveTo>
                  <a:cubicBezTo>
                    <a:pt x="602362" y="573682"/>
                    <a:pt x="594170" y="581856"/>
                    <a:pt x="594170" y="591946"/>
                  </a:cubicBezTo>
                  <a:cubicBezTo>
                    <a:pt x="594170" y="602036"/>
                    <a:pt x="602362" y="610211"/>
                    <a:pt x="612458" y="610211"/>
                  </a:cubicBezTo>
                  <a:cubicBezTo>
                    <a:pt x="622554" y="610211"/>
                    <a:pt x="630746" y="602036"/>
                    <a:pt x="630746" y="591946"/>
                  </a:cubicBezTo>
                  <a:cubicBezTo>
                    <a:pt x="630746" y="581856"/>
                    <a:pt x="622554" y="573682"/>
                    <a:pt x="612458" y="573682"/>
                  </a:cubicBezTo>
                  <a:close/>
                  <a:moveTo>
                    <a:pt x="521018" y="25748"/>
                  </a:moveTo>
                  <a:cubicBezTo>
                    <a:pt x="510922" y="25748"/>
                    <a:pt x="502730" y="33922"/>
                    <a:pt x="502730" y="44012"/>
                  </a:cubicBezTo>
                  <a:cubicBezTo>
                    <a:pt x="502730" y="54102"/>
                    <a:pt x="510922" y="62277"/>
                    <a:pt x="521018" y="62277"/>
                  </a:cubicBezTo>
                  <a:cubicBezTo>
                    <a:pt x="531114" y="62277"/>
                    <a:pt x="539306" y="54102"/>
                    <a:pt x="539306" y="44012"/>
                  </a:cubicBezTo>
                  <a:cubicBezTo>
                    <a:pt x="539179" y="33998"/>
                    <a:pt x="531051" y="25938"/>
                    <a:pt x="521018" y="25938"/>
                  </a:cubicBezTo>
                  <a:close/>
                  <a:moveTo>
                    <a:pt x="521018" y="117070"/>
                  </a:moveTo>
                  <a:cubicBezTo>
                    <a:pt x="510922" y="117070"/>
                    <a:pt x="502730" y="125245"/>
                    <a:pt x="502730" y="135335"/>
                  </a:cubicBezTo>
                  <a:cubicBezTo>
                    <a:pt x="502730" y="145424"/>
                    <a:pt x="510922" y="153599"/>
                    <a:pt x="521018" y="153599"/>
                  </a:cubicBezTo>
                  <a:cubicBezTo>
                    <a:pt x="531114" y="153599"/>
                    <a:pt x="539306" y="145424"/>
                    <a:pt x="539306" y="135335"/>
                  </a:cubicBezTo>
                  <a:cubicBezTo>
                    <a:pt x="539306" y="125245"/>
                    <a:pt x="531114" y="117070"/>
                    <a:pt x="521018" y="117070"/>
                  </a:cubicBezTo>
                  <a:close/>
                  <a:moveTo>
                    <a:pt x="521018" y="208392"/>
                  </a:moveTo>
                  <a:cubicBezTo>
                    <a:pt x="510922" y="208392"/>
                    <a:pt x="502730" y="216567"/>
                    <a:pt x="502730" y="226657"/>
                  </a:cubicBezTo>
                  <a:cubicBezTo>
                    <a:pt x="502730" y="236747"/>
                    <a:pt x="510922" y="244921"/>
                    <a:pt x="521018" y="244921"/>
                  </a:cubicBezTo>
                  <a:cubicBezTo>
                    <a:pt x="531114" y="244921"/>
                    <a:pt x="539306" y="236747"/>
                    <a:pt x="539306" y="226657"/>
                  </a:cubicBezTo>
                  <a:cubicBezTo>
                    <a:pt x="539306" y="216567"/>
                    <a:pt x="531114" y="208392"/>
                    <a:pt x="521018" y="208392"/>
                  </a:cubicBezTo>
                  <a:close/>
                  <a:moveTo>
                    <a:pt x="521018" y="299715"/>
                  </a:moveTo>
                  <a:cubicBezTo>
                    <a:pt x="510922" y="299715"/>
                    <a:pt x="502730" y="307890"/>
                    <a:pt x="502730" y="317979"/>
                  </a:cubicBezTo>
                  <a:cubicBezTo>
                    <a:pt x="502730" y="328069"/>
                    <a:pt x="510922" y="336244"/>
                    <a:pt x="521018" y="336244"/>
                  </a:cubicBezTo>
                  <a:cubicBezTo>
                    <a:pt x="531114" y="336244"/>
                    <a:pt x="539306" y="328069"/>
                    <a:pt x="539306" y="317979"/>
                  </a:cubicBezTo>
                  <a:cubicBezTo>
                    <a:pt x="539306" y="307890"/>
                    <a:pt x="531114" y="299715"/>
                    <a:pt x="521018" y="299715"/>
                  </a:cubicBezTo>
                  <a:close/>
                  <a:moveTo>
                    <a:pt x="566738" y="162731"/>
                  </a:moveTo>
                  <a:cubicBezTo>
                    <a:pt x="556641" y="162731"/>
                    <a:pt x="548450" y="170906"/>
                    <a:pt x="548450" y="180996"/>
                  </a:cubicBezTo>
                  <a:cubicBezTo>
                    <a:pt x="548450" y="191086"/>
                    <a:pt x="556641" y="199260"/>
                    <a:pt x="566738" y="199260"/>
                  </a:cubicBezTo>
                  <a:cubicBezTo>
                    <a:pt x="576835" y="199260"/>
                    <a:pt x="585026" y="191086"/>
                    <a:pt x="585026" y="180996"/>
                  </a:cubicBezTo>
                  <a:cubicBezTo>
                    <a:pt x="585026" y="170906"/>
                    <a:pt x="576835" y="162731"/>
                    <a:pt x="566738" y="162731"/>
                  </a:cubicBezTo>
                  <a:close/>
                  <a:moveTo>
                    <a:pt x="566738" y="528021"/>
                  </a:moveTo>
                  <a:cubicBezTo>
                    <a:pt x="556578" y="527983"/>
                    <a:pt x="548387" y="536164"/>
                    <a:pt x="548323" y="546285"/>
                  </a:cubicBezTo>
                  <a:cubicBezTo>
                    <a:pt x="548260" y="556407"/>
                    <a:pt x="556451" y="564638"/>
                    <a:pt x="566611" y="564676"/>
                  </a:cubicBezTo>
                  <a:cubicBezTo>
                    <a:pt x="576771" y="564714"/>
                    <a:pt x="584962" y="556533"/>
                    <a:pt x="585026" y="546412"/>
                  </a:cubicBezTo>
                  <a:cubicBezTo>
                    <a:pt x="585026" y="546367"/>
                    <a:pt x="585026" y="546330"/>
                    <a:pt x="585026" y="546285"/>
                  </a:cubicBezTo>
                  <a:cubicBezTo>
                    <a:pt x="585026" y="536195"/>
                    <a:pt x="576835" y="528021"/>
                    <a:pt x="566738" y="528021"/>
                  </a:cubicBezTo>
                  <a:close/>
                  <a:moveTo>
                    <a:pt x="566738" y="254054"/>
                  </a:moveTo>
                  <a:cubicBezTo>
                    <a:pt x="556641" y="254054"/>
                    <a:pt x="548450" y="262228"/>
                    <a:pt x="548450" y="272318"/>
                  </a:cubicBezTo>
                  <a:cubicBezTo>
                    <a:pt x="548450" y="282408"/>
                    <a:pt x="556641" y="290583"/>
                    <a:pt x="566738" y="290583"/>
                  </a:cubicBezTo>
                  <a:cubicBezTo>
                    <a:pt x="576835" y="290583"/>
                    <a:pt x="585026" y="282408"/>
                    <a:pt x="585026" y="272318"/>
                  </a:cubicBezTo>
                  <a:cubicBezTo>
                    <a:pt x="584899" y="262304"/>
                    <a:pt x="576771" y="254244"/>
                    <a:pt x="566738" y="254244"/>
                  </a:cubicBezTo>
                  <a:close/>
                  <a:moveTo>
                    <a:pt x="566738" y="345376"/>
                  </a:moveTo>
                  <a:cubicBezTo>
                    <a:pt x="556641" y="345376"/>
                    <a:pt x="548450" y="353551"/>
                    <a:pt x="548450" y="363640"/>
                  </a:cubicBezTo>
                  <a:cubicBezTo>
                    <a:pt x="548450" y="373730"/>
                    <a:pt x="556641" y="381905"/>
                    <a:pt x="566738" y="381905"/>
                  </a:cubicBezTo>
                  <a:cubicBezTo>
                    <a:pt x="576835" y="381905"/>
                    <a:pt x="585026" y="373730"/>
                    <a:pt x="585026" y="363640"/>
                  </a:cubicBezTo>
                  <a:cubicBezTo>
                    <a:pt x="585026" y="353551"/>
                    <a:pt x="576835" y="345376"/>
                    <a:pt x="566738" y="345376"/>
                  </a:cubicBezTo>
                  <a:close/>
                  <a:moveTo>
                    <a:pt x="566738" y="436698"/>
                  </a:moveTo>
                  <a:cubicBezTo>
                    <a:pt x="556641" y="436698"/>
                    <a:pt x="548450" y="444873"/>
                    <a:pt x="548450" y="454963"/>
                  </a:cubicBezTo>
                  <a:cubicBezTo>
                    <a:pt x="548450" y="465053"/>
                    <a:pt x="556641" y="473227"/>
                    <a:pt x="566738" y="473227"/>
                  </a:cubicBezTo>
                  <a:cubicBezTo>
                    <a:pt x="576835" y="473227"/>
                    <a:pt x="585026" y="465053"/>
                    <a:pt x="585026" y="454963"/>
                  </a:cubicBezTo>
                  <a:cubicBezTo>
                    <a:pt x="585026" y="444873"/>
                    <a:pt x="576835" y="436698"/>
                    <a:pt x="566738" y="436698"/>
                  </a:cubicBezTo>
                  <a:close/>
                  <a:moveTo>
                    <a:pt x="338138" y="299715"/>
                  </a:moveTo>
                  <a:cubicBezTo>
                    <a:pt x="328041" y="299715"/>
                    <a:pt x="319849" y="307890"/>
                    <a:pt x="319849" y="317979"/>
                  </a:cubicBezTo>
                  <a:cubicBezTo>
                    <a:pt x="319849" y="328069"/>
                    <a:pt x="328041" y="336244"/>
                    <a:pt x="338138" y="336244"/>
                  </a:cubicBezTo>
                  <a:cubicBezTo>
                    <a:pt x="348235" y="336244"/>
                    <a:pt x="356426" y="328069"/>
                    <a:pt x="356426" y="317979"/>
                  </a:cubicBezTo>
                  <a:cubicBezTo>
                    <a:pt x="356426" y="307890"/>
                    <a:pt x="348235" y="299715"/>
                    <a:pt x="338138" y="299715"/>
                  </a:cubicBezTo>
                  <a:close/>
                  <a:moveTo>
                    <a:pt x="292418" y="16616"/>
                  </a:moveTo>
                  <a:cubicBezTo>
                    <a:pt x="301879" y="16590"/>
                    <a:pt x="309753" y="9392"/>
                    <a:pt x="310579" y="0"/>
                  </a:cubicBezTo>
                  <a:lnTo>
                    <a:pt x="274193" y="0"/>
                  </a:lnTo>
                  <a:cubicBezTo>
                    <a:pt x="275019" y="9443"/>
                    <a:pt x="282956" y="16679"/>
                    <a:pt x="292418" y="16616"/>
                  </a:cubicBezTo>
                  <a:close/>
                  <a:moveTo>
                    <a:pt x="200978" y="16616"/>
                  </a:moveTo>
                  <a:cubicBezTo>
                    <a:pt x="210439" y="16590"/>
                    <a:pt x="218313" y="9392"/>
                    <a:pt x="219139" y="0"/>
                  </a:cubicBezTo>
                  <a:lnTo>
                    <a:pt x="182880" y="0"/>
                  </a:lnTo>
                  <a:cubicBezTo>
                    <a:pt x="183642" y="9392"/>
                    <a:pt x="191516" y="16616"/>
                    <a:pt x="200978" y="16616"/>
                  </a:cubicBezTo>
                  <a:close/>
                  <a:moveTo>
                    <a:pt x="109538" y="16616"/>
                  </a:moveTo>
                  <a:cubicBezTo>
                    <a:pt x="119000" y="16590"/>
                    <a:pt x="126874" y="9392"/>
                    <a:pt x="127699" y="0"/>
                  </a:cubicBezTo>
                  <a:lnTo>
                    <a:pt x="91440" y="0"/>
                  </a:lnTo>
                  <a:cubicBezTo>
                    <a:pt x="92266" y="9380"/>
                    <a:pt x="100140" y="16584"/>
                    <a:pt x="109538" y="16616"/>
                  </a:cubicBezTo>
                  <a:close/>
                  <a:moveTo>
                    <a:pt x="383858" y="16616"/>
                  </a:moveTo>
                  <a:cubicBezTo>
                    <a:pt x="393319" y="16590"/>
                    <a:pt x="401193" y="9392"/>
                    <a:pt x="402019" y="0"/>
                  </a:cubicBezTo>
                  <a:lnTo>
                    <a:pt x="365761" y="0"/>
                  </a:lnTo>
                  <a:cubicBezTo>
                    <a:pt x="366523" y="9392"/>
                    <a:pt x="374397" y="16616"/>
                    <a:pt x="383858" y="16616"/>
                  </a:cubicBezTo>
                  <a:close/>
                  <a:moveTo>
                    <a:pt x="63818" y="25748"/>
                  </a:moveTo>
                  <a:cubicBezTo>
                    <a:pt x="53722" y="25748"/>
                    <a:pt x="45530" y="33922"/>
                    <a:pt x="45530" y="44012"/>
                  </a:cubicBezTo>
                  <a:cubicBezTo>
                    <a:pt x="45530" y="54102"/>
                    <a:pt x="53722" y="62277"/>
                    <a:pt x="63818" y="62277"/>
                  </a:cubicBezTo>
                  <a:cubicBezTo>
                    <a:pt x="73914" y="62277"/>
                    <a:pt x="82106" y="54102"/>
                    <a:pt x="82106" y="44012"/>
                  </a:cubicBezTo>
                  <a:cubicBezTo>
                    <a:pt x="81979" y="33998"/>
                    <a:pt x="73851" y="25938"/>
                    <a:pt x="63818" y="25938"/>
                  </a:cubicBezTo>
                  <a:close/>
                  <a:moveTo>
                    <a:pt x="63818" y="117070"/>
                  </a:moveTo>
                  <a:cubicBezTo>
                    <a:pt x="57341" y="117121"/>
                    <a:pt x="51436" y="120539"/>
                    <a:pt x="48133" y="126076"/>
                  </a:cubicBezTo>
                  <a:lnTo>
                    <a:pt x="65913" y="153409"/>
                  </a:lnTo>
                  <a:cubicBezTo>
                    <a:pt x="75947" y="152699"/>
                    <a:pt x="83503" y="143991"/>
                    <a:pt x="82804" y="133965"/>
                  </a:cubicBezTo>
                  <a:cubicBezTo>
                    <a:pt x="82106" y="124129"/>
                    <a:pt x="73661" y="116633"/>
                    <a:pt x="63818" y="117070"/>
                  </a:cubicBezTo>
                  <a:close/>
                  <a:moveTo>
                    <a:pt x="475298" y="16616"/>
                  </a:moveTo>
                  <a:cubicBezTo>
                    <a:pt x="484760" y="16590"/>
                    <a:pt x="492634" y="9392"/>
                    <a:pt x="493459" y="0"/>
                  </a:cubicBezTo>
                  <a:lnTo>
                    <a:pt x="457200" y="0"/>
                  </a:lnTo>
                  <a:cubicBezTo>
                    <a:pt x="457962" y="9392"/>
                    <a:pt x="465837" y="16616"/>
                    <a:pt x="475298" y="16616"/>
                  </a:cubicBezTo>
                  <a:close/>
                  <a:moveTo>
                    <a:pt x="18098" y="71409"/>
                  </a:moveTo>
                  <a:cubicBezTo>
                    <a:pt x="16511" y="71447"/>
                    <a:pt x="14923" y="71682"/>
                    <a:pt x="13399" y="72107"/>
                  </a:cubicBezTo>
                  <a:cubicBezTo>
                    <a:pt x="19749" y="81746"/>
                    <a:pt x="26099" y="91513"/>
                    <a:pt x="32449" y="101279"/>
                  </a:cubicBezTo>
                  <a:cubicBezTo>
                    <a:pt x="35179" y="98038"/>
                    <a:pt x="36703" y="93922"/>
                    <a:pt x="36703" y="89673"/>
                  </a:cubicBezTo>
                  <a:cubicBezTo>
                    <a:pt x="36703" y="79584"/>
                    <a:pt x="28512" y="71409"/>
                    <a:pt x="18415" y="71409"/>
                  </a:cubicBezTo>
                  <a:cubicBezTo>
                    <a:pt x="18288" y="71409"/>
                    <a:pt x="18224" y="71409"/>
                    <a:pt x="18098" y="71409"/>
                  </a:cubicBezTo>
                  <a:close/>
                  <a:moveTo>
                    <a:pt x="36259" y="0"/>
                  </a:moveTo>
                  <a:lnTo>
                    <a:pt x="0" y="0"/>
                  </a:lnTo>
                  <a:cubicBezTo>
                    <a:pt x="1016" y="10001"/>
                    <a:pt x="9970" y="17275"/>
                    <a:pt x="20003" y="16248"/>
                  </a:cubicBezTo>
                  <a:cubicBezTo>
                    <a:pt x="28575" y="15366"/>
                    <a:pt x="35370" y="8580"/>
                    <a:pt x="36259" y="0"/>
                  </a:cubicBezTo>
                  <a:close/>
                  <a:moveTo>
                    <a:pt x="1115378" y="16616"/>
                  </a:moveTo>
                  <a:cubicBezTo>
                    <a:pt x="1124839" y="16616"/>
                    <a:pt x="1132713" y="9392"/>
                    <a:pt x="1133475" y="0"/>
                  </a:cubicBezTo>
                  <a:lnTo>
                    <a:pt x="1097280" y="0"/>
                  </a:lnTo>
                  <a:cubicBezTo>
                    <a:pt x="1098042" y="9392"/>
                    <a:pt x="1105916" y="16616"/>
                    <a:pt x="1115378" y="16616"/>
                  </a:cubicBezTo>
                  <a:close/>
                  <a:moveTo>
                    <a:pt x="1023938" y="16616"/>
                  </a:moveTo>
                  <a:cubicBezTo>
                    <a:pt x="1033400" y="16616"/>
                    <a:pt x="1041274" y="9392"/>
                    <a:pt x="1042036" y="0"/>
                  </a:cubicBezTo>
                  <a:lnTo>
                    <a:pt x="1005840" y="0"/>
                  </a:lnTo>
                  <a:cubicBezTo>
                    <a:pt x="1006602" y="9392"/>
                    <a:pt x="1014476" y="16616"/>
                    <a:pt x="1023938" y="16616"/>
                  </a:cubicBezTo>
                  <a:close/>
                  <a:moveTo>
                    <a:pt x="932498" y="16616"/>
                  </a:moveTo>
                  <a:cubicBezTo>
                    <a:pt x="941960" y="16616"/>
                    <a:pt x="949834" y="9392"/>
                    <a:pt x="950595" y="0"/>
                  </a:cubicBezTo>
                  <a:lnTo>
                    <a:pt x="914400" y="0"/>
                  </a:lnTo>
                  <a:cubicBezTo>
                    <a:pt x="915162" y="9392"/>
                    <a:pt x="923037" y="16616"/>
                    <a:pt x="932498" y="16616"/>
                  </a:cubicBezTo>
                  <a:close/>
                  <a:moveTo>
                    <a:pt x="109538" y="162478"/>
                  </a:moveTo>
                  <a:cubicBezTo>
                    <a:pt x="99441" y="162478"/>
                    <a:pt x="91249" y="170652"/>
                    <a:pt x="91249" y="180742"/>
                  </a:cubicBezTo>
                  <a:cubicBezTo>
                    <a:pt x="91249" y="190832"/>
                    <a:pt x="99441" y="199007"/>
                    <a:pt x="109538" y="199007"/>
                  </a:cubicBezTo>
                  <a:cubicBezTo>
                    <a:pt x="119635" y="199007"/>
                    <a:pt x="127826" y="190832"/>
                    <a:pt x="127826" y="180742"/>
                  </a:cubicBezTo>
                  <a:cubicBezTo>
                    <a:pt x="127699" y="170754"/>
                    <a:pt x="119571" y="162731"/>
                    <a:pt x="109538" y="162731"/>
                  </a:cubicBezTo>
                  <a:close/>
                  <a:moveTo>
                    <a:pt x="566738" y="16616"/>
                  </a:moveTo>
                  <a:cubicBezTo>
                    <a:pt x="576200" y="16590"/>
                    <a:pt x="584074" y="9392"/>
                    <a:pt x="584899" y="0"/>
                  </a:cubicBezTo>
                  <a:lnTo>
                    <a:pt x="548640" y="0"/>
                  </a:lnTo>
                  <a:cubicBezTo>
                    <a:pt x="549402" y="9392"/>
                    <a:pt x="557276" y="16616"/>
                    <a:pt x="566738" y="16616"/>
                  </a:cubicBezTo>
                  <a:close/>
                  <a:moveTo>
                    <a:pt x="1206818" y="16616"/>
                  </a:moveTo>
                  <a:cubicBezTo>
                    <a:pt x="1216279" y="16616"/>
                    <a:pt x="1224153" y="9392"/>
                    <a:pt x="1224915" y="0"/>
                  </a:cubicBezTo>
                  <a:lnTo>
                    <a:pt x="1188593" y="0"/>
                  </a:lnTo>
                  <a:cubicBezTo>
                    <a:pt x="1189419" y="9443"/>
                    <a:pt x="1197356" y="16679"/>
                    <a:pt x="1206818" y="16616"/>
                  </a:cubicBezTo>
                  <a:close/>
                  <a:moveTo>
                    <a:pt x="841058" y="16616"/>
                  </a:moveTo>
                  <a:cubicBezTo>
                    <a:pt x="850519" y="16616"/>
                    <a:pt x="858393" y="9392"/>
                    <a:pt x="859155" y="0"/>
                  </a:cubicBezTo>
                  <a:lnTo>
                    <a:pt x="822961" y="0"/>
                  </a:lnTo>
                  <a:cubicBezTo>
                    <a:pt x="823723" y="9392"/>
                    <a:pt x="831597" y="16616"/>
                    <a:pt x="841058" y="16616"/>
                  </a:cubicBezTo>
                  <a:close/>
                  <a:moveTo>
                    <a:pt x="658178" y="16616"/>
                  </a:moveTo>
                  <a:cubicBezTo>
                    <a:pt x="667639" y="16590"/>
                    <a:pt x="675513" y="9392"/>
                    <a:pt x="676339" y="0"/>
                  </a:cubicBezTo>
                  <a:lnTo>
                    <a:pt x="640080" y="0"/>
                  </a:lnTo>
                  <a:cubicBezTo>
                    <a:pt x="640842" y="9392"/>
                    <a:pt x="648716" y="16616"/>
                    <a:pt x="658178" y="16616"/>
                  </a:cubicBezTo>
                  <a:close/>
                  <a:moveTo>
                    <a:pt x="749618" y="16616"/>
                  </a:moveTo>
                  <a:cubicBezTo>
                    <a:pt x="759079" y="16616"/>
                    <a:pt x="766953" y="9392"/>
                    <a:pt x="767715" y="0"/>
                  </a:cubicBezTo>
                  <a:lnTo>
                    <a:pt x="731393" y="0"/>
                  </a:lnTo>
                  <a:cubicBezTo>
                    <a:pt x="732219" y="9443"/>
                    <a:pt x="740156" y="16679"/>
                    <a:pt x="749618" y="16616"/>
                  </a:cubicBezTo>
                  <a:close/>
                  <a:moveTo>
                    <a:pt x="200978" y="71409"/>
                  </a:moveTo>
                  <a:cubicBezTo>
                    <a:pt x="190881" y="71409"/>
                    <a:pt x="182690" y="79584"/>
                    <a:pt x="182690" y="89673"/>
                  </a:cubicBezTo>
                  <a:cubicBezTo>
                    <a:pt x="182690" y="99763"/>
                    <a:pt x="190881" y="107938"/>
                    <a:pt x="200978" y="107938"/>
                  </a:cubicBezTo>
                  <a:cubicBezTo>
                    <a:pt x="211075" y="107938"/>
                    <a:pt x="219266" y="99763"/>
                    <a:pt x="219266" y="89673"/>
                  </a:cubicBezTo>
                  <a:cubicBezTo>
                    <a:pt x="219266" y="79584"/>
                    <a:pt x="211075" y="71409"/>
                    <a:pt x="200978" y="71409"/>
                  </a:cubicBezTo>
                  <a:close/>
                  <a:moveTo>
                    <a:pt x="292418" y="162731"/>
                  </a:moveTo>
                  <a:cubicBezTo>
                    <a:pt x="282322" y="162731"/>
                    <a:pt x="274130" y="170906"/>
                    <a:pt x="274130" y="180996"/>
                  </a:cubicBezTo>
                  <a:cubicBezTo>
                    <a:pt x="274130" y="191086"/>
                    <a:pt x="282322" y="199260"/>
                    <a:pt x="292418" y="199260"/>
                  </a:cubicBezTo>
                  <a:cubicBezTo>
                    <a:pt x="302514" y="199260"/>
                    <a:pt x="310706" y="191086"/>
                    <a:pt x="310706" y="180996"/>
                  </a:cubicBezTo>
                  <a:cubicBezTo>
                    <a:pt x="310706" y="170906"/>
                    <a:pt x="302514" y="162731"/>
                    <a:pt x="292418" y="162731"/>
                  </a:cubicBezTo>
                  <a:close/>
                  <a:moveTo>
                    <a:pt x="292418" y="71409"/>
                  </a:moveTo>
                  <a:cubicBezTo>
                    <a:pt x="282322" y="71409"/>
                    <a:pt x="274130" y="79584"/>
                    <a:pt x="274130" y="89673"/>
                  </a:cubicBezTo>
                  <a:cubicBezTo>
                    <a:pt x="274130" y="99763"/>
                    <a:pt x="282322" y="107938"/>
                    <a:pt x="292418" y="107938"/>
                  </a:cubicBezTo>
                  <a:cubicBezTo>
                    <a:pt x="302514" y="107938"/>
                    <a:pt x="310706" y="99763"/>
                    <a:pt x="310706" y="89673"/>
                  </a:cubicBezTo>
                  <a:cubicBezTo>
                    <a:pt x="310706" y="79584"/>
                    <a:pt x="302514" y="71409"/>
                    <a:pt x="292418" y="71409"/>
                  </a:cubicBezTo>
                  <a:close/>
                  <a:moveTo>
                    <a:pt x="292418" y="254054"/>
                  </a:moveTo>
                  <a:cubicBezTo>
                    <a:pt x="282322" y="254054"/>
                    <a:pt x="274130" y="262228"/>
                    <a:pt x="274130" y="272318"/>
                  </a:cubicBezTo>
                  <a:cubicBezTo>
                    <a:pt x="274130" y="282408"/>
                    <a:pt x="282322" y="290583"/>
                    <a:pt x="292418" y="290583"/>
                  </a:cubicBezTo>
                  <a:cubicBezTo>
                    <a:pt x="302514" y="290583"/>
                    <a:pt x="310706" y="282408"/>
                    <a:pt x="310706" y="272318"/>
                  </a:cubicBezTo>
                  <a:cubicBezTo>
                    <a:pt x="310579" y="262304"/>
                    <a:pt x="302451" y="254244"/>
                    <a:pt x="292418" y="254244"/>
                  </a:cubicBezTo>
                  <a:close/>
                  <a:moveTo>
                    <a:pt x="292418" y="345376"/>
                  </a:moveTo>
                  <a:cubicBezTo>
                    <a:pt x="282322" y="345376"/>
                    <a:pt x="274130" y="353551"/>
                    <a:pt x="274130" y="363640"/>
                  </a:cubicBezTo>
                  <a:cubicBezTo>
                    <a:pt x="274130" y="373730"/>
                    <a:pt x="282322" y="381905"/>
                    <a:pt x="292418" y="381905"/>
                  </a:cubicBezTo>
                  <a:cubicBezTo>
                    <a:pt x="302514" y="381905"/>
                    <a:pt x="310706" y="373730"/>
                    <a:pt x="310706" y="363640"/>
                  </a:cubicBezTo>
                  <a:cubicBezTo>
                    <a:pt x="310706" y="353551"/>
                    <a:pt x="302514" y="345376"/>
                    <a:pt x="292418" y="345376"/>
                  </a:cubicBezTo>
                  <a:close/>
                  <a:moveTo>
                    <a:pt x="338138" y="208392"/>
                  </a:moveTo>
                  <a:cubicBezTo>
                    <a:pt x="328041" y="208392"/>
                    <a:pt x="319849" y="216567"/>
                    <a:pt x="319849" y="226657"/>
                  </a:cubicBezTo>
                  <a:cubicBezTo>
                    <a:pt x="319849" y="236747"/>
                    <a:pt x="328041" y="244921"/>
                    <a:pt x="338138" y="244921"/>
                  </a:cubicBezTo>
                  <a:cubicBezTo>
                    <a:pt x="348235" y="244921"/>
                    <a:pt x="356426" y="236747"/>
                    <a:pt x="356426" y="226657"/>
                  </a:cubicBezTo>
                  <a:cubicBezTo>
                    <a:pt x="356426" y="216567"/>
                    <a:pt x="348235" y="208392"/>
                    <a:pt x="338138" y="208392"/>
                  </a:cubicBezTo>
                  <a:close/>
                  <a:moveTo>
                    <a:pt x="109538" y="71409"/>
                  </a:moveTo>
                  <a:cubicBezTo>
                    <a:pt x="99441" y="71409"/>
                    <a:pt x="91249" y="79584"/>
                    <a:pt x="91249" y="89673"/>
                  </a:cubicBezTo>
                  <a:cubicBezTo>
                    <a:pt x="91249" y="99763"/>
                    <a:pt x="99441" y="107938"/>
                    <a:pt x="109538" y="107938"/>
                  </a:cubicBezTo>
                  <a:cubicBezTo>
                    <a:pt x="119635" y="107938"/>
                    <a:pt x="127826" y="99763"/>
                    <a:pt x="127826" y="89673"/>
                  </a:cubicBezTo>
                  <a:cubicBezTo>
                    <a:pt x="127826" y="79584"/>
                    <a:pt x="119635" y="71409"/>
                    <a:pt x="109538" y="71409"/>
                  </a:cubicBezTo>
                  <a:close/>
                  <a:moveTo>
                    <a:pt x="246698" y="25748"/>
                  </a:moveTo>
                  <a:cubicBezTo>
                    <a:pt x="236601" y="25748"/>
                    <a:pt x="228410" y="33922"/>
                    <a:pt x="228410" y="44012"/>
                  </a:cubicBezTo>
                  <a:cubicBezTo>
                    <a:pt x="228410" y="54102"/>
                    <a:pt x="236601" y="62277"/>
                    <a:pt x="246698" y="62277"/>
                  </a:cubicBezTo>
                  <a:cubicBezTo>
                    <a:pt x="256794" y="62277"/>
                    <a:pt x="264986" y="54102"/>
                    <a:pt x="264986" y="44012"/>
                  </a:cubicBezTo>
                  <a:cubicBezTo>
                    <a:pt x="264859" y="33998"/>
                    <a:pt x="256731" y="25938"/>
                    <a:pt x="246698" y="25938"/>
                  </a:cubicBezTo>
                  <a:close/>
                  <a:moveTo>
                    <a:pt x="338138" y="117070"/>
                  </a:moveTo>
                  <a:cubicBezTo>
                    <a:pt x="328041" y="117070"/>
                    <a:pt x="319849" y="125245"/>
                    <a:pt x="319849" y="135335"/>
                  </a:cubicBezTo>
                  <a:cubicBezTo>
                    <a:pt x="319849" y="145424"/>
                    <a:pt x="328041" y="153599"/>
                    <a:pt x="338138" y="153599"/>
                  </a:cubicBezTo>
                  <a:cubicBezTo>
                    <a:pt x="348235" y="153599"/>
                    <a:pt x="356426" y="145424"/>
                    <a:pt x="356426" y="135335"/>
                  </a:cubicBezTo>
                  <a:cubicBezTo>
                    <a:pt x="356426" y="125245"/>
                    <a:pt x="348235" y="117070"/>
                    <a:pt x="338138" y="117070"/>
                  </a:cubicBezTo>
                  <a:close/>
                  <a:moveTo>
                    <a:pt x="658178" y="528021"/>
                  </a:moveTo>
                  <a:cubicBezTo>
                    <a:pt x="648018" y="527983"/>
                    <a:pt x="639826" y="536164"/>
                    <a:pt x="639763" y="546285"/>
                  </a:cubicBezTo>
                  <a:cubicBezTo>
                    <a:pt x="639700" y="556407"/>
                    <a:pt x="647891" y="564638"/>
                    <a:pt x="658051" y="564676"/>
                  </a:cubicBezTo>
                  <a:cubicBezTo>
                    <a:pt x="668211" y="564714"/>
                    <a:pt x="676402" y="556533"/>
                    <a:pt x="676466" y="546412"/>
                  </a:cubicBezTo>
                  <a:cubicBezTo>
                    <a:pt x="676466" y="546367"/>
                    <a:pt x="676466" y="546330"/>
                    <a:pt x="676466" y="546285"/>
                  </a:cubicBezTo>
                  <a:cubicBezTo>
                    <a:pt x="676466" y="536195"/>
                    <a:pt x="668275" y="528021"/>
                    <a:pt x="658178" y="528021"/>
                  </a:cubicBezTo>
                  <a:close/>
                  <a:moveTo>
                    <a:pt x="338138" y="391037"/>
                  </a:moveTo>
                  <a:cubicBezTo>
                    <a:pt x="328041" y="391037"/>
                    <a:pt x="319849" y="399212"/>
                    <a:pt x="319849" y="409302"/>
                  </a:cubicBezTo>
                  <a:cubicBezTo>
                    <a:pt x="319849" y="419391"/>
                    <a:pt x="328041" y="427566"/>
                    <a:pt x="338138" y="427566"/>
                  </a:cubicBezTo>
                  <a:cubicBezTo>
                    <a:pt x="348235" y="427566"/>
                    <a:pt x="356426" y="419391"/>
                    <a:pt x="356426" y="409302"/>
                  </a:cubicBezTo>
                  <a:cubicBezTo>
                    <a:pt x="356426" y="399212"/>
                    <a:pt x="348235" y="391037"/>
                    <a:pt x="338138" y="391037"/>
                  </a:cubicBezTo>
                  <a:close/>
                  <a:moveTo>
                    <a:pt x="155258" y="25748"/>
                  </a:moveTo>
                  <a:cubicBezTo>
                    <a:pt x="145162" y="25748"/>
                    <a:pt x="136970" y="33922"/>
                    <a:pt x="136970" y="44012"/>
                  </a:cubicBezTo>
                  <a:cubicBezTo>
                    <a:pt x="136970" y="54102"/>
                    <a:pt x="145162" y="62277"/>
                    <a:pt x="155258" y="62277"/>
                  </a:cubicBezTo>
                  <a:cubicBezTo>
                    <a:pt x="165354" y="62277"/>
                    <a:pt x="173546" y="54102"/>
                    <a:pt x="173546" y="44012"/>
                  </a:cubicBezTo>
                  <a:cubicBezTo>
                    <a:pt x="173419" y="33998"/>
                    <a:pt x="165291" y="25938"/>
                    <a:pt x="155258" y="25938"/>
                  </a:cubicBezTo>
                  <a:close/>
                  <a:moveTo>
                    <a:pt x="155258" y="117070"/>
                  </a:moveTo>
                  <a:cubicBezTo>
                    <a:pt x="145162" y="117070"/>
                    <a:pt x="136970" y="125245"/>
                    <a:pt x="136970" y="135335"/>
                  </a:cubicBezTo>
                  <a:cubicBezTo>
                    <a:pt x="136970" y="145424"/>
                    <a:pt x="145162" y="153599"/>
                    <a:pt x="155258" y="153599"/>
                  </a:cubicBezTo>
                  <a:cubicBezTo>
                    <a:pt x="165354" y="153599"/>
                    <a:pt x="173546" y="145424"/>
                    <a:pt x="173546" y="135335"/>
                  </a:cubicBezTo>
                  <a:cubicBezTo>
                    <a:pt x="173546" y="125245"/>
                    <a:pt x="165354" y="117070"/>
                    <a:pt x="155258" y="117070"/>
                  </a:cubicBezTo>
                  <a:close/>
                  <a:moveTo>
                    <a:pt x="200978" y="254054"/>
                  </a:moveTo>
                  <a:cubicBezTo>
                    <a:pt x="190881" y="254054"/>
                    <a:pt x="182690" y="262228"/>
                    <a:pt x="182690" y="272318"/>
                  </a:cubicBezTo>
                  <a:cubicBezTo>
                    <a:pt x="182690" y="282408"/>
                    <a:pt x="190881" y="290583"/>
                    <a:pt x="200978" y="290583"/>
                  </a:cubicBezTo>
                  <a:cubicBezTo>
                    <a:pt x="211075" y="290583"/>
                    <a:pt x="219266" y="282408"/>
                    <a:pt x="219266" y="272318"/>
                  </a:cubicBezTo>
                  <a:cubicBezTo>
                    <a:pt x="219139" y="262304"/>
                    <a:pt x="211011" y="254244"/>
                    <a:pt x="200978" y="254244"/>
                  </a:cubicBezTo>
                  <a:close/>
                  <a:moveTo>
                    <a:pt x="155258" y="208392"/>
                  </a:moveTo>
                  <a:cubicBezTo>
                    <a:pt x="145162" y="208392"/>
                    <a:pt x="136970" y="216567"/>
                    <a:pt x="136970" y="226657"/>
                  </a:cubicBezTo>
                  <a:cubicBezTo>
                    <a:pt x="136970" y="236747"/>
                    <a:pt x="145162" y="244921"/>
                    <a:pt x="155258" y="244921"/>
                  </a:cubicBezTo>
                  <a:cubicBezTo>
                    <a:pt x="165354" y="244921"/>
                    <a:pt x="173546" y="236747"/>
                    <a:pt x="173546" y="226657"/>
                  </a:cubicBezTo>
                  <a:cubicBezTo>
                    <a:pt x="173546" y="216567"/>
                    <a:pt x="165354" y="208392"/>
                    <a:pt x="155258" y="208392"/>
                  </a:cubicBezTo>
                  <a:close/>
                  <a:moveTo>
                    <a:pt x="200978" y="162731"/>
                  </a:moveTo>
                  <a:cubicBezTo>
                    <a:pt x="190881" y="162731"/>
                    <a:pt x="182690" y="170906"/>
                    <a:pt x="182690" y="180996"/>
                  </a:cubicBezTo>
                  <a:cubicBezTo>
                    <a:pt x="182690" y="191086"/>
                    <a:pt x="190881" y="199260"/>
                    <a:pt x="200978" y="199260"/>
                  </a:cubicBezTo>
                  <a:cubicBezTo>
                    <a:pt x="211075" y="199260"/>
                    <a:pt x="219266" y="191086"/>
                    <a:pt x="219266" y="180996"/>
                  </a:cubicBezTo>
                  <a:cubicBezTo>
                    <a:pt x="219266" y="170906"/>
                    <a:pt x="211075" y="162731"/>
                    <a:pt x="200978" y="162731"/>
                  </a:cubicBezTo>
                  <a:close/>
                  <a:moveTo>
                    <a:pt x="246698" y="208392"/>
                  </a:moveTo>
                  <a:cubicBezTo>
                    <a:pt x="236601" y="208392"/>
                    <a:pt x="228410" y="216567"/>
                    <a:pt x="228410" y="226657"/>
                  </a:cubicBezTo>
                  <a:cubicBezTo>
                    <a:pt x="228410" y="236747"/>
                    <a:pt x="236601" y="244921"/>
                    <a:pt x="246698" y="244921"/>
                  </a:cubicBezTo>
                  <a:cubicBezTo>
                    <a:pt x="256794" y="244921"/>
                    <a:pt x="264986" y="236747"/>
                    <a:pt x="264986" y="226657"/>
                  </a:cubicBezTo>
                  <a:cubicBezTo>
                    <a:pt x="264986" y="216567"/>
                    <a:pt x="256794" y="208392"/>
                    <a:pt x="246698" y="208392"/>
                  </a:cubicBezTo>
                  <a:close/>
                  <a:moveTo>
                    <a:pt x="246698" y="299715"/>
                  </a:moveTo>
                  <a:cubicBezTo>
                    <a:pt x="236601" y="299715"/>
                    <a:pt x="228410" y="307890"/>
                    <a:pt x="228410" y="317979"/>
                  </a:cubicBezTo>
                  <a:cubicBezTo>
                    <a:pt x="228410" y="328069"/>
                    <a:pt x="236601" y="336244"/>
                    <a:pt x="246698" y="336244"/>
                  </a:cubicBezTo>
                  <a:cubicBezTo>
                    <a:pt x="256794" y="336244"/>
                    <a:pt x="264986" y="328069"/>
                    <a:pt x="264986" y="317979"/>
                  </a:cubicBezTo>
                  <a:cubicBezTo>
                    <a:pt x="264986" y="307890"/>
                    <a:pt x="256794" y="299715"/>
                    <a:pt x="246698" y="299715"/>
                  </a:cubicBezTo>
                  <a:close/>
                  <a:moveTo>
                    <a:pt x="338138" y="25748"/>
                  </a:moveTo>
                  <a:cubicBezTo>
                    <a:pt x="328041" y="25748"/>
                    <a:pt x="319849" y="33922"/>
                    <a:pt x="319849" y="44012"/>
                  </a:cubicBezTo>
                  <a:cubicBezTo>
                    <a:pt x="319849" y="54102"/>
                    <a:pt x="328041" y="62277"/>
                    <a:pt x="338138" y="62277"/>
                  </a:cubicBezTo>
                  <a:cubicBezTo>
                    <a:pt x="348235" y="62277"/>
                    <a:pt x="356426" y="54102"/>
                    <a:pt x="356426" y="44012"/>
                  </a:cubicBezTo>
                  <a:cubicBezTo>
                    <a:pt x="356299" y="33998"/>
                    <a:pt x="348171" y="25938"/>
                    <a:pt x="338138" y="25938"/>
                  </a:cubicBezTo>
                  <a:close/>
                  <a:moveTo>
                    <a:pt x="246698" y="117070"/>
                  </a:moveTo>
                  <a:cubicBezTo>
                    <a:pt x="236601" y="117070"/>
                    <a:pt x="228410" y="125245"/>
                    <a:pt x="228410" y="135335"/>
                  </a:cubicBezTo>
                  <a:cubicBezTo>
                    <a:pt x="228410" y="145424"/>
                    <a:pt x="236601" y="153599"/>
                    <a:pt x="246698" y="153599"/>
                  </a:cubicBezTo>
                  <a:cubicBezTo>
                    <a:pt x="256794" y="153599"/>
                    <a:pt x="264986" y="145424"/>
                    <a:pt x="264986" y="135335"/>
                  </a:cubicBezTo>
                  <a:cubicBezTo>
                    <a:pt x="264986" y="125245"/>
                    <a:pt x="256794" y="117070"/>
                    <a:pt x="246698" y="117070"/>
                  </a:cubicBezTo>
                  <a:close/>
                  <a:moveTo>
                    <a:pt x="1023938" y="345376"/>
                  </a:moveTo>
                  <a:cubicBezTo>
                    <a:pt x="1013841" y="345376"/>
                    <a:pt x="1005650" y="353551"/>
                    <a:pt x="1005650" y="363640"/>
                  </a:cubicBezTo>
                  <a:cubicBezTo>
                    <a:pt x="1005650" y="373730"/>
                    <a:pt x="1013841" y="381905"/>
                    <a:pt x="1023938" y="381905"/>
                  </a:cubicBezTo>
                  <a:cubicBezTo>
                    <a:pt x="1034035" y="381905"/>
                    <a:pt x="1042226" y="373730"/>
                    <a:pt x="1042226" y="363640"/>
                  </a:cubicBezTo>
                  <a:cubicBezTo>
                    <a:pt x="1042226" y="353551"/>
                    <a:pt x="1034035" y="345376"/>
                    <a:pt x="1023938" y="345376"/>
                  </a:cubicBezTo>
                  <a:close/>
                  <a:moveTo>
                    <a:pt x="978218" y="25748"/>
                  </a:moveTo>
                  <a:cubicBezTo>
                    <a:pt x="968122" y="25748"/>
                    <a:pt x="959930" y="33922"/>
                    <a:pt x="959930" y="44012"/>
                  </a:cubicBezTo>
                  <a:cubicBezTo>
                    <a:pt x="959930" y="54102"/>
                    <a:pt x="968122" y="62277"/>
                    <a:pt x="978218" y="62277"/>
                  </a:cubicBezTo>
                  <a:cubicBezTo>
                    <a:pt x="988314" y="62277"/>
                    <a:pt x="996506" y="54102"/>
                    <a:pt x="996506" y="44012"/>
                  </a:cubicBezTo>
                  <a:cubicBezTo>
                    <a:pt x="996379" y="33998"/>
                    <a:pt x="988251" y="25938"/>
                    <a:pt x="978218" y="25938"/>
                  </a:cubicBezTo>
                  <a:close/>
                  <a:moveTo>
                    <a:pt x="1023938" y="436698"/>
                  </a:moveTo>
                  <a:cubicBezTo>
                    <a:pt x="1013841" y="436698"/>
                    <a:pt x="1005650" y="444873"/>
                    <a:pt x="1005650" y="454963"/>
                  </a:cubicBezTo>
                  <a:cubicBezTo>
                    <a:pt x="1005650" y="465053"/>
                    <a:pt x="1013841" y="473227"/>
                    <a:pt x="1023938" y="473227"/>
                  </a:cubicBezTo>
                  <a:cubicBezTo>
                    <a:pt x="1034035" y="473227"/>
                    <a:pt x="1042226" y="465053"/>
                    <a:pt x="1042226" y="454963"/>
                  </a:cubicBezTo>
                  <a:cubicBezTo>
                    <a:pt x="1042226" y="444873"/>
                    <a:pt x="1034035" y="436698"/>
                    <a:pt x="1023938" y="436698"/>
                  </a:cubicBezTo>
                  <a:close/>
                  <a:moveTo>
                    <a:pt x="978218" y="117070"/>
                  </a:moveTo>
                  <a:cubicBezTo>
                    <a:pt x="968122" y="117070"/>
                    <a:pt x="959930" y="125245"/>
                    <a:pt x="959930" y="135335"/>
                  </a:cubicBezTo>
                  <a:cubicBezTo>
                    <a:pt x="959930" y="145424"/>
                    <a:pt x="968122" y="153599"/>
                    <a:pt x="978218" y="153599"/>
                  </a:cubicBezTo>
                  <a:cubicBezTo>
                    <a:pt x="988314" y="153599"/>
                    <a:pt x="996506" y="145424"/>
                    <a:pt x="996506" y="135335"/>
                  </a:cubicBezTo>
                  <a:cubicBezTo>
                    <a:pt x="996506" y="125245"/>
                    <a:pt x="988314" y="117070"/>
                    <a:pt x="978218" y="117070"/>
                  </a:cubicBezTo>
                  <a:close/>
                  <a:moveTo>
                    <a:pt x="1069658" y="391037"/>
                  </a:moveTo>
                  <a:cubicBezTo>
                    <a:pt x="1059562" y="391037"/>
                    <a:pt x="1051370" y="399212"/>
                    <a:pt x="1051370" y="409302"/>
                  </a:cubicBezTo>
                  <a:cubicBezTo>
                    <a:pt x="1051370" y="419391"/>
                    <a:pt x="1059562" y="427566"/>
                    <a:pt x="1069658" y="427566"/>
                  </a:cubicBezTo>
                  <a:cubicBezTo>
                    <a:pt x="1079754" y="427566"/>
                    <a:pt x="1087946" y="419391"/>
                    <a:pt x="1087946" y="409302"/>
                  </a:cubicBezTo>
                  <a:cubicBezTo>
                    <a:pt x="1087946" y="399212"/>
                    <a:pt x="1079754" y="391037"/>
                    <a:pt x="1069658" y="391037"/>
                  </a:cubicBezTo>
                  <a:close/>
                  <a:moveTo>
                    <a:pt x="1023938" y="254054"/>
                  </a:moveTo>
                  <a:cubicBezTo>
                    <a:pt x="1013841" y="254054"/>
                    <a:pt x="1005650" y="262228"/>
                    <a:pt x="1005650" y="272318"/>
                  </a:cubicBezTo>
                  <a:cubicBezTo>
                    <a:pt x="1005650" y="282408"/>
                    <a:pt x="1013841" y="290583"/>
                    <a:pt x="1023938" y="290583"/>
                  </a:cubicBezTo>
                  <a:cubicBezTo>
                    <a:pt x="1034035" y="290583"/>
                    <a:pt x="1042226" y="282408"/>
                    <a:pt x="1042226" y="272318"/>
                  </a:cubicBezTo>
                  <a:cubicBezTo>
                    <a:pt x="1042099" y="262304"/>
                    <a:pt x="1033971" y="254244"/>
                    <a:pt x="1023938" y="254244"/>
                  </a:cubicBezTo>
                  <a:close/>
                  <a:moveTo>
                    <a:pt x="1023938" y="71409"/>
                  </a:moveTo>
                  <a:cubicBezTo>
                    <a:pt x="1013841" y="71409"/>
                    <a:pt x="1005650" y="79584"/>
                    <a:pt x="1005650" y="89673"/>
                  </a:cubicBezTo>
                  <a:cubicBezTo>
                    <a:pt x="1005650" y="99763"/>
                    <a:pt x="1013841" y="107938"/>
                    <a:pt x="1023938" y="107938"/>
                  </a:cubicBezTo>
                  <a:cubicBezTo>
                    <a:pt x="1034035" y="107938"/>
                    <a:pt x="1042226" y="99763"/>
                    <a:pt x="1042226" y="89673"/>
                  </a:cubicBezTo>
                  <a:cubicBezTo>
                    <a:pt x="1042226" y="79584"/>
                    <a:pt x="1034035" y="71409"/>
                    <a:pt x="1023938" y="71409"/>
                  </a:cubicBezTo>
                  <a:close/>
                  <a:moveTo>
                    <a:pt x="978218" y="208392"/>
                  </a:moveTo>
                  <a:cubicBezTo>
                    <a:pt x="968122" y="208392"/>
                    <a:pt x="959930" y="216567"/>
                    <a:pt x="959930" y="226657"/>
                  </a:cubicBezTo>
                  <a:cubicBezTo>
                    <a:pt x="959930" y="236747"/>
                    <a:pt x="968122" y="244921"/>
                    <a:pt x="978218" y="244921"/>
                  </a:cubicBezTo>
                  <a:cubicBezTo>
                    <a:pt x="988314" y="244921"/>
                    <a:pt x="996506" y="236747"/>
                    <a:pt x="996506" y="226657"/>
                  </a:cubicBezTo>
                  <a:cubicBezTo>
                    <a:pt x="996506" y="216567"/>
                    <a:pt x="988314" y="208392"/>
                    <a:pt x="978218" y="208392"/>
                  </a:cubicBezTo>
                  <a:close/>
                  <a:moveTo>
                    <a:pt x="1023938" y="162731"/>
                  </a:moveTo>
                  <a:cubicBezTo>
                    <a:pt x="1013841" y="162731"/>
                    <a:pt x="1005650" y="170906"/>
                    <a:pt x="1005650" y="180996"/>
                  </a:cubicBezTo>
                  <a:cubicBezTo>
                    <a:pt x="1005650" y="191086"/>
                    <a:pt x="1013841" y="199260"/>
                    <a:pt x="1023938" y="199260"/>
                  </a:cubicBezTo>
                  <a:cubicBezTo>
                    <a:pt x="1034035" y="199260"/>
                    <a:pt x="1042226" y="191086"/>
                    <a:pt x="1042226" y="180996"/>
                  </a:cubicBezTo>
                  <a:cubicBezTo>
                    <a:pt x="1042226" y="170906"/>
                    <a:pt x="1034035" y="162731"/>
                    <a:pt x="1023938" y="162731"/>
                  </a:cubicBezTo>
                  <a:close/>
                  <a:moveTo>
                    <a:pt x="932498" y="528021"/>
                  </a:moveTo>
                  <a:cubicBezTo>
                    <a:pt x="922338" y="527983"/>
                    <a:pt x="914147" y="536164"/>
                    <a:pt x="914083" y="546285"/>
                  </a:cubicBezTo>
                  <a:cubicBezTo>
                    <a:pt x="914019" y="556407"/>
                    <a:pt x="922211" y="564638"/>
                    <a:pt x="932371" y="564676"/>
                  </a:cubicBezTo>
                  <a:cubicBezTo>
                    <a:pt x="942531" y="564714"/>
                    <a:pt x="950723" y="556533"/>
                    <a:pt x="950786" y="546412"/>
                  </a:cubicBezTo>
                  <a:cubicBezTo>
                    <a:pt x="950786" y="546367"/>
                    <a:pt x="950786" y="546330"/>
                    <a:pt x="950786" y="546285"/>
                  </a:cubicBezTo>
                  <a:cubicBezTo>
                    <a:pt x="950786" y="536195"/>
                    <a:pt x="942594" y="528021"/>
                    <a:pt x="932498" y="528021"/>
                  </a:cubicBezTo>
                  <a:close/>
                  <a:moveTo>
                    <a:pt x="932498" y="436698"/>
                  </a:moveTo>
                  <a:cubicBezTo>
                    <a:pt x="922401" y="436698"/>
                    <a:pt x="914210" y="444873"/>
                    <a:pt x="914210" y="454963"/>
                  </a:cubicBezTo>
                  <a:cubicBezTo>
                    <a:pt x="914210" y="465053"/>
                    <a:pt x="922401" y="473227"/>
                    <a:pt x="932498" y="473227"/>
                  </a:cubicBezTo>
                  <a:cubicBezTo>
                    <a:pt x="942594" y="473227"/>
                    <a:pt x="950786" y="465053"/>
                    <a:pt x="950786" y="454963"/>
                  </a:cubicBezTo>
                  <a:cubicBezTo>
                    <a:pt x="950786" y="444873"/>
                    <a:pt x="942594" y="436698"/>
                    <a:pt x="932498" y="436698"/>
                  </a:cubicBezTo>
                  <a:close/>
                  <a:moveTo>
                    <a:pt x="932498" y="345376"/>
                  </a:moveTo>
                  <a:cubicBezTo>
                    <a:pt x="922401" y="345376"/>
                    <a:pt x="914210" y="353551"/>
                    <a:pt x="914210" y="363640"/>
                  </a:cubicBezTo>
                  <a:cubicBezTo>
                    <a:pt x="914210" y="373730"/>
                    <a:pt x="922401" y="381905"/>
                    <a:pt x="932498" y="381905"/>
                  </a:cubicBezTo>
                  <a:cubicBezTo>
                    <a:pt x="942594" y="381905"/>
                    <a:pt x="950786" y="373730"/>
                    <a:pt x="950786" y="363640"/>
                  </a:cubicBezTo>
                  <a:cubicBezTo>
                    <a:pt x="950786" y="353551"/>
                    <a:pt x="942594" y="345376"/>
                    <a:pt x="932498" y="345376"/>
                  </a:cubicBezTo>
                  <a:close/>
                  <a:moveTo>
                    <a:pt x="1069658" y="299715"/>
                  </a:moveTo>
                  <a:cubicBezTo>
                    <a:pt x="1059562" y="299715"/>
                    <a:pt x="1051370" y="307890"/>
                    <a:pt x="1051370" y="317979"/>
                  </a:cubicBezTo>
                  <a:cubicBezTo>
                    <a:pt x="1051370" y="328069"/>
                    <a:pt x="1059562" y="336244"/>
                    <a:pt x="1069658" y="336244"/>
                  </a:cubicBezTo>
                  <a:cubicBezTo>
                    <a:pt x="1079754" y="336244"/>
                    <a:pt x="1087946" y="328069"/>
                    <a:pt x="1087946" y="317979"/>
                  </a:cubicBezTo>
                  <a:cubicBezTo>
                    <a:pt x="1087946" y="307890"/>
                    <a:pt x="1079754" y="299715"/>
                    <a:pt x="1069658" y="299715"/>
                  </a:cubicBezTo>
                  <a:close/>
                  <a:moveTo>
                    <a:pt x="886778" y="25748"/>
                  </a:moveTo>
                  <a:cubicBezTo>
                    <a:pt x="876681" y="25748"/>
                    <a:pt x="868490" y="33922"/>
                    <a:pt x="868490" y="44012"/>
                  </a:cubicBezTo>
                  <a:cubicBezTo>
                    <a:pt x="868490" y="54102"/>
                    <a:pt x="876681" y="62277"/>
                    <a:pt x="886778" y="62277"/>
                  </a:cubicBezTo>
                  <a:cubicBezTo>
                    <a:pt x="896875" y="62277"/>
                    <a:pt x="905066" y="54102"/>
                    <a:pt x="905066" y="44012"/>
                  </a:cubicBezTo>
                  <a:cubicBezTo>
                    <a:pt x="904939" y="33998"/>
                    <a:pt x="896811" y="25938"/>
                    <a:pt x="886778" y="25938"/>
                  </a:cubicBezTo>
                  <a:close/>
                  <a:moveTo>
                    <a:pt x="932498" y="162731"/>
                  </a:moveTo>
                  <a:cubicBezTo>
                    <a:pt x="922401" y="162731"/>
                    <a:pt x="914210" y="170906"/>
                    <a:pt x="914210" y="180996"/>
                  </a:cubicBezTo>
                  <a:cubicBezTo>
                    <a:pt x="914210" y="191086"/>
                    <a:pt x="922401" y="199260"/>
                    <a:pt x="932498" y="199260"/>
                  </a:cubicBezTo>
                  <a:cubicBezTo>
                    <a:pt x="942594" y="199260"/>
                    <a:pt x="950786" y="191086"/>
                    <a:pt x="950786" y="180996"/>
                  </a:cubicBezTo>
                  <a:cubicBezTo>
                    <a:pt x="950786" y="170906"/>
                    <a:pt x="942594" y="162731"/>
                    <a:pt x="932498" y="162731"/>
                  </a:cubicBezTo>
                  <a:close/>
                  <a:moveTo>
                    <a:pt x="978218" y="482359"/>
                  </a:moveTo>
                  <a:cubicBezTo>
                    <a:pt x="968122" y="482359"/>
                    <a:pt x="959930" y="490534"/>
                    <a:pt x="959930" y="500624"/>
                  </a:cubicBezTo>
                  <a:cubicBezTo>
                    <a:pt x="959930" y="510714"/>
                    <a:pt x="968122" y="518888"/>
                    <a:pt x="978218" y="518888"/>
                  </a:cubicBezTo>
                  <a:cubicBezTo>
                    <a:pt x="988314" y="518888"/>
                    <a:pt x="996506" y="510714"/>
                    <a:pt x="996506" y="500624"/>
                  </a:cubicBezTo>
                  <a:cubicBezTo>
                    <a:pt x="996379" y="490610"/>
                    <a:pt x="988251" y="482550"/>
                    <a:pt x="978218" y="482550"/>
                  </a:cubicBezTo>
                  <a:close/>
                  <a:moveTo>
                    <a:pt x="978218" y="299715"/>
                  </a:moveTo>
                  <a:cubicBezTo>
                    <a:pt x="968122" y="299715"/>
                    <a:pt x="959930" y="307890"/>
                    <a:pt x="959930" y="317979"/>
                  </a:cubicBezTo>
                  <a:cubicBezTo>
                    <a:pt x="959930" y="328069"/>
                    <a:pt x="968122" y="336244"/>
                    <a:pt x="978218" y="336244"/>
                  </a:cubicBezTo>
                  <a:cubicBezTo>
                    <a:pt x="988314" y="336244"/>
                    <a:pt x="996506" y="328069"/>
                    <a:pt x="996506" y="317979"/>
                  </a:cubicBezTo>
                  <a:cubicBezTo>
                    <a:pt x="996506" y="307890"/>
                    <a:pt x="988314" y="299715"/>
                    <a:pt x="978218" y="299715"/>
                  </a:cubicBezTo>
                  <a:close/>
                  <a:moveTo>
                    <a:pt x="978218" y="391037"/>
                  </a:moveTo>
                  <a:cubicBezTo>
                    <a:pt x="968122" y="391037"/>
                    <a:pt x="959930" y="399212"/>
                    <a:pt x="959930" y="409302"/>
                  </a:cubicBezTo>
                  <a:cubicBezTo>
                    <a:pt x="959930" y="419391"/>
                    <a:pt x="968122" y="427566"/>
                    <a:pt x="978218" y="427566"/>
                  </a:cubicBezTo>
                  <a:cubicBezTo>
                    <a:pt x="988314" y="427566"/>
                    <a:pt x="996506" y="419391"/>
                    <a:pt x="996506" y="409302"/>
                  </a:cubicBezTo>
                  <a:cubicBezTo>
                    <a:pt x="996506" y="399212"/>
                    <a:pt x="988314" y="391037"/>
                    <a:pt x="978218" y="391037"/>
                  </a:cubicBezTo>
                  <a:close/>
                  <a:moveTo>
                    <a:pt x="932498" y="71409"/>
                  </a:moveTo>
                  <a:cubicBezTo>
                    <a:pt x="922401" y="71409"/>
                    <a:pt x="914210" y="79584"/>
                    <a:pt x="914210" y="89673"/>
                  </a:cubicBezTo>
                  <a:cubicBezTo>
                    <a:pt x="914210" y="99763"/>
                    <a:pt x="922401" y="107938"/>
                    <a:pt x="932498" y="107938"/>
                  </a:cubicBezTo>
                  <a:cubicBezTo>
                    <a:pt x="942594" y="107938"/>
                    <a:pt x="950786" y="99763"/>
                    <a:pt x="950786" y="89673"/>
                  </a:cubicBezTo>
                  <a:cubicBezTo>
                    <a:pt x="950786" y="79584"/>
                    <a:pt x="942594" y="71409"/>
                    <a:pt x="932498" y="71409"/>
                  </a:cubicBezTo>
                  <a:close/>
                  <a:moveTo>
                    <a:pt x="932498" y="254054"/>
                  </a:moveTo>
                  <a:cubicBezTo>
                    <a:pt x="922401" y="254054"/>
                    <a:pt x="914210" y="262228"/>
                    <a:pt x="914210" y="272318"/>
                  </a:cubicBezTo>
                  <a:cubicBezTo>
                    <a:pt x="914210" y="282408"/>
                    <a:pt x="922401" y="290583"/>
                    <a:pt x="932498" y="290583"/>
                  </a:cubicBezTo>
                  <a:cubicBezTo>
                    <a:pt x="942594" y="290583"/>
                    <a:pt x="950786" y="282408"/>
                    <a:pt x="950786" y="272318"/>
                  </a:cubicBezTo>
                  <a:cubicBezTo>
                    <a:pt x="950659" y="262304"/>
                    <a:pt x="942531" y="254244"/>
                    <a:pt x="932498" y="254244"/>
                  </a:cubicBezTo>
                  <a:close/>
                  <a:moveTo>
                    <a:pt x="1206818" y="162731"/>
                  </a:moveTo>
                  <a:cubicBezTo>
                    <a:pt x="1196722" y="162731"/>
                    <a:pt x="1188530" y="170906"/>
                    <a:pt x="1188530" y="180996"/>
                  </a:cubicBezTo>
                  <a:cubicBezTo>
                    <a:pt x="1188530" y="191086"/>
                    <a:pt x="1196722" y="199260"/>
                    <a:pt x="1206818" y="199260"/>
                  </a:cubicBezTo>
                  <a:cubicBezTo>
                    <a:pt x="1216914" y="199260"/>
                    <a:pt x="1225106" y="191086"/>
                    <a:pt x="1225106" y="180996"/>
                  </a:cubicBezTo>
                  <a:cubicBezTo>
                    <a:pt x="1225106" y="170906"/>
                    <a:pt x="1216914" y="162731"/>
                    <a:pt x="1206818" y="162731"/>
                  </a:cubicBezTo>
                  <a:close/>
                  <a:moveTo>
                    <a:pt x="1206818" y="71409"/>
                  </a:moveTo>
                  <a:cubicBezTo>
                    <a:pt x="1196722" y="71409"/>
                    <a:pt x="1188530" y="79584"/>
                    <a:pt x="1188530" y="89673"/>
                  </a:cubicBezTo>
                  <a:cubicBezTo>
                    <a:pt x="1188530" y="99763"/>
                    <a:pt x="1196722" y="107938"/>
                    <a:pt x="1206818" y="107938"/>
                  </a:cubicBezTo>
                  <a:cubicBezTo>
                    <a:pt x="1216914" y="107938"/>
                    <a:pt x="1225106" y="99763"/>
                    <a:pt x="1225106" y="89673"/>
                  </a:cubicBezTo>
                  <a:cubicBezTo>
                    <a:pt x="1225106" y="79584"/>
                    <a:pt x="1216914" y="71409"/>
                    <a:pt x="1206818" y="71409"/>
                  </a:cubicBezTo>
                  <a:close/>
                  <a:moveTo>
                    <a:pt x="1188593" y="272318"/>
                  </a:moveTo>
                  <a:cubicBezTo>
                    <a:pt x="1188593" y="276599"/>
                    <a:pt x="1190117" y="280734"/>
                    <a:pt x="1192912" y="283987"/>
                  </a:cubicBezTo>
                  <a:cubicBezTo>
                    <a:pt x="1198309" y="274221"/>
                    <a:pt x="1203706" y="264327"/>
                    <a:pt x="1209104" y="254307"/>
                  </a:cubicBezTo>
                  <a:cubicBezTo>
                    <a:pt x="1208342" y="254244"/>
                    <a:pt x="1207643" y="254244"/>
                    <a:pt x="1206881" y="254307"/>
                  </a:cubicBezTo>
                  <a:cubicBezTo>
                    <a:pt x="1196849" y="254307"/>
                    <a:pt x="1188721" y="262330"/>
                    <a:pt x="1188593" y="272318"/>
                  </a:cubicBezTo>
                  <a:close/>
                  <a:moveTo>
                    <a:pt x="658241" y="436698"/>
                  </a:moveTo>
                  <a:cubicBezTo>
                    <a:pt x="648145" y="436698"/>
                    <a:pt x="639953" y="444873"/>
                    <a:pt x="639953" y="454963"/>
                  </a:cubicBezTo>
                  <a:cubicBezTo>
                    <a:pt x="639953" y="465053"/>
                    <a:pt x="648145" y="473227"/>
                    <a:pt x="658241" y="473227"/>
                  </a:cubicBezTo>
                  <a:cubicBezTo>
                    <a:pt x="668338" y="473227"/>
                    <a:pt x="676529" y="465053"/>
                    <a:pt x="676529" y="454963"/>
                  </a:cubicBezTo>
                  <a:cubicBezTo>
                    <a:pt x="676529" y="444873"/>
                    <a:pt x="668338" y="436698"/>
                    <a:pt x="658241" y="436698"/>
                  </a:cubicBezTo>
                  <a:cubicBezTo>
                    <a:pt x="658241" y="436698"/>
                    <a:pt x="658178" y="436698"/>
                    <a:pt x="658178" y="436698"/>
                  </a:cubicBezTo>
                  <a:close/>
                  <a:moveTo>
                    <a:pt x="1161162" y="25748"/>
                  </a:moveTo>
                  <a:cubicBezTo>
                    <a:pt x="1151065" y="25748"/>
                    <a:pt x="1142874" y="33922"/>
                    <a:pt x="1142874" y="44012"/>
                  </a:cubicBezTo>
                  <a:cubicBezTo>
                    <a:pt x="1142874" y="54102"/>
                    <a:pt x="1151065" y="62277"/>
                    <a:pt x="1161162" y="62277"/>
                  </a:cubicBezTo>
                  <a:cubicBezTo>
                    <a:pt x="1171258" y="62277"/>
                    <a:pt x="1179450" y="54102"/>
                    <a:pt x="1179450" y="44012"/>
                  </a:cubicBezTo>
                  <a:cubicBezTo>
                    <a:pt x="1179323" y="33973"/>
                    <a:pt x="1171131" y="25900"/>
                    <a:pt x="1161098" y="25938"/>
                  </a:cubicBezTo>
                  <a:close/>
                  <a:moveTo>
                    <a:pt x="1280034" y="89673"/>
                  </a:moveTo>
                  <a:cubicBezTo>
                    <a:pt x="1280034" y="93859"/>
                    <a:pt x="1281494" y="97911"/>
                    <a:pt x="1284161" y="101152"/>
                  </a:cubicBezTo>
                  <a:cubicBezTo>
                    <a:pt x="1288606" y="91322"/>
                    <a:pt x="1293051" y="81493"/>
                    <a:pt x="1297432" y="71536"/>
                  </a:cubicBezTo>
                  <a:cubicBezTo>
                    <a:pt x="1287717" y="71942"/>
                    <a:pt x="1279970" y="79939"/>
                    <a:pt x="1279970" y="89673"/>
                  </a:cubicBezTo>
                  <a:close/>
                  <a:moveTo>
                    <a:pt x="1069722" y="208392"/>
                  </a:moveTo>
                  <a:cubicBezTo>
                    <a:pt x="1059625" y="208392"/>
                    <a:pt x="1051434" y="216567"/>
                    <a:pt x="1051434" y="226657"/>
                  </a:cubicBezTo>
                  <a:cubicBezTo>
                    <a:pt x="1051434" y="236747"/>
                    <a:pt x="1059625" y="244921"/>
                    <a:pt x="1069722" y="244921"/>
                  </a:cubicBezTo>
                  <a:cubicBezTo>
                    <a:pt x="1079818" y="244921"/>
                    <a:pt x="1088010" y="236747"/>
                    <a:pt x="1088010" y="226657"/>
                  </a:cubicBezTo>
                  <a:cubicBezTo>
                    <a:pt x="1088010" y="216567"/>
                    <a:pt x="1079818" y="208392"/>
                    <a:pt x="1069722" y="208392"/>
                  </a:cubicBezTo>
                  <a:cubicBezTo>
                    <a:pt x="1069722" y="208392"/>
                    <a:pt x="1069658" y="208392"/>
                    <a:pt x="1069658" y="208392"/>
                  </a:cubicBezTo>
                  <a:close/>
                  <a:moveTo>
                    <a:pt x="1252601" y="25748"/>
                  </a:moveTo>
                  <a:cubicBezTo>
                    <a:pt x="1242505" y="25748"/>
                    <a:pt x="1234313" y="33922"/>
                    <a:pt x="1234313" y="44012"/>
                  </a:cubicBezTo>
                  <a:cubicBezTo>
                    <a:pt x="1234313" y="54102"/>
                    <a:pt x="1242505" y="62277"/>
                    <a:pt x="1252601" y="62277"/>
                  </a:cubicBezTo>
                  <a:cubicBezTo>
                    <a:pt x="1262698" y="62277"/>
                    <a:pt x="1270889" y="54102"/>
                    <a:pt x="1270889" y="44012"/>
                  </a:cubicBezTo>
                  <a:cubicBezTo>
                    <a:pt x="1270762" y="33973"/>
                    <a:pt x="1262571" y="25900"/>
                    <a:pt x="1252538" y="25938"/>
                  </a:cubicBezTo>
                  <a:close/>
                  <a:moveTo>
                    <a:pt x="1252601" y="117070"/>
                  </a:moveTo>
                  <a:cubicBezTo>
                    <a:pt x="1242505" y="117070"/>
                    <a:pt x="1234313" y="125245"/>
                    <a:pt x="1234313" y="135335"/>
                  </a:cubicBezTo>
                  <a:cubicBezTo>
                    <a:pt x="1234313" y="145424"/>
                    <a:pt x="1242505" y="153599"/>
                    <a:pt x="1252601" y="153599"/>
                  </a:cubicBezTo>
                  <a:cubicBezTo>
                    <a:pt x="1255396" y="153574"/>
                    <a:pt x="1258189" y="152901"/>
                    <a:pt x="1260729" y="151633"/>
                  </a:cubicBezTo>
                  <a:cubicBezTo>
                    <a:pt x="1263904" y="144847"/>
                    <a:pt x="1267079" y="138062"/>
                    <a:pt x="1270318" y="131149"/>
                  </a:cubicBezTo>
                  <a:cubicBezTo>
                    <a:pt x="1268413" y="122879"/>
                    <a:pt x="1261047" y="117032"/>
                    <a:pt x="1252538" y="117070"/>
                  </a:cubicBezTo>
                  <a:close/>
                  <a:moveTo>
                    <a:pt x="1280224" y="0"/>
                  </a:moveTo>
                  <a:cubicBezTo>
                    <a:pt x="1281050" y="9982"/>
                    <a:pt x="1289812" y="17396"/>
                    <a:pt x="1299846" y="16558"/>
                  </a:cubicBezTo>
                  <a:cubicBezTo>
                    <a:pt x="1308672" y="15816"/>
                    <a:pt x="1315657" y="8821"/>
                    <a:pt x="1316419" y="0"/>
                  </a:cubicBezTo>
                  <a:close/>
                  <a:moveTo>
                    <a:pt x="1115124" y="345376"/>
                  </a:moveTo>
                  <a:cubicBezTo>
                    <a:pt x="1105027" y="345376"/>
                    <a:pt x="1096836" y="353551"/>
                    <a:pt x="1096836" y="363640"/>
                  </a:cubicBezTo>
                  <a:cubicBezTo>
                    <a:pt x="1096836" y="373730"/>
                    <a:pt x="1105027" y="381905"/>
                    <a:pt x="1115124" y="381905"/>
                  </a:cubicBezTo>
                  <a:cubicBezTo>
                    <a:pt x="1125221" y="381905"/>
                    <a:pt x="1133412" y="373730"/>
                    <a:pt x="1133412" y="363640"/>
                  </a:cubicBezTo>
                  <a:cubicBezTo>
                    <a:pt x="1133412" y="353652"/>
                    <a:pt x="1125411" y="345515"/>
                    <a:pt x="1115378" y="345376"/>
                  </a:cubicBezTo>
                  <a:close/>
                  <a:moveTo>
                    <a:pt x="1115124" y="254054"/>
                  </a:moveTo>
                  <a:cubicBezTo>
                    <a:pt x="1105027" y="254054"/>
                    <a:pt x="1096836" y="262228"/>
                    <a:pt x="1096836" y="272318"/>
                  </a:cubicBezTo>
                  <a:cubicBezTo>
                    <a:pt x="1096836" y="282408"/>
                    <a:pt x="1105027" y="290583"/>
                    <a:pt x="1115124" y="290583"/>
                  </a:cubicBezTo>
                  <a:cubicBezTo>
                    <a:pt x="1125221" y="290583"/>
                    <a:pt x="1133412" y="282408"/>
                    <a:pt x="1133412" y="272318"/>
                  </a:cubicBezTo>
                  <a:cubicBezTo>
                    <a:pt x="1133285" y="262406"/>
                    <a:pt x="1125284" y="254383"/>
                    <a:pt x="1115378" y="254244"/>
                  </a:cubicBezTo>
                  <a:close/>
                  <a:moveTo>
                    <a:pt x="1069404" y="25748"/>
                  </a:moveTo>
                  <a:cubicBezTo>
                    <a:pt x="1059307" y="25748"/>
                    <a:pt x="1051116" y="33922"/>
                    <a:pt x="1051116" y="44012"/>
                  </a:cubicBezTo>
                  <a:cubicBezTo>
                    <a:pt x="1051116" y="54102"/>
                    <a:pt x="1059307" y="62277"/>
                    <a:pt x="1069404" y="62277"/>
                  </a:cubicBezTo>
                  <a:cubicBezTo>
                    <a:pt x="1079500" y="62277"/>
                    <a:pt x="1087692" y="54102"/>
                    <a:pt x="1087692" y="44012"/>
                  </a:cubicBezTo>
                  <a:cubicBezTo>
                    <a:pt x="1087565" y="34100"/>
                    <a:pt x="1079564" y="26078"/>
                    <a:pt x="1069658" y="25938"/>
                  </a:cubicBezTo>
                  <a:close/>
                  <a:moveTo>
                    <a:pt x="1069404" y="117070"/>
                  </a:moveTo>
                  <a:cubicBezTo>
                    <a:pt x="1059307" y="117070"/>
                    <a:pt x="1051116" y="125245"/>
                    <a:pt x="1051116" y="135335"/>
                  </a:cubicBezTo>
                  <a:cubicBezTo>
                    <a:pt x="1051116" y="145424"/>
                    <a:pt x="1059307" y="153599"/>
                    <a:pt x="1069404" y="153599"/>
                  </a:cubicBezTo>
                  <a:cubicBezTo>
                    <a:pt x="1079500" y="153599"/>
                    <a:pt x="1087692" y="145424"/>
                    <a:pt x="1087692" y="135335"/>
                  </a:cubicBezTo>
                  <a:cubicBezTo>
                    <a:pt x="1087692" y="125346"/>
                    <a:pt x="1079627" y="117210"/>
                    <a:pt x="1069658" y="117070"/>
                  </a:cubicBezTo>
                  <a:close/>
                  <a:moveTo>
                    <a:pt x="1160844" y="299715"/>
                  </a:moveTo>
                  <a:cubicBezTo>
                    <a:pt x="1150748" y="299715"/>
                    <a:pt x="1142556" y="307890"/>
                    <a:pt x="1142556" y="317979"/>
                  </a:cubicBezTo>
                  <a:cubicBezTo>
                    <a:pt x="1142556" y="328069"/>
                    <a:pt x="1150748" y="336244"/>
                    <a:pt x="1160844" y="336244"/>
                  </a:cubicBezTo>
                  <a:lnTo>
                    <a:pt x="1162495" y="336244"/>
                  </a:lnTo>
                  <a:cubicBezTo>
                    <a:pt x="1167512" y="327790"/>
                    <a:pt x="1172528" y="319330"/>
                    <a:pt x="1177544" y="310876"/>
                  </a:cubicBezTo>
                  <a:cubicBezTo>
                    <a:pt x="1174750" y="304255"/>
                    <a:pt x="1168274" y="299892"/>
                    <a:pt x="1161098" y="299715"/>
                  </a:cubicBezTo>
                  <a:close/>
                  <a:moveTo>
                    <a:pt x="1160844" y="208392"/>
                  </a:moveTo>
                  <a:cubicBezTo>
                    <a:pt x="1150748" y="208392"/>
                    <a:pt x="1142556" y="216567"/>
                    <a:pt x="1142556" y="226657"/>
                  </a:cubicBezTo>
                  <a:cubicBezTo>
                    <a:pt x="1142556" y="236747"/>
                    <a:pt x="1150748" y="244921"/>
                    <a:pt x="1160844" y="244921"/>
                  </a:cubicBezTo>
                  <a:cubicBezTo>
                    <a:pt x="1170940" y="244921"/>
                    <a:pt x="1179132" y="236747"/>
                    <a:pt x="1179132" y="226657"/>
                  </a:cubicBezTo>
                  <a:cubicBezTo>
                    <a:pt x="1179132" y="216669"/>
                    <a:pt x="1171067" y="208532"/>
                    <a:pt x="1161098" y="208392"/>
                  </a:cubicBezTo>
                  <a:close/>
                  <a:moveTo>
                    <a:pt x="1115124" y="162731"/>
                  </a:moveTo>
                  <a:cubicBezTo>
                    <a:pt x="1105027" y="162731"/>
                    <a:pt x="1096836" y="170906"/>
                    <a:pt x="1096836" y="180996"/>
                  </a:cubicBezTo>
                  <a:cubicBezTo>
                    <a:pt x="1096836" y="191086"/>
                    <a:pt x="1105027" y="199260"/>
                    <a:pt x="1115124" y="199260"/>
                  </a:cubicBezTo>
                  <a:cubicBezTo>
                    <a:pt x="1125221" y="199260"/>
                    <a:pt x="1133412" y="191086"/>
                    <a:pt x="1133412" y="180996"/>
                  </a:cubicBezTo>
                  <a:cubicBezTo>
                    <a:pt x="1133412" y="171007"/>
                    <a:pt x="1125411" y="162871"/>
                    <a:pt x="1115378" y="162731"/>
                  </a:cubicBezTo>
                  <a:close/>
                  <a:moveTo>
                    <a:pt x="1115124" y="71409"/>
                  </a:moveTo>
                  <a:cubicBezTo>
                    <a:pt x="1105027" y="71409"/>
                    <a:pt x="1096836" y="79584"/>
                    <a:pt x="1096836" y="89673"/>
                  </a:cubicBezTo>
                  <a:cubicBezTo>
                    <a:pt x="1096836" y="99763"/>
                    <a:pt x="1105027" y="107938"/>
                    <a:pt x="1115124" y="107938"/>
                  </a:cubicBezTo>
                  <a:cubicBezTo>
                    <a:pt x="1125221" y="107938"/>
                    <a:pt x="1133412" y="99763"/>
                    <a:pt x="1133412" y="89673"/>
                  </a:cubicBezTo>
                  <a:cubicBezTo>
                    <a:pt x="1133412" y="79685"/>
                    <a:pt x="1125411" y="71548"/>
                    <a:pt x="1115378" y="71409"/>
                  </a:cubicBezTo>
                  <a:close/>
                  <a:moveTo>
                    <a:pt x="1160844" y="117070"/>
                  </a:moveTo>
                  <a:cubicBezTo>
                    <a:pt x="1150748" y="117070"/>
                    <a:pt x="1142556" y="125245"/>
                    <a:pt x="1142556" y="135335"/>
                  </a:cubicBezTo>
                  <a:cubicBezTo>
                    <a:pt x="1142556" y="145424"/>
                    <a:pt x="1150748" y="153599"/>
                    <a:pt x="1160844" y="153599"/>
                  </a:cubicBezTo>
                  <a:cubicBezTo>
                    <a:pt x="1170940" y="153599"/>
                    <a:pt x="1179132" y="145424"/>
                    <a:pt x="1179132" y="135335"/>
                  </a:cubicBezTo>
                  <a:cubicBezTo>
                    <a:pt x="1179132" y="125346"/>
                    <a:pt x="1171067" y="117210"/>
                    <a:pt x="1161098" y="117070"/>
                  </a:cubicBezTo>
                  <a:close/>
                  <a:moveTo>
                    <a:pt x="749364" y="619343"/>
                  </a:moveTo>
                  <a:cubicBezTo>
                    <a:pt x="739267" y="619343"/>
                    <a:pt x="731076" y="627518"/>
                    <a:pt x="731076" y="637607"/>
                  </a:cubicBezTo>
                  <a:cubicBezTo>
                    <a:pt x="731076" y="640747"/>
                    <a:pt x="731965" y="643822"/>
                    <a:pt x="733489" y="646549"/>
                  </a:cubicBezTo>
                  <a:cubicBezTo>
                    <a:pt x="743776" y="647057"/>
                    <a:pt x="754190" y="647310"/>
                    <a:pt x="764794" y="647374"/>
                  </a:cubicBezTo>
                  <a:cubicBezTo>
                    <a:pt x="770192" y="638850"/>
                    <a:pt x="767652" y="627568"/>
                    <a:pt x="759143" y="622171"/>
                  </a:cubicBezTo>
                  <a:cubicBezTo>
                    <a:pt x="756222" y="620326"/>
                    <a:pt x="752793" y="619349"/>
                    <a:pt x="749364" y="619343"/>
                  </a:cubicBezTo>
                  <a:close/>
                  <a:moveTo>
                    <a:pt x="749364" y="436698"/>
                  </a:moveTo>
                  <a:cubicBezTo>
                    <a:pt x="739267" y="436698"/>
                    <a:pt x="731076" y="444873"/>
                    <a:pt x="731076" y="454963"/>
                  </a:cubicBezTo>
                  <a:cubicBezTo>
                    <a:pt x="731076" y="465053"/>
                    <a:pt x="739267" y="473227"/>
                    <a:pt x="749364" y="473227"/>
                  </a:cubicBezTo>
                  <a:cubicBezTo>
                    <a:pt x="759461" y="473227"/>
                    <a:pt x="767652" y="465053"/>
                    <a:pt x="767652" y="454963"/>
                  </a:cubicBezTo>
                  <a:cubicBezTo>
                    <a:pt x="767652" y="444974"/>
                    <a:pt x="759587" y="436838"/>
                    <a:pt x="749618" y="436698"/>
                  </a:cubicBezTo>
                  <a:close/>
                  <a:moveTo>
                    <a:pt x="749364" y="528021"/>
                  </a:moveTo>
                  <a:cubicBezTo>
                    <a:pt x="739204" y="527983"/>
                    <a:pt x="731012" y="536164"/>
                    <a:pt x="730949" y="546285"/>
                  </a:cubicBezTo>
                  <a:cubicBezTo>
                    <a:pt x="730886" y="556407"/>
                    <a:pt x="739077" y="564638"/>
                    <a:pt x="749237" y="564676"/>
                  </a:cubicBezTo>
                  <a:cubicBezTo>
                    <a:pt x="759397" y="564714"/>
                    <a:pt x="767588" y="556533"/>
                    <a:pt x="767652" y="546412"/>
                  </a:cubicBezTo>
                  <a:cubicBezTo>
                    <a:pt x="767652" y="546367"/>
                    <a:pt x="767652" y="546330"/>
                    <a:pt x="767652" y="546285"/>
                  </a:cubicBezTo>
                  <a:cubicBezTo>
                    <a:pt x="767652" y="536297"/>
                    <a:pt x="759587" y="528160"/>
                    <a:pt x="749618" y="528021"/>
                  </a:cubicBezTo>
                  <a:close/>
                  <a:moveTo>
                    <a:pt x="703644" y="25748"/>
                  </a:moveTo>
                  <a:cubicBezTo>
                    <a:pt x="693548" y="25748"/>
                    <a:pt x="685356" y="33922"/>
                    <a:pt x="685356" y="44012"/>
                  </a:cubicBezTo>
                  <a:cubicBezTo>
                    <a:pt x="685356" y="54102"/>
                    <a:pt x="693548" y="62277"/>
                    <a:pt x="703644" y="62277"/>
                  </a:cubicBezTo>
                  <a:cubicBezTo>
                    <a:pt x="713740" y="62277"/>
                    <a:pt x="721932" y="54102"/>
                    <a:pt x="721932" y="44012"/>
                  </a:cubicBezTo>
                  <a:cubicBezTo>
                    <a:pt x="721805" y="34100"/>
                    <a:pt x="713804" y="26078"/>
                    <a:pt x="703898" y="25938"/>
                  </a:cubicBezTo>
                  <a:close/>
                  <a:moveTo>
                    <a:pt x="749364" y="162731"/>
                  </a:moveTo>
                  <a:cubicBezTo>
                    <a:pt x="739267" y="162731"/>
                    <a:pt x="731076" y="170906"/>
                    <a:pt x="731076" y="180996"/>
                  </a:cubicBezTo>
                  <a:cubicBezTo>
                    <a:pt x="731076" y="191086"/>
                    <a:pt x="739267" y="199260"/>
                    <a:pt x="749364" y="199260"/>
                  </a:cubicBezTo>
                  <a:cubicBezTo>
                    <a:pt x="759461" y="199260"/>
                    <a:pt x="767652" y="191086"/>
                    <a:pt x="767652" y="180996"/>
                  </a:cubicBezTo>
                  <a:cubicBezTo>
                    <a:pt x="767652" y="171007"/>
                    <a:pt x="759587" y="162871"/>
                    <a:pt x="749618" y="162731"/>
                  </a:cubicBezTo>
                  <a:close/>
                  <a:moveTo>
                    <a:pt x="749364" y="345376"/>
                  </a:moveTo>
                  <a:cubicBezTo>
                    <a:pt x="739267" y="345376"/>
                    <a:pt x="731076" y="353551"/>
                    <a:pt x="731076" y="363640"/>
                  </a:cubicBezTo>
                  <a:cubicBezTo>
                    <a:pt x="731076" y="373730"/>
                    <a:pt x="739267" y="381905"/>
                    <a:pt x="749364" y="381905"/>
                  </a:cubicBezTo>
                  <a:cubicBezTo>
                    <a:pt x="759461" y="381905"/>
                    <a:pt x="767652" y="373730"/>
                    <a:pt x="767652" y="363640"/>
                  </a:cubicBezTo>
                  <a:cubicBezTo>
                    <a:pt x="767652" y="353652"/>
                    <a:pt x="759587" y="345515"/>
                    <a:pt x="749618" y="345376"/>
                  </a:cubicBezTo>
                  <a:close/>
                  <a:moveTo>
                    <a:pt x="749364" y="71409"/>
                  </a:moveTo>
                  <a:cubicBezTo>
                    <a:pt x="739267" y="71409"/>
                    <a:pt x="731076" y="79584"/>
                    <a:pt x="731076" y="89673"/>
                  </a:cubicBezTo>
                  <a:cubicBezTo>
                    <a:pt x="731076" y="99763"/>
                    <a:pt x="739267" y="107938"/>
                    <a:pt x="749364" y="107938"/>
                  </a:cubicBezTo>
                  <a:cubicBezTo>
                    <a:pt x="759461" y="107938"/>
                    <a:pt x="767652" y="99763"/>
                    <a:pt x="767652" y="89673"/>
                  </a:cubicBezTo>
                  <a:cubicBezTo>
                    <a:pt x="767652" y="79685"/>
                    <a:pt x="759587" y="71548"/>
                    <a:pt x="749618" y="71409"/>
                  </a:cubicBezTo>
                  <a:close/>
                  <a:moveTo>
                    <a:pt x="703644" y="117070"/>
                  </a:moveTo>
                  <a:cubicBezTo>
                    <a:pt x="693548" y="117070"/>
                    <a:pt x="685356" y="125245"/>
                    <a:pt x="685356" y="135335"/>
                  </a:cubicBezTo>
                  <a:cubicBezTo>
                    <a:pt x="685356" y="145424"/>
                    <a:pt x="693548" y="153599"/>
                    <a:pt x="703644" y="153599"/>
                  </a:cubicBezTo>
                  <a:cubicBezTo>
                    <a:pt x="713740" y="153599"/>
                    <a:pt x="721932" y="145424"/>
                    <a:pt x="721932" y="135335"/>
                  </a:cubicBezTo>
                  <a:cubicBezTo>
                    <a:pt x="721932" y="125346"/>
                    <a:pt x="713867" y="117210"/>
                    <a:pt x="703898" y="117070"/>
                  </a:cubicBezTo>
                  <a:close/>
                  <a:moveTo>
                    <a:pt x="749364" y="254054"/>
                  </a:moveTo>
                  <a:cubicBezTo>
                    <a:pt x="739267" y="254054"/>
                    <a:pt x="731076" y="262228"/>
                    <a:pt x="731076" y="272318"/>
                  </a:cubicBezTo>
                  <a:cubicBezTo>
                    <a:pt x="731076" y="282408"/>
                    <a:pt x="739267" y="290583"/>
                    <a:pt x="749364" y="290583"/>
                  </a:cubicBezTo>
                  <a:cubicBezTo>
                    <a:pt x="759461" y="290583"/>
                    <a:pt x="767652" y="282408"/>
                    <a:pt x="767652" y="272318"/>
                  </a:cubicBezTo>
                  <a:cubicBezTo>
                    <a:pt x="767525" y="262406"/>
                    <a:pt x="759524" y="254383"/>
                    <a:pt x="749618" y="254244"/>
                  </a:cubicBezTo>
                  <a:close/>
                  <a:moveTo>
                    <a:pt x="703644" y="482359"/>
                  </a:moveTo>
                  <a:cubicBezTo>
                    <a:pt x="693548" y="482359"/>
                    <a:pt x="685356" y="490534"/>
                    <a:pt x="685356" y="500624"/>
                  </a:cubicBezTo>
                  <a:cubicBezTo>
                    <a:pt x="685356" y="510714"/>
                    <a:pt x="693548" y="518888"/>
                    <a:pt x="703644" y="518888"/>
                  </a:cubicBezTo>
                  <a:cubicBezTo>
                    <a:pt x="713740" y="518888"/>
                    <a:pt x="721932" y="510714"/>
                    <a:pt x="721932" y="500624"/>
                  </a:cubicBezTo>
                  <a:cubicBezTo>
                    <a:pt x="721805" y="490712"/>
                    <a:pt x="713804" y="482689"/>
                    <a:pt x="703898" y="482550"/>
                  </a:cubicBezTo>
                  <a:close/>
                  <a:moveTo>
                    <a:pt x="657924" y="71409"/>
                  </a:moveTo>
                  <a:cubicBezTo>
                    <a:pt x="647827" y="71409"/>
                    <a:pt x="639636" y="79584"/>
                    <a:pt x="639636" y="89673"/>
                  </a:cubicBezTo>
                  <a:cubicBezTo>
                    <a:pt x="639636" y="99763"/>
                    <a:pt x="647827" y="107938"/>
                    <a:pt x="657924" y="107938"/>
                  </a:cubicBezTo>
                  <a:cubicBezTo>
                    <a:pt x="668020" y="107938"/>
                    <a:pt x="676212" y="99763"/>
                    <a:pt x="676212" y="89673"/>
                  </a:cubicBezTo>
                  <a:cubicBezTo>
                    <a:pt x="676212" y="79685"/>
                    <a:pt x="668211" y="71548"/>
                    <a:pt x="658178" y="71409"/>
                  </a:cubicBezTo>
                  <a:close/>
                  <a:moveTo>
                    <a:pt x="886524" y="117070"/>
                  </a:moveTo>
                  <a:cubicBezTo>
                    <a:pt x="876427" y="117070"/>
                    <a:pt x="868236" y="125245"/>
                    <a:pt x="868236" y="135335"/>
                  </a:cubicBezTo>
                  <a:cubicBezTo>
                    <a:pt x="868236" y="145424"/>
                    <a:pt x="876427" y="153599"/>
                    <a:pt x="886524" y="153599"/>
                  </a:cubicBezTo>
                  <a:cubicBezTo>
                    <a:pt x="896620" y="153599"/>
                    <a:pt x="904812" y="145424"/>
                    <a:pt x="904812" y="135335"/>
                  </a:cubicBezTo>
                  <a:cubicBezTo>
                    <a:pt x="904812" y="125346"/>
                    <a:pt x="896811" y="117210"/>
                    <a:pt x="886778" y="117070"/>
                  </a:cubicBezTo>
                  <a:close/>
                  <a:moveTo>
                    <a:pt x="657924" y="162731"/>
                  </a:moveTo>
                  <a:cubicBezTo>
                    <a:pt x="647827" y="162731"/>
                    <a:pt x="639636" y="170906"/>
                    <a:pt x="639636" y="180996"/>
                  </a:cubicBezTo>
                  <a:cubicBezTo>
                    <a:pt x="639636" y="191086"/>
                    <a:pt x="647827" y="199260"/>
                    <a:pt x="657924" y="199260"/>
                  </a:cubicBezTo>
                  <a:cubicBezTo>
                    <a:pt x="668020" y="199260"/>
                    <a:pt x="676212" y="191086"/>
                    <a:pt x="676212" y="180996"/>
                  </a:cubicBezTo>
                  <a:cubicBezTo>
                    <a:pt x="676212" y="171007"/>
                    <a:pt x="668211" y="162871"/>
                    <a:pt x="658178" y="162731"/>
                  </a:cubicBezTo>
                  <a:close/>
                  <a:moveTo>
                    <a:pt x="657924" y="345376"/>
                  </a:moveTo>
                  <a:cubicBezTo>
                    <a:pt x="647827" y="345376"/>
                    <a:pt x="639636" y="353551"/>
                    <a:pt x="639636" y="363640"/>
                  </a:cubicBezTo>
                  <a:cubicBezTo>
                    <a:pt x="639636" y="373730"/>
                    <a:pt x="647827" y="381905"/>
                    <a:pt x="657924" y="381905"/>
                  </a:cubicBezTo>
                  <a:cubicBezTo>
                    <a:pt x="668020" y="381905"/>
                    <a:pt x="676212" y="373730"/>
                    <a:pt x="676212" y="363640"/>
                  </a:cubicBezTo>
                  <a:cubicBezTo>
                    <a:pt x="676212" y="353652"/>
                    <a:pt x="668211" y="345515"/>
                    <a:pt x="658178" y="345376"/>
                  </a:cubicBezTo>
                  <a:close/>
                  <a:moveTo>
                    <a:pt x="703644" y="391037"/>
                  </a:moveTo>
                  <a:cubicBezTo>
                    <a:pt x="693548" y="391037"/>
                    <a:pt x="685356" y="399212"/>
                    <a:pt x="685356" y="409302"/>
                  </a:cubicBezTo>
                  <a:cubicBezTo>
                    <a:pt x="685356" y="419391"/>
                    <a:pt x="693548" y="427566"/>
                    <a:pt x="703644" y="427566"/>
                  </a:cubicBezTo>
                  <a:cubicBezTo>
                    <a:pt x="713740" y="427566"/>
                    <a:pt x="721932" y="419391"/>
                    <a:pt x="721932" y="409302"/>
                  </a:cubicBezTo>
                  <a:cubicBezTo>
                    <a:pt x="721932" y="399313"/>
                    <a:pt x="713867" y="391177"/>
                    <a:pt x="703898" y="391037"/>
                  </a:cubicBezTo>
                  <a:close/>
                  <a:moveTo>
                    <a:pt x="703644" y="573682"/>
                  </a:moveTo>
                  <a:cubicBezTo>
                    <a:pt x="693548" y="573682"/>
                    <a:pt x="685356" y="581856"/>
                    <a:pt x="685356" y="591946"/>
                  </a:cubicBezTo>
                  <a:cubicBezTo>
                    <a:pt x="685356" y="602036"/>
                    <a:pt x="693548" y="610211"/>
                    <a:pt x="703644" y="610211"/>
                  </a:cubicBezTo>
                  <a:cubicBezTo>
                    <a:pt x="713740" y="610211"/>
                    <a:pt x="721932" y="602036"/>
                    <a:pt x="721932" y="591946"/>
                  </a:cubicBezTo>
                  <a:cubicBezTo>
                    <a:pt x="721932" y="581958"/>
                    <a:pt x="713867" y="573821"/>
                    <a:pt x="703898" y="573682"/>
                  </a:cubicBezTo>
                  <a:close/>
                  <a:moveTo>
                    <a:pt x="703644" y="208392"/>
                  </a:moveTo>
                  <a:cubicBezTo>
                    <a:pt x="693548" y="208392"/>
                    <a:pt x="685356" y="216567"/>
                    <a:pt x="685356" y="226657"/>
                  </a:cubicBezTo>
                  <a:cubicBezTo>
                    <a:pt x="685356" y="236747"/>
                    <a:pt x="693548" y="244921"/>
                    <a:pt x="703644" y="244921"/>
                  </a:cubicBezTo>
                  <a:cubicBezTo>
                    <a:pt x="713740" y="244921"/>
                    <a:pt x="721932" y="236747"/>
                    <a:pt x="721932" y="226657"/>
                  </a:cubicBezTo>
                  <a:cubicBezTo>
                    <a:pt x="721932" y="216669"/>
                    <a:pt x="713867" y="208532"/>
                    <a:pt x="703898" y="208392"/>
                  </a:cubicBezTo>
                  <a:close/>
                  <a:moveTo>
                    <a:pt x="703644" y="299715"/>
                  </a:moveTo>
                  <a:cubicBezTo>
                    <a:pt x="693548" y="299715"/>
                    <a:pt x="685356" y="307890"/>
                    <a:pt x="685356" y="317979"/>
                  </a:cubicBezTo>
                  <a:cubicBezTo>
                    <a:pt x="685356" y="328069"/>
                    <a:pt x="693548" y="336244"/>
                    <a:pt x="703644" y="336244"/>
                  </a:cubicBezTo>
                  <a:cubicBezTo>
                    <a:pt x="713740" y="336244"/>
                    <a:pt x="721932" y="328069"/>
                    <a:pt x="721932" y="317979"/>
                  </a:cubicBezTo>
                  <a:cubicBezTo>
                    <a:pt x="721932" y="307991"/>
                    <a:pt x="713867" y="299854"/>
                    <a:pt x="703898" y="299715"/>
                  </a:cubicBezTo>
                  <a:close/>
                  <a:moveTo>
                    <a:pt x="795084" y="573682"/>
                  </a:moveTo>
                  <a:cubicBezTo>
                    <a:pt x="784987" y="573682"/>
                    <a:pt x="776796" y="581856"/>
                    <a:pt x="776796" y="591946"/>
                  </a:cubicBezTo>
                  <a:cubicBezTo>
                    <a:pt x="776796" y="602036"/>
                    <a:pt x="784987" y="610211"/>
                    <a:pt x="795084" y="610211"/>
                  </a:cubicBezTo>
                  <a:cubicBezTo>
                    <a:pt x="805180" y="610211"/>
                    <a:pt x="813372" y="602036"/>
                    <a:pt x="813372" y="591946"/>
                  </a:cubicBezTo>
                  <a:cubicBezTo>
                    <a:pt x="813372" y="581958"/>
                    <a:pt x="805371" y="573821"/>
                    <a:pt x="795338" y="573682"/>
                  </a:cubicBezTo>
                  <a:close/>
                  <a:moveTo>
                    <a:pt x="657924" y="254054"/>
                  </a:moveTo>
                  <a:cubicBezTo>
                    <a:pt x="647827" y="254054"/>
                    <a:pt x="639636" y="262228"/>
                    <a:pt x="639636" y="272318"/>
                  </a:cubicBezTo>
                  <a:cubicBezTo>
                    <a:pt x="639636" y="282408"/>
                    <a:pt x="647827" y="290583"/>
                    <a:pt x="657924" y="290583"/>
                  </a:cubicBezTo>
                  <a:cubicBezTo>
                    <a:pt x="668020" y="290583"/>
                    <a:pt x="676212" y="282408"/>
                    <a:pt x="676212" y="272318"/>
                  </a:cubicBezTo>
                  <a:cubicBezTo>
                    <a:pt x="676085" y="262406"/>
                    <a:pt x="668084" y="254383"/>
                    <a:pt x="658178" y="254244"/>
                  </a:cubicBezTo>
                  <a:close/>
                  <a:moveTo>
                    <a:pt x="840804" y="162731"/>
                  </a:moveTo>
                  <a:cubicBezTo>
                    <a:pt x="830707" y="162731"/>
                    <a:pt x="822516" y="170906"/>
                    <a:pt x="822516" y="180996"/>
                  </a:cubicBezTo>
                  <a:cubicBezTo>
                    <a:pt x="822516" y="191086"/>
                    <a:pt x="830707" y="199260"/>
                    <a:pt x="840804" y="199260"/>
                  </a:cubicBezTo>
                  <a:cubicBezTo>
                    <a:pt x="850900" y="199260"/>
                    <a:pt x="859092" y="191086"/>
                    <a:pt x="859092" y="180996"/>
                  </a:cubicBezTo>
                  <a:cubicBezTo>
                    <a:pt x="859092" y="171007"/>
                    <a:pt x="851027" y="162871"/>
                    <a:pt x="841058" y="162731"/>
                  </a:cubicBezTo>
                  <a:close/>
                  <a:moveTo>
                    <a:pt x="840804" y="71409"/>
                  </a:moveTo>
                  <a:cubicBezTo>
                    <a:pt x="830707" y="71409"/>
                    <a:pt x="822516" y="79584"/>
                    <a:pt x="822516" y="89673"/>
                  </a:cubicBezTo>
                  <a:cubicBezTo>
                    <a:pt x="822516" y="99763"/>
                    <a:pt x="830707" y="107938"/>
                    <a:pt x="840804" y="107938"/>
                  </a:cubicBezTo>
                  <a:cubicBezTo>
                    <a:pt x="850900" y="107938"/>
                    <a:pt x="859092" y="99763"/>
                    <a:pt x="859092" y="89673"/>
                  </a:cubicBezTo>
                  <a:cubicBezTo>
                    <a:pt x="859092" y="79685"/>
                    <a:pt x="851027" y="71548"/>
                    <a:pt x="841058" y="71409"/>
                  </a:cubicBezTo>
                  <a:close/>
                  <a:moveTo>
                    <a:pt x="840804" y="345376"/>
                  </a:moveTo>
                  <a:cubicBezTo>
                    <a:pt x="830707" y="345376"/>
                    <a:pt x="822516" y="353551"/>
                    <a:pt x="822516" y="363640"/>
                  </a:cubicBezTo>
                  <a:cubicBezTo>
                    <a:pt x="822516" y="373730"/>
                    <a:pt x="830707" y="381905"/>
                    <a:pt x="840804" y="381905"/>
                  </a:cubicBezTo>
                  <a:cubicBezTo>
                    <a:pt x="850900" y="381905"/>
                    <a:pt x="859092" y="373730"/>
                    <a:pt x="859092" y="363640"/>
                  </a:cubicBezTo>
                  <a:cubicBezTo>
                    <a:pt x="859092" y="353652"/>
                    <a:pt x="851027" y="345515"/>
                    <a:pt x="841058" y="345376"/>
                  </a:cubicBezTo>
                  <a:close/>
                  <a:moveTo>
                    <a:pt x="886524" y="573682"/>
                  </a:moveTo>
                  <a:cubicBezTo>
                    <a:pt x="876427" y="573682"/>
                    <a:pt x="868236" y="581856"/>
                    <a:pt x="868236" y="591946"/>
                  </a:cubicBezTo>
                  <a:cubicBezTo>
                    <a:pt x="868236" y="602036"/>
                    <a:pt x="876427" y="610211"/>
                    <a:pt x="886524" y="610211"/>
                  </a:cubicBezTo>
                  <a:cubicBezTo>
                    <a:pt x="896620" y="610211"/>
                    <a:pt x="904812" y="602036"/>
                    <a:pt x="904812" y="591946"/>
                  </a:cubicBezTo>
                  <a:cubicBezTo>
                    <a:pt x="904812" y="581958"/>
                    <a:pt x="896811" y="573821"/>
                    <a:pt x="886778" y="573682"/>
                  </a:cubicBezTo>
                  <a:close/>
                  <a:moveTo>
                    <a:pt x="840804" y="254054"/>
                  </a:moveTo>
                  <a:cubicBezTo>
                    <a:pt x="830707" y="254054"/>
                    <a:pt x="822516" y="262228"/>
                    <a:pt x="822516" y="272318"/>
                  </a:cubicBezTo>
                  <a:cubicBezTo>
                    <a:pt x="822516" y="282408"/>
                    <a:pt x="830707" y="290583"/>
                    <a:pt x="840804" y="290583"/>
                  </a:cubicBezTo>
                  <a:cubicBezTo>
                    <a:pt x="850900" y="290583"/>
                    <a:pt x="859092" y="282408"/>
                    <a:pt x="859092" y="272318"/>
                  </a:cubicBezTo>
                  <a:cubicBezTo>
                    <a:pt x="858965" y="262406"/>
                    <a:pt x="850964" y="254383"/>
                    <a:pt x="841058" y="254244"/>
                  </a:cubicBezTo>
                  <a:close/>
                  <a:moveTo>
                    <a:pt x="886524" y="208392"/>
                  </a:moveTo>
                  <a:cubicBezTo>
                    <a:pt x="876427" y="208392"/>
                    <a:pt x="868236" y="216567"/>
                    <a:pt x="868236" y="226657"/>
                  </a:cubicBezTo>
                  <a:cubicBezTo>
                    <a:pt x="868236" y="236747"/>
                    <a:pt x="876427" y="244921"/>
                    <a:pt x="886524" y="244921"/>
                  </a:cubicBezTo>
                  <a:cubicBezTo>
                    <a:pt x="896620" y="244921"/>
                    <a:pt x="904812" y="236747"/>
                    <a:pt x="904812" y="226657"/>
                  </a:cubicBezTo>
                  <a:cubicBezTo>
                    <a:pt x="904812" y="216669"/>
                    <a:pt x="896811" y="208532"/>
                    <a:pt x="886778" y="208392"/>
                  </a:cubicBezTo>
                  <a:close/>
                  <a:moveTo>
                    <a:pt x="886524" y="299715"/>
                  </a:moveTo>
                  <a:cubicBezTo>
                    <a:pt x="876427" y="299715"/>
                    <a:pt x="868236" y="307890"/>
                    <a:pt x="868236" y="317979"/>
                  </a:cubicBezTo>
                  <a:cubicBezTo>
                    <a:pt x="868236" y="328069"/>
                    <a:pt x="876427" y="336244"/>
                    <a:pt x="886524" y="336244"/>
                  </a:cubicBezTo>
                  <a:cubicBezTo>
                    <a:pt x="896620" y="336244"/>
                    <a:pt x="904812" y="328069"/>
                    <a:pt x="904812" y="317979"/>
                  </a:cubicBezTo>
                  <a:cubicBezTo>
                    <a:pt x="904812" y="307991"/>
                    <a:pt x="896811" y="299854"/>
                    <a:pt x="886778" y="299715"/>
                  </a:cubicBezTo>
                  <a:close/>
                  <a:moveTo>
                    <a:pt x="886524" y="391037"/>
                  </a:moveTo>
                  <a:cubicBezTo>
                    <a:pt x="876427" y="391037"/>
                    <a:pt x="868236" y="399212"/>
                    <a:pt x="868236" y="409302"/>
                  </a:cubicBezTo>
                  <a:cubicBezTo>
                    <a:pt x="868236" y="419391"/>
                    <a:pt x="876427" y="427566"/>
                    <a:pt x="886524" y="427566"/>
                  </a:cubicBezTo>
                  <a:cubicBezTo>
                    <a:pt x="896620" y="427566"/>
                    <a:pt x="904812" y="419391"/>
                    <a:pt x="904812" y="409302"/>
                  </a:cubicBezTo>
                  <a:cubicBezTo>
                    <a:pt x="904812" y="399313"/>
                    <a:pt x="896811" y="391177"/>
                    <a:pt x="886778" y="391037"/>
                  </a:cubicBezTo>
                  <a:close/>
                  <a:moveTo>
                    <a:pt x="886524" y="482359"/>
                  </a:moveTo>
                  <a:cubicBezTo>
                    <a:pt x="876427" y="482359"/>
                    <a:pt x="868236" y="490534"/>
                    <a:pt x="868236" y="500624"/>
                  </a:cubicBezTo>
                  <a:cubicBezTo>
                    <a:pt x="868236" y="510714"/>
                    <a:pt x="876427" y="518888"/>
                    <a:pt x="886524" y="518888"/>
                  </a:cubicBezTo>
                  <a:cubicBezTo>
                    <a:pt x="896620" y="518888"/>
                    <a:pt x="904812" y="510714"/>
                    <a:pt x="904812" y="500624"/>
                  </a:cubicBezTo>
                  <a:cubicBezTo>
                    <a:pt x="904685" y="490712"/>
                    <a:pt x="896684" y="482689"/>
                    <a:pt x="886778" y="482550"/>
                  </a:cubicBezTo>
                  <a:close/>
                  <a:moveTo>
                    <a:pt x="795084" y="391037"/>
                  </a:moveTo>
                  <a:cubicBezTo>
                    <a:pt x="784987" y="391037"/>
                    <a:pt x="776796" y="399212"/>
                    <a:pt x="776796" y="409302"/>
                  </a:cubicBezTo>
                  <a:cubicBezTo>
                    <a:pt x="776796" y="419391"/>
                    <a:pt x="784987" y="427566"/>
                    <a:pt x="795084" y="427566"/>
                  </a:cubicBezTo>
                  <a:cubicBezTo>
                    <a:pt x="805180" y="427566"/>
                    <a:pt x="813372" y="419391"/>
                    <a:pt x="813372" y="409302"/>
                  </a:cubicBezTo>
                  <a:cubicBezTo>
                    <a:pt x="813372" y="399313"/>
                    <a:pt x="805371" y="391177"/>
                    <a:pt x="795338" y="391037"/>
                  </a:cubicBezTo>
                  <a:close/>
                  <a:moveTo>
                    <a:pt x="795084" y="299715"/>
                  </a:moveTo>
                  <a:cubicBezTo>
                    <a:pt x="784987" y="299715"/>
                    <a:pt x="776796" y="307890"/>
                    <a:pt x="776796" y="317979"/>
                  </a:cubicBezTo>
                  <a:cubicBezTo>
                    <a:pt x="776796" y="328069"/>
                    <a:pt x="784987" y="336244"/>
                    <a:pt x="795084" y="336244"/>
                  </a:cubicBezTo>
                  <a:cubicBezTo>
                    <a:pt x="805180" y="336244"/>
                    <a:pt x="813372" y="328069"/>
                    <a:pt x="813372" y="317979"/>
                  </a:cubicBezTo>
                  <a:cubicBezTo>
                    <a:pt x="813372" y="307991"/>
                    <a:pt x="805371" y="299854"/>
                    <a:pt x="795338" y="299715"/>
                  </a:cubicBezTo>
                  <a:close/>
                  <a:moveTo>
                    <a:pt x="840804" y="436698"/>
                  </a:moveTo>
                  <a:cubicBezTo>
                    <a:pt x="830707" y="436698"/>
                    <a:pt x="822516" y="444873"/>
                    <a:pt x="822516" y="454963"/>
                  </a:cubicBezTo>
                  <a:cubicBezTo>
                    <a:pt x="822516" y="465053"/>
                    <a:pt x="830707" y="473227"/>
                    <a:pt x="840804" y="473227"/>
                  </a:cubicBezTo>
                  <a:cubicBezTo>
                    <a:pt x="850900" y="473227"/>
                    <a:pt x="859092" y="465053"/>
                    <a:pt x="859092" y="454963"/>
                  </a:cubicBezTo>
                  <a:cubicBezTo>
                    <a:pt x="859092" y="444974"/>
                    <a:pt x="851027" y="436838"/>
                    <a:pt x="841058" y="436698"/>
                  </a:cubicBezTo>
                  <a:close/>
                  <a:moveTo>
                    <a:pt x="795084" y="208392"/>
                  </a:moveTo>
                  <a:cubicBezTo>
                    <a:pt x="784987" y="208392"/>
                    <a:pt x="776796" y="216567"/>
                    <a:pt x="776796" y="226657"/>
                  </a:cubicBezTo>
                  <a:cubicBezTo>
                    <a:pt x="776796" y="236747"/>
                    <a:pt x="784987" y="244921"/>
                    <a:pt x="795084" y="244921"/>
                  </a:cubicBezTo>
                  <a:cubicBezTo>
                    <a:pt x="805180" y="244921"/>
                    <a:pt x="813372" y="236747"/>
                    <a:pt x="813372" y="226657"/>
                  </a:cubicBezTo>
                  <a:cubicBezTo>
                    <a:pt x="813372" y="216669"/>
                    <a:pt x="805371" y="208532"/>
                    <a:pt x="795338" y="208392"/>
                  </a:cubicBezTo>
                  <a:close/>
                  <a:moveTo>
                    <a:pt x="795084" y="482359"/>
                  </a:moveTo>
                  <a:cubicBezTo>
                    <a:pt x="784987" y="482359"/>
                    <a:pt x="776796" y="490534"/>
                    <a:pt x="776796" y="500624"/>
                  </a:cubicBezTo>
                  <a:cubicBezTo>
                    <a:pt x="776796" y="510714"/>
                    <a:pt x="784987" y="518888"/>
                    <a:pt x="795084" y="518888"/>
                  </a:cubicBezTo>
                  <a:cubicBezTo>
                    <a:pt x="805180" y="518888"/>
                    <a:pt x="813372" y="510714"/>
                    <a:pt x="813372" y="500624"/>
                  </a:cubicBezTo>
                  <a:cubicBezTo>
                    <a:pt x="813245" y="490712"/>
                    <a:pt x="805244" y="482689"/>
                    <a:pt x="795338" y="482550"/>
                  </a:cubicBezTo>
                  <a:close/>
                  <a:moveTo>
                    <a:pt x="795084" y="117070"/>
                  </a:moveTo>
                  <a:cubicBezTo>
                    <a:pt x="784987" y="117070"/>
                    <a:pt x="776796" y="125245"/>
                    <a:pt x="776796" y="135335"/>
                  </a:cubicBezTo>
                  <a:cubicBezTo>
                    <a:pt x="776796" y="145424"/>
                    <a:pt x="784987" y="153599"/>
                    <a:pt x="795084" y="153599"/>
                  </a:cubicBezTo>
                  <a:cubicBezTo>
                    <a:pt x="805180" y="153599"/>
                    <a:pt x="813372" y="145424"/>
                    <a:pt x="813372" y="135335"/>
                  </a:cubicBezTo>
                  <a:cubicBezTo>
                    <a:pt x="813372" y="125346"/>
                    <a:pt x="805371" y="117210"/>
                    <a:pt x="795338" y="117070"/>
                  </a:cubicBezTo>
                  <a:close/>
                  <a:moveTo>
                    <a:pt x="840804" y="528021"/>
                  </a:moveTo>
                  <a:cubicBezTo>
                    <a:pt x="830644" y="527983"/>
                    <a:pt x="822452" y="536164"/>
                    <a:pt x="822389" y="546285"/>
                  </a:cubicBezTo>
                  <a:cubicBezTo>
                    <a:pt x="822325" y="556407"/>
                    <a:pt x="830517" y="564638"/>
                    <a:pt x="840677" y="564676"/>
                  </a:cubicBezTo>
                  <a:cubicBezTo>
                    <a:pt x="850837" y="564714"/>
                    <a:pt x="859028" y="556533"/>
                    <a:pt x="859092" y="546412"/>
                  </a:cubicBezTo>
                  <a:cubicBezTo>
                    <a:pt x="859092" y="546367"/>
                    <a:pt x="859092" y="546330"/>
                    <a:pt x="859092" y="546285"/>
                  </a:cubicBezTo>
                  <a:cubicBezTo>
                    <a:pt x="859092" y="536297"/>
                    <a:pt x="851027" y="528160"/>
                    <a:pt x="841058" y="528021"/>
                  </a:cubicBezTo>
                  <a:close/>
                  <a:moveTo>
                    <a:pt x="840804" y="619343"/>
                  </a:moveTo>
                  <a:cubicBezTo>
                    <a:pt x="830707" y="619343"/>
                    <a:pt x="822516" y="627518"/>
                    <a:pt x="822516" y="637607"/>
                  </a:cubicBezTo>
                  <a:cubicBezTo>
                    <a:pt x="822516" y="639148"/>
                    <a:pt x="822770" y="640683"/>
                    <a:pt x="823151" y="642174"/>
                  </a:cubicBezTo>
                  <a:cubicBezTo>
                    <a:pt x="835089" y="639814"/>
                    <a:pt x="846837" y="636701"/>
                    <a:pt x="858393" y="632851"/>
                  </a:cubicBezTo>
                  <a:cubicBezTo>
                    <a:pt x="856298" y="624994"/>
                    <a:pt x="849186" y="619489"/>
                    <a:pt x="841058" y="619343"/>
                  </a:cubicBezTo>
                  <a:close/>
                  <a:moveTo>
                    <a:pt x="795084" y="25748"/>
                  </a:moveTo>
                  <a:cubicBezTo>
                    <a:pt x="784987" y="25748"/>
                    <a:pt x="776796" y="33922"/>
                    <a:pt x="776796" y="44012"/>
                  </a:cubicBezTo>
                  <a:cubicBezTo>
                    <a:pt x="776796" y="54102"/>
                    <a:pt x="784987" y="62277"/>
                    <a:pt x="795084" y="62277"/>
                  </a:cubicBezTo>
                  <a:cubicBezTo>
                    <a:pt x="805180" y="62277"/>
                    <a:pt x="813372" y="54102"/>
                    <a:pt x="813372" y="44012"/>
                  </a:cubicBezTo>
                  <a:cubicBezTo>
                    <a:pt x="813245" y="34100"/>
                    <a:pt x="805244" y="26078"/>
                    <a:pt x="795338" y="25938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6"/>
            <p:cNvSpPr/>
            <p:nvPr/>
          </p:nvSpPr>
          <p:spPr>
            <a:xfrm flipH="1">
              <a:off x="1676047" y="1606642"/>
              <a:ext cx="679513" cy="456825"/>
            </a:xfrm>
            <a:custGeom>
              <a:avLst/>
              <a:gdLst/>
              <a:ahLst/>
              <a:cxnLst/>
              <a:rect l="l" t="t" r="r" b="b"/>
              <a:pathLst>
                <a:path w="1812035" h="1218201" extrusionOk="0">
                  <a:moveTo>
                    <a:pt x="877760" y="1218202"/>
                  </a:moveTo>
                  <a:cubicBezTo>
                    <a:pt x="1373442" y="1218202"/>
                    <a:pt x="1576959" y="444118"/>
                    <a:pt x="1812036" y="0"/>
                  </a:cubicBezTo>
                  <a:lnTo>
                    <a:pt x="0" y="0"/>
                  </a:lnTo>
                  <a:cubicBezTo>
                    <a:pt x="243967" y="601269"/>
                    <a:pt x="522922" y="1218202"/>
                    <a:pt x="877760" y="1218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Google Shape;301;p6"/>
            <p:cNvSpPr/>
            <p:nvPr/>
          </p:nvSpPr>
          <p:spPr>
            <a:xfrm flipH="1">
              <a:off x="2355561" y="1183542"/>
              <a:ext cx="479298" cy="423103"/>
            </a:xfrm>
            <a:custGeom>
              <a:avLst/>
              <a:gdLst/>
              <a:ahLst/>
              <a:cxnLst/>
              <a:rect l="l" t="t" r="r" b="b"/>
              <a:pathLst>
                <a:path w="1278128" h="1128274" extrusionOk="0">
                  <a:moveTo>
                    <a:pt x="641922" y="0"/>
                  </a:moveTo>
                  <a:cubicBezTo>
                    <a:pt x="371729" y="0"/>
                    <a:pt x="243142" y="659994"/>
                    <a:pt x="0" y="1128275"/>
                  </a:cubicBezTo>
                  <a:lnTo>
                    <a:pt x="1278128" y="1128275"/>
                  </a:lnTo>
                  <a:cubicBezTo>
                    <a:pt x="1046290" y="557066"/>
                    <a:pt x="845947" y="0"/>
                    <a:pt x="641922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p6"/>
            <p:cNvSpPr/>
            <p:nvPr/>
          </p:nvSpPr>
          <p:spPr>
            <a:xfrm flipH="1">
              <a:off x="1411014" y="1492704"/>
              <a:ext cx="265033" cy="113939"/>
            </a:xfrm>
            <a:custGeom>
              <a:avLst/>
              <a:gdLst/>
              <a:ahLst/>
              <a:cxnLst/>
              <a:rect l="l" t="t" r="r" b="b"/>
              <a:pathLst>
                <a:path w="706755" h="303837" extrusionOk="0">
                  <a:moveTo>
                    <a:pt x="320167" y="0"/>
                  </a:moveTo>
                  <a:cubicBezTo>
                    <a:pt x="194310" y="0"/>
                    <a:pt x="94615" y="125251"/>
                    <a:pt x="0" y="303837"/>
                  </a:cubicBezTo>
                  <a:lnTo>
                    <a:pt x="706755" y="303837"/>
                  </a:lnTo>
                  <a:cubicBezTo>
                    <a:pt x="594932" y="135335"/>
                    <a:pt x="483933" y="0"/>
                    <a:pt x="320167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6"/>
            <p:cNvSpPr/>
            <p:nvPr/>
          </p:nvSpPr>
          <p:spPr>
            <a:xfrm flipH="1">
              <a:off x="218" y="1606642"/>
              <a:ext cx="189405" cy="242741"/>
            </a:xfrm>
            <a:custGeom>
              <a:avLst/>
              <a:gdLst/>
              <a:ahLst/>
              <a:cxnLst/>
              <a:rect l="l" t="t" r="r" b="b"/>
              <a:pathLst>
                <a:path w="505079" h="647310" extrusionOk="0">
                  <a:moveTo>
                    <a:pt x="0" y="0"/>
                  </a:moveTo>
                  <a:cubicBezTo>
                    <a:pt x="127000" y="368460"/>
                    <a:pt x="278765" y="644013"/>
                    <a:pt x="505079" y="647310"/>
                  </a:cubicBezTo>
                  <a:lnTo>
                    <a:pt x="505079" y="0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6"/>
            <p:cNvSpPr/>
            <p:nvPr/>
          </p:nvSpPr>
          <p:spPr>
            <a:xfrm flipH="1">
              <a:off x="3227765" y="1249917"/>
              <a:ext cx="397002" cy="356728"/>
            </a:xfrm>
            <a:custGeom>
              <a:avLst/>
              <a:gdLst/>
              <a:ahLst/>
              <a:cxnLst/>
              <a:rect l="l" t="t" r="r" b="b"/>
              <a:pathLst>
                <a:path w="1058671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058672" y="951274"/>
                  </a:lnTo>
                  <a:cubicBezTo>
                    <a:pt x="920623" y="672805"/>
                    <a:pt x="806005" y="314808"/>
                    <a:pt x="664654" y="17313"/>
                  </a:cubicBezTo>
                  <a:cubicBezTo>
                    <a:pt x="639312" y="6075"/>
                    <a:pt x="611924" y="184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305;p6"/>
            <p:cNvSpPr/>
            <p:nvPr/>
          </p:nvSpPr>
          <p:spPr>
            <a:xfrm flipH="1">
              <a:off x="1457615" y="1606642"/>
              <a:ext cx="470225" cy="214036"/>
            </a:xfrm>
            <a:custGeom>
              <a:avLst/>
              <a:gdLst/>
              <a:ahLst/>
              <a:cxnLst/>
              <a:rect l="l" t="t" r="r" b="b"/>
              <a:pathLst>
                <a:path w="1253934" h="570764" extrusionOk="0">
                  <a:moveTo>
                    <a:pt x="569913" y="570765"/>
                  </a:moveTo>
                  <a:cubicBezTo>
                    <a:pt x="852488" y="570765"/>
                    <a:pt x="1068959" y="318106"/>
                    <a:pt x="1253934" y="0"/>
                  </a:cubicBezTo>
                  <a:lnTo>
                    <a:pt x="0" y="0"/>
                  </a:lnTo>
                  <a:cubicBezTo>
                    <a:pt x="142240" y="325336"/>
                    <a:pt x="312674" y="570765"/>
                    <a:pt x="569913" y="57076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6" name="Google Shape;306;p6"/>
            <p:cNvSpPr/>
            <p:nvPr/>
          </p:nvSpPr>
          <p:spPr>
            <a:xfrm flipH="1">
              <a:off x="218" y="1202353"/>
              <a:ext cx="314754" cy="404291"/>
            </a:xfrm>
            <a:custGeom>
              <a:avLst/>
              <a:gdLst/>
              <a:ahLst/>
              <a:cxnLst/>
              <a:rect l="l" t="t" r="r" b="b"/>
              <a:pathLst>
                <a:path w="839343" h="1078110" extrusionOk="0">
                  <a:moveTo>
                    <a:pt x="0" y="1078111"/>
                  </a:moveTo>
                  <a:lnTo>
                    <a:pt x="839343" y="1078111"/>
                  </a:lnTo>
                  <a:lnTo>
                    <a:pt x="839343" y="0"/>
                  </a:lnTo>
                  <a:cubicBezTo>
                    <a:pt x="537274" y="5898"/>
                    <a:pt x="328867" y="647881"/>
                    <a:pt x="0" y="1078111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Google Shape;307;p6"/>
            <p:cNvSpPr/>
            <p:nvPr/>
          </p:nvSpPr>
          <p:spPr>
            <a:xfrm flipH="1">
              <a:off x="1934650" y="1012171"/>
              <a:ext cx="699230" cy="594522"/>
            </a:xfrm>
            <a:custGeom>
              <a:avLst/>
              <a:gdLst/>
              <a:ahLst/>
              <a:cxnLst/>
              <a:rect l="l" t="t" r="r" b="b"/>
              <a:pathLst>
                <a:path w="1864614" h="1585393" extrusionOk="0">
                  <a:moveTo>
                    <a:pt x="215900" y="962880"/>
                  </a:moveTo>
                  <a:lnTo>
                    <a:pt x="839153" y="1585267"/>
                  </a:lnTo>
                  <a:lnTo>
                    <a:pt x="866648" y="1585267"/>
                  </a:lnTo>
                  <a:lnTo>
                    <a:pt x="223329" y="942523"/>
                  </a:lnTo>
                  <a:close/>
                  <a:moveTo>
                    <a:pt x="194754" y="1023761"/>
                  </a:moveTo>
                  <a:lnTo>
                    <a:pt x="757047" y="1585267"/>
                  </a:lnTo>
                  <a:lnTo>
                    <a:pt x="784542" y="1585267"/>
                  </a:lnTo>
                  <a:lnTo>
                    <a:pt x="201866" y="1003341"/>
                  </a:lnTo>
                  <a:cubicBezTo>
                    <a:pt x="199771" y="1010190"/>
                    <a:pt x="197358" y="1016976"/>
                    <a:pt x="195009" y="1023761"/>
                  </a:cubicBezTo>
                  <a:close/>
                  <a:moveTo>
                    <a:pt x="173990" y="1084833"/>
                  </a:moveTo>
                  <a:lnTo>
                    <a:pt x="675132" y="1585267"/>
                  </a:lnTo>
                  <a:lnTo>
                    <a:pt x="702691" y="1585267"/>
                  </a:lnTo>
                  <a:lnTo>
                    <a:pt x="181039" y="1064349"/>
                  </a:lnTo>
                  <a:close/>
                  <a:moveTo>
                    <a:pt x="259143" y="841751"/>
                  </a:moveTo>
                  <a:lnTo>
                    <a:pt x="1003681" y="1585267"/>
                  </a:lnTo>
                  <a:lnTo>
                    <a:pt x="1031177" y="1585267"/>
                  </a:lnTo>
                  <a:lnTo>
                    <a:pt x="266700" y="821584"/>
                  </a:lnTo>
                  <a:close/>
                  <a:moveTo>
                    <a:pt x="237490" y="902188"/>
                  </a:moveTo>
                  <a:lnTo>
                    <a:pt x="921512" y="1585267"/>
                  </a:lnTo>
                  <a:lnTo>
                    <a:pt x="949071" y="1585267"/>
                  </a:lnTo>
                  <a:lnTo>
                    <a:pt x="244729" y="881895"/>
                  </a:lnTo>
                  <a:close/>
                  <a:moveTo>
                    <a:pt x="303657" y="722207"/>
                  </a:moveTo>
                  <a:lnTo>
                    <a:pt x="1167892" y="1585267"/>
                  </a:lnTo>
                  <a:lnTo>
                    <a:pt x="1195451" y="1585267"/>
                  </a:lnTo>
                  <a:lnTo>
                    <a:pt x="311150" y="702358"/>
                  </a:lnTo>
                  <a:cubicBezTo>
                    <a:pt x="308801" y="708953"/>
                    <a:pt x="306260" y="715549"/>
                    <a:pt x="303657" y="722207"/>
                  </a:cubicBezTo>
                  <a:close/>
                  <a:moveTo>
                    <a:pt x="281178" y="781757"/>
                  </a:moveTo>
                  <a:lnTo>
                    <a:pt x="1085850" y="1585267"/>
                  </a:lnTo>
                  <a:lnTo>
                    <a:pt x="1113346" y="1585267"/>
                  </a:lnTo>
                  <a:lnTo>
                    <a:pt x="288671" y="761717"/>
                  </a:lnTo>
                  <a:cubicBezTo>
                    <a:pt x="286131" y="768376"/>
                    <a:pt x="283654" y="775035"/>
                    <a:pt x="281178" y="781757"/>
                  </a:cubicBezTo>
                  <a:close/>
                  <a:moveTo>
                    <a:pt x="45657" y="1448727"/>
                  </a:moveTo>
                  <a:lnTo>
                    <a:pt x="182372" y="1585267"/>
                  </a:lnTo>
                  <a:lnTo>
                    <a:pt x="209867" y="1585267"/>
                  </a:lnTo>
                  <a:lnTo>
                    <a:pt x="53086" y="1428687"/>
                  </a:lnTo>
                  <a:close/>
                  <a:moveTo>
                    <a:pt x="23051" y="1508150"/>
                  </a:moveTo>
                  <a:lnTo>
                    <a:pt x="100266" y="1585267"/>
                  </a:lnTo>
                  <a:lnTo>
                    <a:pt x="127762" y="1585267"/>
                  </a:lnTo>
                  <a:lnTo>
                    <a:pt x="30671" y="1488300"/>
                  </a:lnTo>
                  <a:close/>
                  <a:moveTo>
                    <a:pt x="67501" y="1388797"/>
                  </a:moveTo>
                  <a:lnTo>
                    <a:pt x="264351" y="1585394"/>
                  </a:lnTo>
                  <a:lnTo>
                    <a:pt x="292100" y="1585394"/>
                  </a:lnTo>
                  <a:lnTo>
                    <a:pt x="75121" y="1368757"/>
                  </a:lnTo>
                  <a:close/>
                  <a:moveTo>
                    <a:pt x="326517" y="663228"/>
                  </a:moveTo>
                  <a:lnTo>
                    <a:pt x="1249807" y="1585267"/>
                  </a:lnTo>
                  <a:lnTo>
                    <a:pt x="1277303" y="1585267"/>
                  </a:lnTo>
                  <a:lnTo>
                    <a:pt x="334709" y="643632"/>
                  </a:lnTo>
                  <a:cubicBezTo>
                    <a:pt x="332041" y="650164"/>
                    <a:pt x="329374" y="656696"/>
                    <a:pt x="326771" y="663228"/>
                  </a:cubicBezTo>
                  <a:close/>
                  <a:moveTo>
                    <a:pt x="153035" y="1145905"/>
                  </a:moveTo>
                  <a:lnTo>
                    <a:pt x="593027" y="1585267"/>
                  </a:lnTo>
                  <a:lnTo>
                    <a:pt x="620522" y="1585267"/>
                  </a:lnTo>
                  <a:lnTo>
                    <a:pt x="160084" y="1125421"/>
                  </a:lnTo>
                  <a:close/>
                  <a:moveTo>
                    <a:pt x="0" y="1566812"/>
                  </a:moveTo>
                  <a:lnTo>
                    <a:pt x="18288" y="1585077"/>
                  </a:lnTo>
                  <a:lnTo>
                    <a:pt x="45847" y="1585077"/>
                  </a:lnTo>
                  <a:lnTo>
                    <a:pt x="7747" y="1547026"/>
                  </a:lnTo>
                  <a:cubicBezTo>
                    <a:pt x="5080" y="1554128"/>
                    <a:pt x="2413" y="1560470"/>
                    <a:pt x="0" y="1566812"/>
                  </a:cubicBezTo>
                  <a:close/>
                  <a:moveTo>
                    <a:pt x="132207" y="1206723"/>
                  </a:moveTo>
                  <a:lnTo>
                    <a:pt x="511111" y="1585077"/>
                  </a:lnTo>
                  <a:lnTo>
                    <a:pt x="538607" y="1585077"/>
                  </a:lnTo>
                  <a:lnTo>
                    <a:pt x="139065" y="1186302"/>
                  </a:lnTo>
                  <a:close/>
                  <a:moveTo>
                    <a:pt x="110998" y="1267605"/>
                  </a:moveTo>
                  <a:lnTo>
                    <a:pt x="428942" y="1585077"/>
                  </a:lnTo>
                  <a:lnTo>
                    <a:pt x="456438" y="1585077"/>
                  </a:lnTo>
                  <a:lnTo>
                    <a:pt x="118110" y="1247184"/>
                  </a:lnTo>
                  <a:cubicBezTo>
                    <a:pt x="115570" y="1254223"/>
                    <a:pt x="113221" y="1261009"/>
                    <a:pt x="110808" y="1267795"/>
                  </a:cubicBezTo>
                  <a:close/>
                  <a:moveTo>
                    <a:pt x="89662" y="1328233"/>
                  </a:moveTo>
                  <a:lnTo>
                    <a:pt x="346837" y="1585077"/>
                  </a:lnTo>
                  <a:lnTo>
                    <a:pt x="374333" y="1585077"/>
                  </a:lnTo>
                  <a:lnTo>
                    <a:pt x="96838" y="1307939"/>
                  </a:lnTo>
                  <a:cubicBezTo>
                    <a:pt x="94234" y="1314915"/>
                    <a:pt x="91884" y="1321701"/>
                    <a:pt x="89472" y="1328423"/>
                  </a:cubicBezTo>
                  <a:close/>
                  <a:moveTo>
                    <a:pt x="1792922" y="1361400"/>
                  </a:moveTo>
                  <a:lnTo>
                    <a:pt x="599122" y="169137"/>
                  </a:lnTo>
                  <a:cubicBezTo>
                    <a:pt x="594868" y="173956"/>
                    <a:pt x="590614" y="178966"/>
                    <a:pt x="586422" y="183976"/>
                  </a:cubicBezTo>
                  <a:lnTo>
                    <a:pt x="1809750" y="1405920"/>
                  </a:lnTo>
                  <a:cubicBezTo>
                    <a:pt x="1804035" y="1391251"/>
                    <a:pt x="1798383" y="1376475"/>
                    <a:pt x="1792732" y="1361591"/>
                  </a:cubicBezTo>
                  <a:close/>
                  <a:moveTo>
                    <a:pt x="1608772" y="849171"/>
                  </a:moveTo>
                  <a:lnTo>
                    <a:pt x="785876" y="27967"/>
                  </a:lnTo>
                  <a:cubicBezTo>
                    <a:pt x="779526" y="30631"/>
                    <a:pt x="773176" y="33421"/>
                    <a:pt x="766826" y="36402"/>
                  </a:cubicBezTo>
                  <a:lnTo>
                    <a:pt x="1624076" y="892549"/>
                  </a:lnTo>
                  <a:close/>
                  <a:moveTo>
                    <a:pt x="1745488" y="1231837"/>
                  </a:moveTo>
                  <a:lnTo>
                    <a:pt x="638873" y="127217"/>
                  </a:lnTo>
                  <a:cubicBezTo>
                    <a:pt x="634238" y="131720"/>
                    <a:pt x="629603" y="136222"/>
                    <a:pt x="625030" y="140915"/>
                  </a:cubicBezTo>
                  <a:lnTo>
                    <a:pt x="1760728" y="1275088"/>
                  </a:lnTo>
                  <a:close/>
                  <a:moveTo>
                    <a:pt x="1700149" y="1104493"/>
                  </a:moveTo>
                  <a:lnTo>
                    <a:pt x="682689" y="89166"/>
                  </a:lnTo>
                  <a:cubicBezTo>
                    <a:pt x="677609" y="93161"/>
                    <a:pt x="672528" y="97347"/>
                    <a:pt x="667512" y="101533"/>
                  </a:cubicBezTo>
                  <a:lnTo>
                    <a:pt x="1714818" y="1147490"/>
                  </a:lnTo>
                  <a:close/>
                  <a:moveTo>
                    <a:pt x="1558734" y="717197"/>
                  </a:moveTo>
                  <a:lnTo>
                    <a:pt x="848423" y="8435"/>
                  </a:lnTo>
                  <a:cubicBezTo>
                    <a:pt x="841058" y="10020"/>
                    <a:pt x="833691" y="11859"/>
                    <a:pt x="826453" y="13952"/>
                  </a:cubicBezTo>
                  <a:lnTo>
                    <a:pt x="1575753" y="762288"/>
                  </a:lnTo>
                  <a:cubicBezTo>
                    <a:pt x="1569974" y="747239"/>
                    <a:pt x="1564132" y="732272"/>
                    <a:pt x="1558354" y="717388"/>
                  </a:cubicBezTo>
                  <a:close/>
                  <a:moveTo>
                    <a:pt x="1655128" y="977593"/>
                  </a:moveTo>
                  <a:lnTo>
                    <a:pt x="731266" y="55491"/>
                  </a:lnTo>
                  <a:cubicBezTo>
                    <a:pt x="725615" y="58852"/>
                    <a:pt x="719963" y="62404"/>
                    <a:pt x="714375" y="66082"/>
                  </a:cubicBezTo>
                  <a:lnTo>
                    <a:pt x="1670050" y="1020337"/>
                  </a:lnTo>
                  <a:cubicBezTo>
                    <a:pt x="1664843" y="1006131"/>
                    <a:pt x="1659827" y="991925"/>
                    <a:pt x="1654746" y="977783"/>
                  </a:cubicBezTo>
                  <a:close/>
                  <a:moveTo>
                    <a:pt x="1289876" y="202621"/>
                  </a:moveTo>
                  <a:lnTo>
                    <a:pt x="1173035" y="85995"/>
                  </a:lnTo>
                  <a:cubicBezTo>
                    <a:pt x="1150029" y="68341"/>
                    <a:pt x="1125385" y="52924"/>
                    <a:pt x="1099439" y="39954"/>
                  </a:cubicBezTo>
                  <a:lnTo>
                    <a:pt x="1356423" y="296544"/>
                  </a:lnTo>
                  <a:cubicBezTo>
                    <a:pt x="1335786" y="264142"/>
                    <a:pt x="1313434" y="232854"/>
                    <a:pt x="1289495" y="202812"/>
                  </a:cubicBezTo>
                  <a:close/>
                  <a:moveTo>
                    <a:pt x="1501457" y="577994"/>
                  </a:moveTo>
                  <a:lnTo>
                    <a:pt x="922147" y="0"/>
                  </a:lnTo>
                  <a:cubicBezTo>
                    <a:pt x="913321" y="0"/>
                    <a:pt x="904558" y="634"/>
                    <a:pt x="895922" y="1332"/>
                  </a:cubicBezTo>
                  <a:lnTo>
                    <a:pt x="1521396" y="625938"/>
                  </a:lnTo>
                  <a:cubicBezTo>
                    <a:pt x="1514666" y="609894"/>
                    <a:pt x="1507934" y="593912"/>
                    <a:pt x="1501077" y="578185"/>
                  </a:cubicBezTo>
                  <a:close/>
                  <a:moveTo>
                    <a:pt x="1428496" y="423127"/>
                  </a:moveTo>
                  <a:lnTo>
                    <a:pt x="1013841" y="9576"/>
                  </a:lnTo>
                  <a:cubicBezTo>
                    <a:pt x="1002792" y="7039"/>
                    <a:pt x="991597" y="4926"/>
                    <a:pt x="980250" y="3234"/>
                  </a:cubicBezTo>
                  <a:lnTo>
                    <a:pt x="1455293" y="477667"/>
                  </a:lnTo>
                  <a:cubicBezTo>
                    <a:pt x="1446340" y="459275"/>
                    <a:pt x="1437322" y="441157"/>
                    <a:pt x="1428115" y="423317"/>
                  </a:cubicBezTo>
                  <a:close/>
                  <a:moveTo>
                    <a:pt x="456057" y="381651"/>
                  </a:moveTo>
                  <a:lnTo>
                    <a:pt x="1661033" y="1585077"/>
                  </a:lnTo>
                  <a:lnTo>
                    <a:pt x="1688592" y="1585077"/>
                  </a:lnTo>
                  <a:lnTo>
                    <a:pt x="465455" y="364084"/>
                  </a:lnTo>
                  <a:cubicBezTo>
                    <a:pt x="462153" y="369982"/>
                    <a:pt x="458915" y="375880"/>
                    <a:pt x="455676" y="381842"/>
                  </a:cubicBezTo>
                  <a:close/>
                  <a:moveTo>
                    <a:pt x="427990" y="435620"/>
                  </a:moveTo>
                  <a:lnTo>
                    <a:pt x="1578928" y="1585077"/>
                  </a:lnTo>
                  <a:lnTo>
                    <a:pt x="1606423" y="1585077"/>
                  </a:lnTo>
                  <a:lnTo>
                    <a:pt x="436880" y="417609"/>
                  </a:lnTo>
                  <a:cubicBezTo>
                    <a:pt x="433769" y="423634"/>
                    <a:pt x="430657" y="429659"/>
                    <a:pt x="427609" y="435810"/>
                  </a:cubicBezTo>
                  <a:close/>
                  <a:moveTo>
                    <a:pt x="1845564" y="1495847"/>
                  </a:moveTo>
                  <a:lnTo>
                    <a:pt x="561911" y="214354"/>
                  </a:lnTo>
                  <a:cubicBezTo>
                    <a:pt x="557975" y="219554"/>
                    <a:pt x="554101" y="224881"/>
                    <a:pt x="550164" y="230145"/>
                  </a:cubicBezTo>
                  <a:lnTo>
                    <a:pt x="1864614" y="1542904"/>
                  </a:lnTo>
                  <a:cubicBezTo>
                    <a:pt x="1858137" y="1527429"/>
                    <a:pt x="1851660" y="1511828"/>
                    <a:pt x="1845183" y="1496037"/>
                  </a:cubicBezTo>
                  <a:close/>
                  <a:moveTo>
                    <a:pt x="375222" y="547553"/>
                  </a:moveTo>
                  <a:lnTo>
                    <a:pt x="1414272" y="1585267"/>
                  </a:lnTo>
                  <a:lnTo>
                    <a:pt x="1441831" y="1585267"/>
                  </a:lnTo>
                  <a:lnTo>
                    <a:pt x="383730" y="528528"/>
                  </a:lnTo>
                  <a:cubicBezTo>
                    <a:pt x="381000" y="534870"/>
                    <a:pt x="378016" y="541148"/>
                    <a:pt x="375222" y="547553"/>
                  </a:cubicBezTo>
                  <a:close/>
                  <a:moveTo>
                    <a:pt x="400622" y="491111"/>
                  </a:moveTo>
                  <a:lnTo>
                    <a:pt x="1496251" y="1585267"/>
                  </a:lnTo>
                  <a:lnTo>
                    <a:pt x="1524000" y="1585267"/>
                  </a:lnTo>
                  <a:lnTo>
                    <a:pt x="409702" y="472466"/>
                  </a:lnTo>
                  <a:close/>
                  <a:moveTo>
                    <a:pt x="516509" y="278723"/>
                  </a:moveTo>
                  <a:lnTo>
                    <a:pt x="1824609" y="1585140"/>
                  </a:lnTo>
                  <a:lnTo>
                    <a:pt x="1852105" y="1585140"/>
                  </a:lnTo>
                  <a:lnTo>
                    <a:pt x="527685" y="262235"/>
                  </a:lnTo>
                  <a:cubicBezTo>
                    <a:pt x="524002" y="267689"/>
                    <a:pt x="520319" y="273079"/>
                    <a:pt x="516699" y="278723"/>
                  </a:cubicBezTo>
                  <a:close/>
                  <a:moveTo>
                    <a:pt x="484759" y="329458"/>
                  </a:moveTo>
                  <a:lnTo>
                    <a:pt x="1742059" y="1585140"/>
                  </a:lnTo>
                  <a:lnTo>
                    <a:pt x="1769555" y="1585140"/>
                  </a:lnTo>
                  <a:lnTo>
                    <a:pt x="495617" y="312208"/>
                  </a:lnTo>
                  <a:cubicBezTo>
                    <a:pt x="492125" y="317916"/>
                    <a:pt x="488950" y="323814"/>
                    <a:pt x="485267" y="329395"/>
                  </a:cubicBezTo>
                  <a:close/>
                  <a:moveTo>
                    <a:pt x="350076" y="605010"/>
                  </a:moveTo>
                  <a:lnTo>
                    <a:pt x="1331659" y="1585330"/>
                  </a:lnTo>
                  <a:lnTo>
                    <a:pt x="1359154" y="1585330"/>
                  </a:lnTo>
                  <a:lnTo>
                    <a:pt x="358775" y="585668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Google Shape;308;p6"/>
            <p:cNvSpPr/>
            <p:nvPr/>
          </p:nvSpPr>
          <p:spPr>
            <a:xfrm flipH="1">
              <a:off x="189647" y="898161"/>
              <a:ext cx="710732" cy="708485"/>
            </a:xfrm>
            <a:custGeom>
              <a:avLst/>
              <a:gdLst/>
              <a:ahLst/>
              <a:cxnLst/>
              <a:rect l="l" t="t" r="r" b="b"/>
              <a:pathLst>
                <a:path w="1895284" h="1889294" extrusionOk="0">
                  <a:moveTo>
                    <a:pt x="878205" y="1889294"/>
                  </a:moveTo>
                  <a:lnTo>
                    <a:pt x="931735" y="1889294"/>
                  </a:lnTo>
                  <a:lnTo>
                    <a:pt x="931735" y="14333"/>
                  </a:lnTo>
                  <a:cubicBezTo>
                    <a:pt x="913194" y="20420"/>
                    <a:pt x="895286" y="28190"/>
                    <a:pt x="878205" y="37544"/>
                  </a:cubicBezTo>
                  <a:close/>
                  <a:moveTo>
                    <a:pt x="607695" y="1889294"/>
                  </a:moveTo>
                  <a:lnTo>
                    <a:pt x="661226" y="1889294"/>
                  </a:lnTo>
                  <a:lnTo>
                    <a:pt x="661226" y="256971"/>
                  </a:lnTo>
                  <a:cubicBezTo>
                    <a:pt x="643065" y="284241"/>
                    <a:pt x="625221" y="313223"/>
                    <a:pt x="607695" y="343917"/>
                  </a:cubicBezTo>
                  <a:close/>
                  <a:moveTo>
                    <a:pt x="427419" y="1889294"/>
                  </a:moveTo>
                  <a:lnTo>
                    <a:pt x="480885" y="1889294"/>
                  </a:lnTo>
                  <a:lnTo>
                    <a:pt x="480885" y="601903"/>
                  </a:lnTo>
                  <a:cubicBezTo>
                    <a:pt x="462852" y="643505"/>
                    <a:pt x="445009" y="686357"/>
                    <a:pt x="427419" y="730452"/>
                  </a:cubicBezTo>
                  <a:close/>
                  <a:moveTo>
                    <a:pt x="697865" y="1889294"/>
                  </a:moveTo>
                  <a:lnTo>
                    <a:pt x="751396" y="1889294"/>
                  </a:lnTo>
                  <a:lnTo>
                    <a:pt x="751396" y="140281"/>
                  </a:lnTo>
                  <a:cubicBezTo>
                    <a:pt x="733171" y="160068"/>
                    <a:pt x="715328" y="181651"/>
                    <a:pt x="697865" y="205031"/>
                  </a:cubicBezTo>
                  <a:close/>
                  <a:moveTo>
                    <a:pt x="517525" y="1889294"/>
                  </a:moveTo>
                  <a:lnTo>
                    <a:pt x="571056" y="1889294"/>
                  </a:lnTo>
                  <a:lnTo>
                    <a:pt x="571056" y="411141"/>
                  </a:lnTo>
                  <a:cubicBezTo>
                    <a:pt x="552895" y="445894"/>
                    <a:pt x="535115" y="482296"/>
                    <a:pt x="517525" y="520030"/>
                  </a:cubicBezTo>
                  <a:close/>
                  <a:moveTo>
                    <a:pt x="66675" y="1889294"/>
                  </a:moveTo>
                  <a:lnTo>
                    <a:pt x="120206" y="1889294"/>
                  </a:lnTo>
                  <a:lnTo>
                    <a:pt x="120206" y="1579813"/>
                  </a:lnTo>
                  <a:cubicBezTo>
                    <a:pt x="102489" y="1628309"/>
                    <a:pt x="84646" y="1676037"/>
                    <a:pt x="66675" y="1723011"/>
                  </a:cubicBezTo>
                  <a:close/>
                  <a:moveTo>
                    <a:pt x="30035" y="1889294"/>
                  </a:moveTo>
                  <a:lnTo>
                    <a:pt x="30035" y="1816363"/>
                  </a:lnTo>
                  <a:cubicBezTo>
                    <a:pt x="20066" y="1841014"/>
                    <a:pt x="10096" y="1865322"/>
                    <a:pt x="0" y="1889294"/>
                  </a:cubicBezTo>
                  <a:close/>
                  <a:moveTo>
                    <a:pt x="247015" y="1889294"/>
                  </a:moveTo>
                  <a:lnTo>
                    <a:pt x="300482" y="1889294"/>
                  </a:lnTo>
                  <a:lnTo>
                    <a:pt x="300482" y="1069676"/>
                  </a:lnTo>
                  <a:cubicBezTo>
                    <a:pt x="282639" y="1119986"/>
                    <a:pt x="264858" y="1170721"/>
                    <a:pt x="247015" y="1221880"/>
                  </a:cubicBezTo>
                  <a:close/>
                  <a:moveTo>
                    <a:pt x="337185" y="1889294"/>
                  </a:moveTo>
                  <a:lnTo>
                    <a:pt x="390652" y="1889294"/>
                  </a:lnTo>
                  <a:lnTo>
                    <a:pt x="390652" y="823867"/>
                  </a:lnTo>
                  <a:cubicBezTo>
                    <a:pt x="372682" y="870923"/>
                    <a:pt x="354902" y="918823"/>
                    <a:pt x="337185" y="967573"/>
                  </a:cubicBezTo>
                  <a:close/>
                  <a:moveTo>
                    <a:pt x="156845" y="1889294"/>
                  </a:moveTo>
                  <a:lnTo>
                    <a:pt x="210376" y="1889294"/>
                  </a:lnTo>
                  <a:lnTo>
                    <a:pt x="210376" y="1326393"/>
                  </a:lnTo>
                  <a:cubicBezTo>
                    <a:pt x="192532" y="1377128"/>
                    <a:pt x="174689" y="1427691"/>
                    <a:pt x="156845" y="1478090"/>
                  </a:cubicBezTo>
                  <a:close/>
                  <a:moveTo>
                    <a:pt x="787971" y="1889294"/>
                  </a:moveTo>
                  <a:lnTo>
                    <a:pt x="841502" y="1889294"/>
                  </a:lnTo>
                  <a:lnTo>
                    <a:pt x="841502" y="60184"/>
                  </a:lnTo>
                  <a:cubicBezTo>
                    <a:pt x="822643" y="73317"/>
                    <a:pt x="804799" y="87748"/>
                    <a:pt x="787971" y="103372"/>
                  </a:cubicBezTo>
                  <a:close/>
                  <a:moveTo>
                    <a:pt x="1501902" y="1889294"/>
                  </a:moveTo>
                  <a:lnTo>
                    <a:pt x="1555369" y="1889294"/>
                  </a:lnTo>
                  <a:lnTo>
                    <a:pt x="1555369" y="725442"/>
                  </a:lnTo>
                  <a:cubicBezTo>
                    <a:pt x="1538033" y="671917"/>
                    <a:pt x="1520254" y="620041"/>
                    <a:pt x="1501902" y="570194"/>
                  </a:cubicBezTo>
                  <a:close/>
                  <a:moveTo>
                    <a:pt x="1592008" y="1889294"/>
                  </a:moveTo>
                  <a:lnTo>
                    <a:pt x="1645539" y="1889294"/>
                  </a:lnTo>
                  <a:lnTo>
                    <a:pt x="1645539" y="1026298"/>
                  </a:lnTo>
                  <a:cubicBezTo>
                    <a:pt x="1628013" y="964021"/>
                    <a:pt x="1610234" y="902569"/>
                    <a:pt x="1592008" y="842385"/>
                  </a:cubicBezTo>
                  <a:close/>
                  <a:moveTo>
                    <a:pt x="1682179" y="1889294"/>
                  </a:moveTo>
                  <a:lnTo>
                    <a:pt x="1735709" y="1889294"/>
                  </a:lnTo>
                  <a:lnTo>
                    <a:pt x="1735709" y="1353980"/>
                  </a:lnTo>
                  <a:cubicBezTo>
                    <a:pt x="1717866" y="1288786"/>
                    <a:pt x="1700085" y="1223339"/>
                    <a:pt x="1682179" y="1158272"/>
                  </a:cubicBezTo>
                  <a:close/>
                  <a:moveTo>
                    <a:pt x="1862519" y="1790425"/>
                  </a:moveTo>
                  <a:lnTo>
                    <a:pt x="1862519" y="1889294"/>
                  </a:lnTo>
                  <a:lnTo>
                    <a:pt x="1895284" y="1889294"/>
                  </a:lnTo>
                  <a:cubicBezTo>
                    <a:pt x="1884235" y="1856995"/>
                    <a:pt x="1873314" y="1824037"/>
                    <a:pt x="1862582" y="1790425"/>
                  </a:cubicBezTo>
                  <a:close/>
                  <a:moveTo>
                    <a:pt x="1772348" y="1889294"/>
                  </a:moveTo>
                  <a:lnTo>
                    <a:pt x="1825879" y="1889294"/>
                  </a:lnTo>
                  <a:lnTo>
                    <a:pt x="1825879" y="1671833"/>
                  </a:lnTo>
                  <a:cubicBezTo>
                    <a:pt x="1807718" y="1611205"/>
                    <a:pt x="1789938" y="1549245"/>
                    <a:pt x="1772348" y="1486525"/>
                  </a:cubicBezTo>
                  <a:close/>
                  <a:moveTo>
                    <a:pt x="968375" y="4883"/>
                  </a:moveTo>
                  <a:lnTo>
                    <a:pt x="968375" y="1889294"/>
                  </a:lnTo>
                  <a:lnTo>
                    <a:pt x="1021842" y="1889294"/>
                  </a:lnTo>
                  <a:lnTo>
                    <a:pt x="1021842" y="0"/>
                  </a:lnTo>
                  <a:lnTo>
                    <a:pt x="1020191" y="0"/>
                  </a:lnTo>
                  <a:cubicBezTo>
                    <a:pt x="1002792" y="-8"/>
                    <a:pt x="985457" y="1627"/>
                    <a:pt x="968375" y="4883"/>
                  </a:cubicBezTo>
                  <a:close/>
                  <a:moveTo>
                    <a:pt x="1050925" y="1889294"/>
                  </a:moveTo>
                  <a:lnTo>
                    <a:pt x="1104456" y="1889294"/>
                  </a:lnTo>
                  <a:lnTo>
                    <a:pt x="1104456" y="13318"/>
                  </a:lnTo>
                  <a:cubicBezTo>
                    <a:pt x="1087057" y="7658"/>
                    <a:pt x="1069086" y="3770"/>
                    <a:pt x="1050925" y="1712"/>
                  </a:cubicBezTo>
                  <a:close/>
                  <a:moveTo>
                    <a:pt x="1141096" y="1889294"/>
                  </a:moveTo>
                  <a:lnTo>
                    <a:pt x="1194626" y="1889294"/>
                  </a:lnTo>
                  <a:lnTo>
                    <a:pt x="1194626" y="60564"/>
                  </a:lnTo>
                  <a:cubicBezTo>
                    <a:pt x="1177862" y="48103"/>
                    <a:pt x="1159891" y="37232"/>
                    <a:pt x="1141096" y="28094"/>
                  </a:cubicBezTo>
                  <a:close/>
                  <a:moveTo>
                    <a:pt x="1321435" y="1889294"/>
                  </a:moveTo>
                  <a:lnTo>
                    <a:pt x="1374902" y="1889294"/>
                  </a:lnTo>
                  <a:lnTo>
                    <a:pt x="1374902" y="284304"/>
                  </a:lnTo>
                  <a:cubicBezTo>
                    <a:pt x="1357694" y="253187"/>
                    <a:pt x="1339850" y="224205"/>
                    <a:pt x="1321435" y="197358"/>
                  </a:cubicBezTo>
                  <a:close/>
                  <a:moveTo>
                    <a:pt x="1231265" y="90942"/>
                  </a:moveTo>
                  <a:lnTo>
                    <a:pt x="1231265" y="1889294"/>
                  </a:lnTo>
                  <a:lnTo>
                    <a:pt x="1284732" y="1889294"/>
                  </a:lnTo>
                  <a:lnTo>
                    <a:pt x="1284732" y="148335"/>
                  </a:lnTo>
                  <a:cubicBezTo>
                    <a:pt x="1268349" y="127978"/>
                    <a:pt x="1250569" y="108800"/>
                    <a:pt x="1231456" y="90942"/>
                  </a:cubicBezTo>
                  <a:close/>
                  <a:moveTo>
                    <a:pt x="1411605" y="1889294"/>
                  </a:moveTo>
                  <a:lnTo>
                    <a:pt x="1465072" y="1889294"/>
                  </a:lnTo>
                  <a:lnTo>
                    <a:pt x="1465072" y="475637"/>
                  </a:lnTo>
                  <a:cubicBezTo>
                    <a:pt x="1447800" y="433401"/>
                    <a:pt x="1430021" y="393193"/>
                    <a:pt x="1411605" y="35514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Google Shape;309;p6"/>
            <p:cNvSpPr/>
            <p:nvPr/>
          </p:nvSpPr>
          <p:spPr>
            <a:xfrm flipH="1">
              <a:off x="1410942" y="1569757"/>
              <a:ext cx="46601" cy="36885"/>
            </a:xfrm>
            <a:custGeom>
              <a:avLst/>
              <a:gdLst/>
              <a:ahLst/>
              <a:cxnLst/>
              <a:rect l="l" t="t" r="r" b="b"/>
              <a:pathLst>
                <a:path w="124269" h="98361" extrusionOk="0">
                  <a:moveTo>
                    <a:pt x="0" y="98362"/>
                  </a:moveTo>
                  <a:lnTo>
                    <a:pt x="124269" y="98362"/>
                  </a:lnTo>
                  <a:cubicBezTo>
                    <a:pt x="101409" y="63926"/>
                    <a:pt x="78549" y="30821"/>
                    <a:pt x="55245" y="0"/>
                  </a:cubicBezTo>
                  <a:cubicBezTo>
                    <a:pt x="37020" y="33358"/>
                    <a:pt x="18606" y="66145"/>
                    <a:pt x="0" y="9836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6"/>
            <p:cNvSpPr/>
            <p:nvPr/>
          </p:nvSpPr>
          <p:spPr>
            <a:xfrm flipH="1">
              <a:off x="314972" y="1606642"/>
              <a:ext cx="459581" cy="142691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6"/>
            <p:cNvSpPr/>
            <p:nvPr/>
          </p:nvSpPr>
          <p:spPr>
            <a:xfrm flipH="1">
              <a:off x="2636739" y="1606143"/>
              <a:ext cx="506206" cy="237366"/>
            </a:xfrm>
            <a:custGeom>
              <a:avLst/>
              <a:gdLst/>
              <a:ahLst/>
              <a:cxnLst/>
              <a:rect l="l" t="t" r="r" b="b"/>
              <a:pathLst>
                <a:path w="1349883" h="632977" extrusionOk="0">
                  <a:moveTo>
                    <a:pt x="617347" y="0"/>
                  </a:moveTo>
                  <a:cubicBezTo>
                    <a:pt x="595535" y="0"/>
                    <a:pt x="577850" y="17662"/>
                    <a:pt x="577850" y="39446"/>
                  </a:cubicBezTo>
                  <a:cubicBezTo>
                    <a:pt x="577850" y="39465"/>
                    <a:pt x="577850" y="39491"/>
                    <a:pt x="577850" y="39509"/>
                  </a:cubicBezTo>
                  <a:lnTo>
                    <a:pt x="577850" y="569877"/>
                  </a:lnTo>
                  <a:cubicBezTo>
                    <a:pt x="577850" y="591661"/>
                    <a:pt x="595535" y="609323"/>
                    <a:pt x="617347" y="609323"/>
                  </a:cubicBezTo>
                  <a:cubicBezTo>
                    <a:pt x="639159" y="609323"/>
                    <a:pt x="656844" y="591661"/>
                    <a:pt x="656844" y="569877"/>
                  </a:cubicBezTo>
                  <a:lnTo>
                    <a:pt x="656844" y="39509"/>
                  </a:lnTo>
                  <a:cubicBezTo>
                    <a:pt x="656876" y="17725"/>
                    <a:pt x="639223" y="38"/>
                    <a:pt x="617411" y="0"/>
                  </a:cubicBezTo>
                  <a:cubicBezTo>
                    <a:pt x="617392" y="0"/>
                    <a:pt x="617366" y="0"/>
                    <a:pt x="617347" y="0"/>
                  </a:cubicBezTo>
                  <a:close/>
                  <a:moveTo>
                    <a:pt x="39497" y="0"/>
                  </a:moveTo>
                  <a:cubicBezTo>
                    <a:pt x="17685" y="0"/>
                    <a:pt x="0" y="17662"/>
                    <a:pt x="0" y="39446"/>
                  </a:cubicBezTo>
                  <a:cubicBezTo>
                    <a:pt x="0" y="39465"/>
                    <a:pt x="0" y="39491"/>
                    <a:pt x="0" y="39509"/>
                  </a:cubicBezTo>
                  <a:lnTo>
                    <a:pt x="0" y="69506"/>
                  </a:lnTo>
                  <a:cubicBezTo>
                    <a:pt x="0" y="91291"/>
                    <a:pt x="17685" y="108953"/>
                    <a:pt x="39497" y="108953"/>
                  </a:cubicBezTo>
                  <a:cubicBezTo>
                    <a:pt x="61309" y="108953"/>
                    <a:pt x="78994" y="91291"/>
                    <a:pt x="78994" y="69506"/>
                  </a:cubicBezTo>
                  <a:lnTo>
                    <a:pt x="78994" y="39509"/>
                  </a:lnTo>
                  <a:cubicBezTo>
                    <a:pt x="79032" y="17821"/>
                    <a:pt x="61532" y="171"/>
                    <a:pt x="39815" y="0"/>
                  </a:cubicBezTo>
                  <a:close/>
                  <a:moveTo>
                    <a:pt x="501523" y="0"/>
                  </a:moveTo>
                  <a:cubicBezTo>
                    <a:pt x="479711" y="0"/>
                    <a:pt x="462026" y="17662"/>
                    <a:pt x="462026" y="39446"/>
                  </a:cubicBezTo>
                  <a:cubicBezTo>
                    <a:pt x="462026" y="39465"/>
                    <a:pt x="462026" y="39491"/>
                    <a:pt x="462026" y="39509"/>
                  </a:cubicBezTo>
                  <a:lnTo>
                    <a:pt x="462026" y="513561"/>
                  </a:lnTo>
                  <a:cubicBezTo>
                    <a:pt x="462026" y="535345"/>
                    <a:pt x="479711" y="553007"/>
                    <a:pt x="501523" y="553007"/>
                  </a:cubicBezTo>
                  <a:cubicBezTo>
                    <a:pt x="523336" y="553007"/>
                    <a:pt x="541020" y="535345"/>
                    <a:pt x="541020" y="513561"/>
                  </a:cubicBezTo>
                  <a:lnTo>
                    <a:pt x="541020" y="39509"/>
                  </a:lnTo>
                  <a:cubicBezTo>
                    <a:pt x="541058" y="17821"/>
                    <a:pt x="523558" y="171"/>
                    <a:pt x="501841" y="0"/>
                  </a:cubicBezTo>
                  <a:close/>
                  <a:moveTo>
                    <a:pt x="386017" y="0"/>
                  </a:moveTo>
                  <a:cubicBezTo>
                    <a:pt x="364205" y="0"/>
                    <a:pt x="346520" y="17662"/>
                    <a:pt x="346520" y="39446"/>
                  </a:cubicBezTo>
                  <a:cubicBezTo>
                    <a:pt x="346520" y="39465"/>
                    <a:pt x="346520" y="39491"/>
                    <a:pt x="346520" y="39509"/>
                  </a:cubicBezTo>
                  <a:lnTo>
                    <a:pt x="346520" y="437206"/>
                  </a:lnTo>
                  <a:cubicBezTo>
                    <a:pt x="346520" y="458990"/>
                    <a:pt x="364205" y="476652"/>
                    <a:pt x="386017" y="476652"/>
                  </a:cubicBezTo>
                  <a:cubicBezTo>
                    <a:pt x="407829" y="476652"/>
                    <a:pt x="425514" y="458990"/>
                    <a:pt x="425514" y="437206"/>
                  </a:cubicBezTo>
                  <a:lnTo>
                    <a:pt x="425514" y="39509"/>
                  </a:lnTo>
                  <a:cubicBezTo>
                    <a:pt x="425552" y="17821"/>
                    <a:pt x="408051" y="171"/>
                    <a:pt x="386334" y="0"/>
                  </a:cubicBezTo>
                  <a:close/>
                  <a:moveTo>
                    <a:pt x="155004" y="0"/>
                  </a:moveTo>
                  <a:cubicBezTo>
                    <a:pt x="133191" y="0"/>
                    <a:pt x="115507" y="17662"/>
                    <a:pt x="115507" y="39446"/>
                  </a:cubicBezTo>
                  <a:cubicBezTo>
                    <a:pt x="115507" y="39465"/>
                    <a:pt x="115507" y="39491"/>
                    <a:pt x="115507" y="39509"/>
                  </a:cubicBezTo>
                  <a:lnTo>
                    <a:pt x="115507" y="171356"/>
                  </a:lnTo>
                  <a:cubicBezTo>
                    <a:pt x="115507" y="193140"/>
                    <a:pt x="133191" y="210802"/>
                    <a:pt x="155004" y="210802"/>
                  </a:cubicBezTo>
                  <a:cubicBezTo>
                    <a:pt x="176816" y="210802"/>
                    <a:pt x="194501" y="193140"/>
                    <a:pt x="194501" y="171356"/>
                  </a:cubicBezTo>
                  <a:lnTo>
                    <a:pt x="194501" y="39509"/>
                  </a:lnTo>
                  <a:cubicBezTo>
                    <a:pt x="194539" y="17821"/>
                    <a:pt x="177038" y="171"/>
                    <a:pt x="155321" y="0"/>
                  </a:cubicBezTo>
                  <a:close/>
                  <a:moveTo>
                    <a:pt x="270510" y="0"/>
                  </a:moveTo>
                  <a:cubicBezTo>
                    <a:pt x="248698" y="0"/>
                    <a:pt x="231013" y="17662"/>
                    <a:pt x="231013" y="39446"/>
                  </a:cubicBezTo>
                  <a:cubicBezTo>
                    <a:pt x="231013" y="39465"/>
                    <a:pt x="231013" y="39491"/>
                    <a:pt x="231013" y="39509"/>
                  </a:cubicBezTo>
                  <a:lnTo>
                    <a:pt x="231013" y="322355"/>
                  </a:lnTo>
                  <a:cubicBezTo>
                    <a:pt x="231013" y="344139"/>
                    <a:pt x="248698" y="361801"/>
                    <a:pt x="270510" y="361801"/>
                  </a:cubicBezTo>
                  <a:cubicBezTo>
                    <a:pt x="292322" y="361801"/>
                    <a:pt x="310007" y="344139"/>
                    <a:pt x="310007" y="322355"/>
                  </a:cubicBezTo>
                  <a:lnTo>
                    <a:pt x="310007" y="39509"/>
                  </a:lnTo>
                  <a:cubicBezTo>
                    <a:pt x="310045" y="17821"/>
                    <a:pt x="292545" y="171"/>
                    <a:pt x="270828" y="0"/>
                  </a:cubicBezTo>
                  <a:close/>
                  <a:moveTo>
                    <a:pt x="848360" y="0"/>
                  </a:moveTo>
                  <a:cubicBezTo>
                    <a:pt x="826548" y="0"/>
                    <a:pt x="808863" y="17662"/>
                    <a:pt x="808863" y="39446"/>
                  </a:cubicBezTo>
                  <a:cubicBezTo>
                    <a:pt x="808863" y="39465"/>
                    <a:pt x="808863" y="39491"/>
                    <a:pt x="808863" y="39509"/>
                  </a:cubicBezTo>
                  <a:lnTo>
                    <a:pt x="808863" y="580911"/>
                  </a:lnTo>
                  <a:cubicBezTo>
                    <a:pt x="808863" y="602696"/>
                    <a:pt x="826548" y="620358"/>
                    <a:pt x="848360" y="620358"/>
                  </a:cubicBezTo>
                  <a:cubicBezTo>
                    <a:pt x="870172" y="620358"/>
                    <a:pt x="887857" y="602696"/>
                    <a:pt x="887857" y="580911"/>
                  </a:cubicBezTo>
                  <a:lnTo>
                    <a:pt x="887857" y="39509"/>
                  </a:lnTo>
                  <a:cubicBezTo>
                    <a:pt x="887889" y="17725"/>
                    <a:pt x="870236" y="38"/>
                    <a:pt x="848424" y="0"/>
                  </a:cubicBezTo>
                  <a:cubicBezTo>
                    <a:pt x="848405" y="0"/>
                    <a:pt x="848379" y="0"/>
                    <a:pt x="848360" y="0"/>
                  </a:cubicBezTo>
                  <a:close/>
                  <a:moveTo>
                    <a:pt x="1194880" y="0"/>
                  </a:moveTo>
                  <a:cubicBezTo>
                    <a:pt x="1173068" y="0"/>
                    <a:pt x="1155383" y="17662"/>
                    <a:pt x="1155383" y="39446"/>
                  </a:cubicBezTo>
                  <a:cubicBezTo>
                    <a:pt x="1155383" y="39465"/>
                    <a:pt x="1155383" y="39491"/>
                    <a:pt x="1155383" y="39509"/>
                  </a:cubicBezTo>
                  <a:lnTo>
                    <a:pt x="1155383" y="236106"/>
                  </a:lnTo>
                  <a:cubicBezTo>
                    <a:pt x="1155383" y="257890"/>
                    <a:pt x="1173068" y="275552"/>
                    <a:pt x="1194880" y="275552"/>
                  </a:cubicBezTo>
                  <a:cubicBezTo>
                    <a:pt x="1216692" y="275552"/>
                    <a:pt x="1234377" y="257890"/>
                    <a:pt x="1234377" y="236106"/>
                  </a:cubicBezTo>
                  <a:lnTo>
                    <a:pt x="1234377" y="39509"/>
                  </a:lnTo>
                  <a:cubicBezTo>
                    <a:pt x="1234408" y="17725"/>
                    <a:pt x="1216756" y="38"/>
                    <a:pt x="1194943" y="0"/>
                  </a:cubicBezTo>
                  <a:cubicBezTo>
                    <a:pt x="1194924" y="0"/>
                    <a:pt x="1194899" y="0"/>
                    <a:pt x="1194880" y="0"/>
                  </a:cubicBezTo>
                  <a:close/>
                  <a:moveTo>
                    <a:pt x="1310386" y="0"/>
                  </a:moveTo>
                  <a:cubicBezTo>
                    <a:pt x="1288574" y="0"/>
                    <a:pt x="1270889" y="17662"/>
                    <a:pt x="1270889" y="39446"/>
                  </a:cubicBezTo>
                  <a:cubicBezTo>
                    <a:pt x="1270889" y="39465"/>
                    <a:pt x="1270889" y="39491"/>
                    <a:pt x="1270889" y="39509"/>
                  </a:cubicBezTo>
                  <a:lnTo>
                    <a:pt x="1270889" y="71219"/>
                  </a:lnTo>
                  <a:cubicBezTo>
                    <a:pt x="1270889" y="93003"/>
                    <a:pt x="1288574" y="110665"/>
                    <a:pt x="1310386" y="110665"/>
                  </a:cubicBezTo>
                  <a:cubicBezTo>
                    <a:pt x="1332199" y="110665"/>
                    <a:pt x="1349883" y="93003"/>
                    <a:pt x="1349883" y="71219"/>
                  </a:cubicBezTo>
                  <a:lnTo>
                    <a:pt x="1349883" y="39509"/>
                  </a:lnTo>
                  <a:cubicBezTo>
                    <a:pt x="1349915" y="17725"/>
                    <a:pt x="1332262" y="38"/>
                    <a:pt x="1310450" y="0"/>
                  </a:cubicBezTo>
                  <a:cubicBezTo>
                    <a:pt x="1310431" y="0"/>
                    <a:pt x="1310405" y="0"/>
                    <a:pt x="1310386" y="0"/>
                  </a:cubicBezTo>
                  <a:close/>
                  <a:moveTo>
                    <a:pt x="732536" y="0"/>
                  </a:moveTo>
                  <a:cubicBezTo>
                    <a:pt x="710724" y="0"/>
                    <a:pt x="693039" y="17662"/>
                    <a:pt x="693039" y="39446"/>
                  </a:cubicBezTo>
                  <a:cubicBezTo>
                    <a:pt x="693039" y="39465"/>
                    <a:pt x="693039" y="39491"/>
                    <a:pt x="693039" y="39509"/>
                  </a:cubicBezTo>
                  <a:lnTo>
                    <a:pt x="693039" y="593532"/>
                  </a:lnTo>
                  <a:cubicBezTo>
                    <a:pt x="693039" y="615316"/>
                    <a:pt x="710724" y="632978"/>
                    <a:pt x="732536" y="632978"/>
                  </a:cubicBezTo>
                  <a:cubicBezTo>
                    <a:pt x="754349" y="632978"/>
                    <a:pt x="772033" y="615316"/>
                    <a:pt x="772033" y="593532"/>
                  </a:cubicBezTo>
                  <a:lnTo>
                    <a:pt x="772033" y="39509"/>
                  </a:lnTo>
                  <a:cubicBezTo>
                    <a:pt x="772072" y="17821"/>
                    <a:pt x="754571" y="171"/>
                    <a:pt x="732854" y="0"/>
                  </a:cubicBezTo>
                  <a:close/>
                  <a:moveTo>
                    <a:pt x="1079056" y="0"/>
                  </a:moveTo>
                  <a:cubicBezTo>
                    <a:pt x="1057244" y="0"/>
                    <a:pt x="1039559" y="17662"/>
                    <a:pt x="1039559" y="39446"/>
                  </a:cubicBezTo>
                  <a:cubicBezTo>
                    <a:pt x="1039559" y="39465"/>
                    <a:pt x="1039559" y="39491"/>
                    <a:pt x="1039559" y="39509"/>
                  </a:cubicBezTo>
                  <a:lnTo>
                    <a:pt x="1039559" y="411141"/>
                  </a:lnTo>
                  <a:cubicBezTo>
                    <a:pt x="1039559" y="432925"/>
                    <a:pt x="1057244" y="450587"/>
                    <a:pt x="1079056" y="450587"/>
                  </a:cubicBezTo>
                  <a:cubicBezTo>
                    <a:pt x="1100868" y="450587"/>
                    <a:pt x="1118553" y="432925"/>
                    <a:pt x="1118553" y="411141"/>
                  </a:cubicBezTo>
                  <a:lnTo>
                    <a:pt x="1118553" y="39509"/>
                  </a:lnTo>
                  <a:cubicBezTo>
                    <a:pt x="1118591" y="17821"/>
                    <a:pt x="1101090" y="171"/>
                    <a:pt x="1079373" y="0"/>
                  </a:cubicBezTo>
                  <a:close/>
                  <a:moveTo>
                    <a:pt x="963549" y="0"/>
                  </a:moveTo>
                  <a:lnTo>
                    <a:pt x="963549" y="0"/>
                  </a:lnTo>
                  <a:cubicBezTo>
                    <a:pt x="941737" y="0"/>
                    <a:pt x="924052" y="17662"/>
                    <a:pt x="924052" y="39446"/>
                  </a:cubicBezTo>
                  <a:cubicBezTo>
                    <a:pt x="924052" y="39465"/>
                    <a:pt x="924052" y="39491"/>
                    <a:pt x="924052" y="39509"/>
                  </a:cubicBezTo>
                  <a:lnTo>
                    <a:pt x="924052" y="524913"/>
                  </a:lnTo>
                  <a:cubicBezTo>
                    <a:pt x="924014" y="546697"/>
                    <a:pt x="941674" y="564391"/>
                    <a:pt x="963486" y="564423"/>
                  </a:cubicBezTo>
                  <a:cubicBezTo>
                    <a:pt x="963594" y="564423"/>
                    <a:pt x="963695" y="564423"/>
                    <a:pt x="963803" y="564423"/>
                  </a:cubicBezTo>
                  <a:lnTo>
                    <a:pt x="963803" y="564423"/>
                  </a:lnTo>
                  <a:cubicBezTo>
                    <a:pt x="985615" y="564423"/>
                    <a:pt x="1003300" y="546761"/>
                    <a:pt x="1003300" y="524977"/>
                  </a:cubicBezTo>
                  <a:cubicBezTo>
                    <a:pt x="1003300" y="524957"/>
                    <a:pt x="1003300" y="524932"/>
                    <a:pt x="1003300" y="524913"/>
                  </a:cubicBezTo>
                  <a:lnTo>
                    <a:pt x="1003300" y="39509"/>
                  </a:lnTo>
                  <a:cubicBezTo>
                    <a:pt x="1003332" y="17725"/>
                    <a:pt x="985679" y="38"/>
                    <a:pt x="963867" y="0"/>
                  </a:cubicBezTo>
                  <a:cubicBezTo>
                    <a:pt x="963848" y="0"/>
                    <a:pt x="963822" y="0"/>
                    <a:pt x="963803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312;p6"/>
            <p:cNvSpPr/>
            <p:nvPr/>
          </p:nvSpPr>
          <p:spPr>
            <a:xfrm flipH="1">
              <a:off x="3650389" y="1606595"/>
              <a:ext cx="693848" cy="513616"/>
            </a:xfrm>
            <a:custGeom>
              <a:avLst/>
              <a:gdLst/>
              <a:ahLst/>
              <a:cxnLst/>
              <a:rect l="l" t="t" r="r" b="b"/>
              <a:pathLst>
                <a:path w="1850262" h="1369644" extrusionOk="0">
                  <a:moveTo>
                    <a:pt x="750570" y="896291"/>
                  </a:moveTo>
                  <a:cubicBezTo>
                    <a:pt x="720268" y="896291"/>
                    <a:pt x="695706" y="920821"/>
                    <a:pt x="695706" y="951084"/>
                  </a:cubicBezTo>
                  <a:cubicBezTo>
                    <a:pt x="695706" y="981347"/>
                    <a:pt x="720268" y="1005877"/>
                    <a:pt x="750570" y="1005877"/>
                  </a:cubicBezTo>
                  <a:cubicBezTo>
                    <a:pt x="780872" y="1005877"/>
                    <a:pt x="805434" y="981347"/>
                    <a:pt x="805434" y="951084"/>
                  </a:cubicBezTo>
                  <a:cubicBezTo>
                    <a:pt x="805434" y="920821"/>
                    <a:pt x="780872" y="896291"/>
                    <a:pt x="750570" y="896291"/>
                  </a:cubicBezTo>
                  <a:close/>
                  <a:moveTo>
                    <a:pt x="750570" y="1261643"/>
                  </a:moveTo>
                  <a:cubicBezTo>
                    <a:pt x="720268" y="1261643"/>
                    <a:pt x="695706" y="1286173"/>
                    <a:pt x="695706" y="1316437"/>
                  </a:cubicBezTo>
                  <a:cubicBezTo>
                    <a:pt x="695700" y="1325842"/>
                    <a:pt x="698151" y="1335088"/>
                    <a:pt x="702818" y="1343263"/>
                  </a:cubicBezTo>
                  <a:cubicBezTo>
                    <a:pt x="722274" y="1353473"/>
                    <a:pt x="742436" y="1362294"/>
                    <a:pt x="763143" y="1369645"/>
                  </a:cubicBezTo>
                  <a:cubicBezTo>
                    <a:pt x="792499" y="1362288"/>
                    <a:pt x="810324" y="1332558"/>
                    <a:pt x="802964" y="1303239"/>
                  </a:cubicBezTo>
                  <a:cubicBezTo>
                    <a:pt x="796906" y="1279128"/>
                    <a:pt x="775335" y="1262119"/>
                    <a:pt x="750443" y="1261833"/>
                  </a:cubicBezTo>
                  <a:close/>
                  <a:moveTo>
                    <a:pt x="527939" y="127"/>
                  </a:moveTo>
                  <a:cubicBezTo>
                    <a:pt x="507054" y="22050"/>
                    <a:pt x="507924" y="56734"/>
                    <a:pt x="529876" y="77592"/>
                  </a:cubicBezTo>
                  <a:cubicBezTo>
                    <a:pt x="551828" y="98450"/>
                    <a:pt x="586556" y="97582"/>
                    <a:pt x="607441" y="75658"/>
                  </a:cubicBezTo>
                  <a:cubicBezTo>
                    <a:pt x="627590" y="54502"/>
                    <a:pt x="627590" y="21283"/>
                    <a:pt x="607441" y="127"/>
                  </a:cubicBezTo>
                  <a:close/>
                  <a:moveTo>
                    <a:pt x="567690" y="348357"/>
                  </a:moveTo>
                  <a:cubicBezTo>
                    <a:pt x="537388" y="348357"/>
                    <a:pt x="512826" y="372887"/>
                    <a:pt x="512826" y="403150"/>
                  </a:cubicBezTo>
                  <a:cubicBezTo>
                    <a:pt x="512731" y="405008"/>
                    <a:pt x="512731" y="406873"/>
                    <a:pt x="512826" y="408731"/>
                  </a:cubicBezTo>
                  <a:cubicBezTo>
                    <a:pt x="515912" y="438835"/>
                    <a:pt x="542855" y="460740"/>
                    <a:pt x="572999" y="457652"/>
                  </a:cubicBezTo>
                  <a:cubicBezTo>
                    <a:pt x="598875" y="455007"/>
                    <a:pt x="619328" y="434574"/>
                    <a:pt x="621983" y="408731"/>
                  </a:cubicBezTo>
                  <a:cubicBezTo>
                    <a:pt x="622186" y="406879"/>
                    <a:pt x="622294" y="405014"/>
                    <a:pt x="622300" y="403150"/>
                  </a:cubicBezTo>
                  <a:cubicBezTo>
                    <a:pt x="622300" y="372988"/>
                    <a:pt x="597891" y="348496"/>
                    <a:pt x="567690" y="348357"/>
                  </a:cubicBezTo>
                  <a:close/>
                  <a:moveTo>
                    <a:pt x="750570" y="165712"/>
                  </a:moveTo>
                  <a:cubicBezTo>
                    <a:pt x="720268" y="165712"/>
                    <a:pt x="695706" y="190242"/>
                    <a:pt x="695706" y="220505"/>
                  </a:cubicBezTo>
                  <a:cubicBezTo>
                    <a:pt x="695706" y="250769"/>
                    <a:pt x="720268" y="275299"/>
                    <a:pt x="750570" y="275299"/>
                  </a:cubicBezTo>
                  <a:cubicBezTo>
                    <a:pt x="780872" y="275299"/>
                    <a:pt x="805434" y="250769"/>
                    <a:pt x="805434" y="220505"/>
                  </a:cubicBezTo>
                  <a:cubicBezTo>
                    <a:pt x="805434" y="220486"/>
                    <a:pt x="805434" y="220461"/>
                    <a:pt x="805434" y="220442"/>
                  </a:cubicBezTo>
                  <a:cubicBezTo>
                    <a:pt x="805472" y="190179"/>
                    <a:pt x="780936" y="165623"/>
                    <a:pt x="750634" y="165585"/>
                  </a:cubicBezTo>
                  <a:cubicBezTo>
                    <a:pt x="750615" y="165585"/>
                    <a:pt x="750589" y="165585"/>
                    <a:pt x="750570" y="165585"/>
                  </a:cubicBezTo>
                  <a:close/>
                  <a:moveTo>
                    <a:pt x="933450" y="1078935"/>
                  </a:moveTo>
                  <a:cubicBezTo>
                    <a:pt x="931583" y="1078942"/>
                    <a:pt x="929716" y="1079049"/>
                    <a:pt x="927862" y="1079252"/>
                  </a:cubicBezTo>
                  <a:cubicBezTo>
                    <a:pt x="899884" y="1082112"/>
                    <a:pt x="878605" y="1105641"/>
                    <a:pt x="878586" y="1133729"/>
                  </a:cubicBezTo>
                  <a:cubicBezTo>
                    <a:pt x="878491" y="1135587"/>
                    <a:pt x="878491" y="1137451"/>
                    <a:pt x="878586" y="1139309"/>
                  </a:cubicBezTo>
                  <a:cubicBezTo>
                    <a:pt x="881272" y="1165159"/>
                    <a:pt x="901725" y="1185586"/>
                    <a:pt x="927608" y="1188268"/>
                  </a:cubicBezTo>
                  <a:cubicBezTo>
                    <a:pt x="929462" y="1188471"/>
                    <a:pt x="931329" y="1188579"/>
                    <a:pt x="933196" y="1188585"/>
                  </a:cubicBezTo>
                  <a:cubicBezTo>
                    <a:pt x="961333" y="1188535"/>
                    <a:pt x="984879" y="1167264"/>
                    <a:pt x="987743" y="1139309"/>
                  </a:cubicBezTo>
                  <a:cubicBezTo>
                    <a:pt x="987838" y="1137451"/>
                    <a:pt x="987838" y="1135587"/>
                    <a:pt x="987743" y="1133729"/>
                  </a:cubicBezTo>
                  <a:cubicBezTo>
                    <a:pt x="987812" y="1103637"/>
                    <a:pt x="963574" y="1079119"/>
                    <a:pt x="933450" y="1078808"/>
                  </a:cubicBezTo>
                  <a:close/>
                  <a:moveTo>
                    <a:pt x="750570" y="531001"/>
                  </a:moveTo>
                  <a:cubicBezTo>
                    <a:pt x="720268" y="531001"/>
                    <a:pt x="695706" y="555531"/>
                    <a:pt x="695706" y="585795"/>
                  </a:cubicBezTo>
                  <a:cubicBezTo>
                    <a:pt x="695706" y="616058"/>
                    <a:pt x="720268" y="640588"/>
                    <a:pt x="750570" y="640588"/>
                  </a:cubicBezTo>
                  <a:cubicBezTo>
                    <a:pt x="780872" y="640588"/>
                    <a:pt x="805434" y="616058"/>
                    <a:pt x="805434" y="585795"/>
                  </a:cubicBezTo>
                  <a:cubicBezTo>
                    <a:pt x="805434" y="555531"/>
                    <a:pt x="780872" y="531001"/>
                    <a:pt x="750570" y="531001"/>
                  </a:cubicBezTo>
                  <a:close/>
                  <a:moveTo>
                    <a:pt x="567690" y="713646"/>
                  </a:moveTo>
                  <a:cubicBezTo>
                    <a:pt x="537388" y="713646"/>
                    <a:pt x="512826" y="738176"/>
                    <a:pt x="512826" y="768439"/>
                  </a:cubicBezTo>
                  <a:cubicBezTo>
                    <a:pt x="512826" y="798702"/>
                    <a:pt x="537388" y="823233"/>
                    <a:pt x="567690" y="823233"/>
                  </a:cubicBezTo>
                  <a:cubicBezTo>
                    <a:pt x="597992" y="823233"/>
                    <a:pt x="622554" y="798702"/>
                    <a:pt x="622554" y="768439"/>
                  </a:cubicBezTo>
                  <a:cubicBezTo>
                    <a:pt x="622554" y="738176"/>
                    <a:pt x="597992" y="713646"/>
                    <a:pt x="567690" y="713646"/>
                  </a:cubicBezTo>
                  <a:close/>
                  <a:moveTo>
                    <a:pt x="384810" y="896291"/>
                  </a:moveTo>
                  <a:cubicBezTo>
                    <a:pt x="367494" y="896291"/>
                    <a:pt x="351193" y="904478"/>
                    <a:pt x="340868" y="918360"/>
                  </a:cubicBezTo>
                  <a:cubicBezTo>
                    <a:pt x="356699" y="948376"/>
                    <a:pt x="372872" y="977466"/>
                    <a:pt x="389382" y="1005624"/>
                  </a:cubicBezTo>
                  <a:cubicBezTo>
                    <a:pt x="419583" y="1003639"/>
                    <a:pt x="442455" y="977580"/>
                    <a:pt x="440461" y="947418"/>
                  </a:cubicBezTo>
                  <a:cubicBezTo>
                    <a:pt x="438544" y="918271"/>
                    <a:pt x="414052" y="895770"/>
                    <a:pt x="384810" y="896291"/>
                  </a:cubicBezTo>
                  <a:close/>
                  <a:moveTo>
                    <a:pt x="201930" y="348357"/>
                  </a:moveTo>
                  <a:cubicBezTo>
                    <a:pt x="171628" y="348357"/>
                    <a:pt x="147066" y="372887"/>
                    <a:pt x="147066" y="403150"/>
                  </a:cubicBezTo>
                  <a:cubicBezTo>
                    <a:pt x="146971" y="405008"/>
                    <a:pt x="146971" y="406873"/>
                    <a:pt x="147066" y="408731"/>
                  </a:cubicBezTo>
                  <a:cubicBezTo>
                    <a:pt x="150152" y="438835"/>
                    <a:pt x="177095" y="460740"/>
                    <a:pt x="207239" y="457652"/>
                  </a:cubicBezTo>
                  <a:cubicBezTo>
                    <a:pt x="233115" y="455007"/>
                    <a:pt x="253568" y="434574"/>
                    <a:pt x="256222" y="408731"/>
                  </a:cubicBezTo>
                  <a:cubicBezTo>
                    <a:pt x="256426" y="406879"/>
                    <a:pt x="256534" y="405014"/>
                    <a:pt x="256540" y="403150"/>
                  </a:cubicBezTo>
                  <a:cubicBezTo>
                    <a:pt x="256540" y="372988"/>
                    <a:pt x="232131" y="348496"/>
                    <a:pt x="201930" y="348357"/>
                  </a:cubicBezTo>
                  <a:close/>
                  <a:moveTo>
                    <a:pt x="19050" y="165585"/>
                  </a:moveTo>
                  <a:cubicBezTo>
                    <a:pt x="12548" y="165591"/>
                    <a:pt x="6098" y="166752"/>
                    <a:pt x="0" y="169010"/>
                  </a:cubicBezTo>
                  <a:cubicBezTo>
                    <a:pt x="15791" y="201226"/>
                    <a:pt x="31350" y="234077"/>
                    <a:pt x="46672" y="267562"/>
                  </a:cubicBezTo>
                  <a:cubicBezTo>
                    <a:pt x="72803" y="252303"/>
                    <a:pt x="81597" y="218787"/>
                    <a:pt x="66319" y="192690"/>
                  </a:cubicBezTo>
                  <a:cubicBezTo>
                    <a:pt x="56496" y="175916"/>
                    <a:pt x="38506" y="165598"/>
                    <a:pt x="19050" y="165585"/>
                  </a:cubicBezTo>
                  <a:close/>
                  <a:moveTo>
                    <a:pt x="162179" y="0"/>
                  </a:moveTo>
                  <a:cubicBezTo>
                    <a:pt x="141294" y="21924"/>
                    <a:pt x="142164" y="56607"/>
                    <a:pt x="164116" y="77465"/>
                  </a:cubicBezTo>
                  <a:cubicBezTo>
                    <a:pt x="186068" y="98324"/>
                    <a:pt x="220796" y="97455"/>
                    <a:pt x="241681" y="75531"/>
                  </a:cubicBezTo>
                  <a:cubicBezTo>
                    <a:pt x="261830" y="54375"/>
                    <a:pt x="261830" y="21156"/>
                    <a:pt x="241681" y="0"/>
                  </a:cubicBezTo>
                  <a:close/>
                  <a:moveTo>
                    <a:pt x="567690" y="1078808"/>
                  </a:moveTo>
                  <a:cubicBezTo>
                    <a:pt x="537388" y="1078808"/>
                    <a:pt x="512826" y="1103339"/>
                    <a:pt x="512826" y="1133602"/>
                  </a:cubicBezTo>
                  <a:cubicBezTo>
                    <a:pt x="512731" y="1135460"/>
                    <a:pt x="512731" y="1137324"/>
                    <a:pt x="512826" y="1139182"/>
                  </a:cubicBezTo>
                  <a:cubicBezTo>
                    <a:pt x="515912" y="1169287"/>
                    <a:pt x="542855" y="1191192"/>
                    <a:pt x="572999" y="1188103"/>
                  </a:cubicBezTo>
                  <a:cubicBezTo>
                    <a:pt x="598875" y="1185459"/>
                    <a:pt x="619328" y="1165026"/>
                    <a:pt x="621983" y="1139182"/>
                  </a:cubicBezTo>
                  <a:cubicBezTo>
                    <a:pt x="622186" y="1137331"/>
                    <a:pt x="622294" y="1135466"/>
                    <a:pt x="622300" y="1133602"/>
                  </a:cubicBezTo>
                  <a:cubicBezTo>
                    <a:pt x="622300" y="1103440"/>
                    <a:pt x="597891" y="1078948"/>
                    <a:pt x="567690" y="1078808"/>
                  </a:cubicBezTo>
                  <a:close/>
                  <a:moveTo>
                    <a:pt x="384810" y="165585"/>
                  </a:moveTo>
                  <a:cubicBezTo>
                    <a:pt x="354508" y="165585"/>
                    <a:pt x="329946" y="190115"/>
                    <a:pt x="329946" y="220379"/>
                  </a:cubicBezTo>
                  <a:cubicBezTo>
                    <a:pt x="329946" y="250642"/>
                    <a:pt x="354508" y="275172"/>
                    <a:pt x="384810" y="275172"/>
                  </a:cubicBezTo>
                  <a:cubicBezTo>
                    <a:pt x="415112" y="275172"/>
                    <a:pt x="439674" y="250642"/>
                    <a:pt x="439674" y="220379"/>
                  </a:cubicBezTo>
                  <a:cubicBezTo>
                    <a:pt x="439674" y="220359"/>
                    <a:pt x="439674" y="220334"/>
                    <a:pt x="439674" y="220315"/>
                  </a:cubicBezTo>
                  <a:cubicBezTo>
                    <a:pt x="439674" y="190090"/>
                    <a:pt x="415138" y="165585"/>
                    <a:pt x="384874" y="165585"/>
                  </a:cubicBezTo>
                  <a:cubicBezTo>
                    <a:pt x="384854" y="165585"/>
                    <a:pt x="384829" y="165585"/>
                    <a:pt x="384810" y="165585"/>
                  </a:cubicBezTo>
                  <a:close/>
                  <a:moveTo>
                    <a:pt x="933450" y="713519"/>
                  </a:moveTo>
                  <a:cubicBezTo>
                    <a:pt x="931590" y="713424"/>
                    <a:pt x="929723" y="713424"/>
                    <a:pt x="927862" y="713519"/>
                  </a:cubicBezTo>
                  <a:cubicBezTo>
                    <a:pt x="897700" y="716772"/>
                    <a:pt x="875894" y="743827"/>
                    <a:pt x="879151" y="773950"/>
                  </a:cubicBezTo>
                  <a:cubicBezTo>
                    <a:pt x="881920" y="799584"/>
                    <a:pt x="902195" y="819827"/>
                    <a:pt x="927862" y="822599"/>
                  </a:cubicBezTo>
                  <a:cubicBezTo>
                    <a:pt x="929704" y="822599"/>
                    <a:pt x="931545" y="822599"/>
                    <a:pt x="933450" y="822599"/>
                  </a:cubicBezTo>
                  <a:cubicBezTo>
                    <a:pt x="963752" y="822599"/>
                    <a:pt x="988314" y="798068"/>
                    <a:pt x="988314" y="767805"/>
                  </a:cubicBezTo>
                  <a:cubicBezTo>
                    <a:pt x="988314" y="737542"/>
                    <a:pt x="963752" y="713012"/>
                    <a:pt x="933450" y="713012"/>
                  </a:cubicBezTo>
                  <a:close/>
                  <a:moveTo>
                    <a:pt x="384810" y="530874"/>
                  </a:moveTo>
                  <a:cubicBezTo>
                    <a:pt x="354508" y="530874"/>
                    <a:pt x="329946" y="555404"/>
                    <a:pt x="329946" y="585668"/>
                  </a:cubicBezTo>
                  <a:cubicBezTo>
                    <a:pt x="329946" y="615931"/>
                    <a:pt x="354508" y="640461"/>
                    <a:pt x="384810" y="640461"/>
                  </a:cubicBezTo>
                  <a:cubicBezTo>
                    <a:pt x="415112" y="640461"/>
                    <a:pt x="439674" y="615931"/>
                    <a:pt x="439674" y="585668"/>
                  </a:cubicBezTo>
                  <a:cubicBezTo>
                    <a:pt x="439604" y="555455"/>
                    <a:pt x="415061" y="531001"/>
                    <a:pt x="384810" y="531001"/>
                  </a:cubicBezTo>
                  <a:close/>
                  <a:moveTo>
                    <a:pt x="1847850" y="165585"/>
                  </a:moveTo>
                  <a:cubicBezTo>
                    <a:pt x="1817586" y="165420"/>
                    <a:pt x="1792916" y="189786"/>
                    <a:pt x="1792745" y="220011"/>
                  </a:cubicBezTo>
                  <a:cubicBezTo>
                    <a:pt x="1792662" y="235485"/>
                    <a:pt x="1799139" y="250274"/>
                    <a:pt x="1810576" y="260712"/>
                  </a:cubicBezTo>
                  <a:cubicBezTo>
                    <a:pt x="1823911" y="229048"/>
                    <a:pt x="1837138" y="197440"/>
                    <a:pt x="1850263" y="165902"/>
                  </a:cubicBezTo>
                  <a:close/>
                  <a:moveTo>
                    <a:pt x="1427226" y="951084"/>
                  </a:moveTo>
                  <a:cubicBezTo>
                    <a:pt x="1427232" y="966767"/>
                    <a:pt x="1433982" y="981690"/>
                    <a:pt x="1445768" y="992052"/>
                  </a:cubicBezTo>
                  <a:cubicBezTo>
                    <a:pt x="1464818" y="962563"/>
                    <a:pt x="1483868" y="931868"/>
                    <a:pt x="1502346" y="900222"/>
                  </a:cubicBezTo>
                  <a:cubicBezTo>
                    <a:pt x="1474292" y="888978"/>
                    <a:pt x="1442422" y="902582"/>
                    <a:pt x="1431163" y="930600"/>
                  </a:cubicBezTo>
                  <a:cubicBezTo>
                    <a:pt x="1428560" y="937075"/>
                    <a:pt x="1427226" y="943981"/>
                    <a:pt x="1427226" y="950957"/>
                  </a:cubicBezTo>
                  <a:close/>
                  <a:moveTo>
                    <a:pt x="1482090" y="531001"/>
                  </a:moveTo>
                  <a:cubicBezTo>
                    <a:pt x="1451788" y="531001"/>
                    <a:pt x="1427226" y="555531"/>
                    <a:pt x="1427226" y="585795"/>
                  </a:cubicBezTo>
                  <a:cubicBezTo>
                    <a:pt x="1427226" y="616058"/>
                    <a:pt x="1451788" y="640588"/>
                    <a:pt x="1482090" y="640588"/>
                  </a:cubicBezTo>
                  <a:cubicBezTo>
                    <a:pt x="1512392" y="640588"/>
                    <a:pt x="1536954" y="616058"/>
                    <a:pt x="1536954" y="585795"/>
                  </a:cubicBezTo>
                  <a:cubicBezTo>
                    <a:pt x="1536954" y="555531"/>
                    <a:pt x="1512392" y="531001"/>
                    <a:pt x="1482090" y="531001"/>
                  </a:cubicBezTo>
                  <a:close/>
                  <a:moveTo>
                    <a:pt x="1259459" y="127"/>
                  </a:moveTo>
                  <a:cubicBezTo>
                    <a:pt x="1238574" y="22050"/>
                    <a:pt x="1239444" y="56734"/>
                    <a:pt x="1261396" y="77592"/>
                  </a:cubicBezTo>
                  <a:cubicBezTo>
                    <a:pt x="1283348" y="98450"/>
                    <a:pt x="1318076" y="97582"/>
                    <a:pt x="1338961" y="75658"/>
                  </a:cubicBezTo>
                  <a:cubicBezTo>
                    <a:pt x="1359110" y="54502"/>
                    <a:pt x="1359110" y="21283"/>
                    <a:pt x="1338961" y="127"/>
                  </a:cubicBezTo>
                  <a:close/>
                  <a:moveTo>
                    <a:pt x="1482090" y="165585"/>
                  </a:moveTo>
                  <a:cubicBezTo>
                    <a:pt x="1451788" y="165585"/>
                    <a:pt x="1427226" y="190115"/>
                    <a:pt x="1427226" y="220379"/>
                  </a:cubicBezTo>
                  <a:cubicBezTo>
                    <a:pt x="1427226" y="250642"/>
                    <a:pt x="1451788" y="275172"/>
                    <a:pt x="1482090" y="275172"/>
                  </a:cubicBezTo>
                  <a:cubicBezTo>
                    <a:pt x="1512392" y="275172"/>
                    <a:pt x="1536954" y="250642"/>
                    <a:pt x="1536954" y="220379"/>
                  </a:cubicBezTo>
                  <a:cubicBezTo>
                    <a:pt x="1536954" y="220359"/>
                    <a:pt x="1536954" y="220334"/>
                    <a:pt x="1536954" y="220315"/>
                  </a:cubicBezTo>
                  <a:cubicBezTo>
                    <a:pt x="1536922" y="190077"/>
                    <a:pt x="1512367" y="165585"/>
                    <a:pt x="1482090" y="165585"/>
                  </a:cubicBezTo>
                  <a:close/>
                  <a:moveTo>
                    <a:pt x="1625219" y="0"/>
                  </a:moveTo>
                  <a:cubicBezTo>
                    <a:pt x="1604334" y="21924"/>
                    <a:pt x="1605204" y="56607"/>
                    <a:pt x="1627156" y="77465"/>
                  </a:cubicBezTo>
                  <a:cubicBezTo>
                    <a:pt x="1649108" y="98324"/>
                    <a:pt x="1683836" y="97455"/>
                    <a:pt x="1704721" y="75531"/>
                  </a:cubicBezTo>
                  <a:cubicBezTo>
                    <a:pt x="1724870" y="54375"/>
                    <a:pt x="1724870" y="21156"/>
                    <a:pt x="1704721" y="0"/>
                  </a:cubicBezTo>
                  <a:close/>
                  <a:moveTo>
                    <a:pt x="1299210" y="348230"/>
                  </a:moveTo>
                  <a:cubicBezTo>
                    <a:pt x="1268908" y="348230"/>
                    <a:pt x="1244346" y="372760"/>
                    <a:pt x="1244346" y="403023"/>
                  </a:cubicBezTo>
                  <a:cubicBezTo>
                    <a:pt x="1244251" y="404881"/>
                    <a:pt x="1244251" y="406746"/>
                    <a:pt x="1244346" y="408604"/>
                  </a:cubicBezTo>
                  <a:cubicBezTo>
                    <a:pt x="1247604" y="438728"/>
                    <a:pt x="1274693" y="460505"/>
                    <a:pt x="1304855" y="457252"/>
                  </a:cubicBezTo>
                  <a:cubicBezTo>
                    <a:pt x="1330522" y="454487"/>
                    <a:pt x="1350791" y="434238"/>
                    <a:pt x="1353566" y="408604"/>
                  </a:cubicBezTo>
                  <a:cubicBezTo>
                    <a:pt x="1353566" y="406765"/>
                    <a:pt x="1353566" y="404926"/>
                    <a:pt x="1353566" y="403023"/>
                  </a:cubicBezTo>
                  <a:cubicBezTo>
                    <a:pt x="1353496" y="373007"/>
                    <a:pt x="1329265" y="348636"/>
                    <a:pt x="1299210" y="348357"/>
                  </a:cubicBezTo>
                  <a:close/>
                  <a:moveTo>
                    <a:pt x="1664970" y="348230"/>
                  </a:moveTo>
                  <a:cubicBezTo>
                    <a:pt x="1634668" y="348230"/>
                    <a:pt x="1610106" y="372760"/>
                    <a:pt x="1610106" y="403023"/>
                  </a:cubicBezTo>
                  <a:cubicBezTo>
                    <a:pt x="1610106" y="404926"/>
                    <a:pt x="1610106" y="406765"/>
                    <a:pt x="1610106" y="408604"/>
                  </a:cubicBezTo>
                  <a:cubicBezTo>
                    <a:pt x="1613192" y="438708"/>
                    <a:pt x="1640135" y="460613"/>
                    <a:pt x="1670279" y="457525"/>
                  </a:cubicBezTo>
                  <a:cubicBezTo>
                    <a:pt x="1696155" y="454880"/>
                    <a:pt x="1716608" y="434447"/>
                    <a:pt x="1719263" y="408604"/>
                  </a:cubicBezTo>
                  <a:cubicBezTo>
                    <a:pt x="1719466" y="406752"/>
                    <a:pt x="1719574" y="404888"/>
                    <a:pt x="1719580" y="403023"/>
                  </a:cubicBezTo>
                  <a:cubicBezTo>
                    <a:pt x="1719510" y="372912"/>
                    <a:pt x="1695120" y="348496"/>
                    <a:pt x="1664970" y="348357"/>
                  </a:cubicBezTo>
                  <a:close/>
                  <a:moveTo>
                    <a:pt x="1299210" y="713519"/>
                  </a:moveTo>
                  <a:cubicBezTo>
                    <a:pt x="1268908" y="713519"/>
                    <a:pt x="1244346" y="738049"/>
                    <a:pt x="1244346" y="768312"/>
                  </a:cubicBezTo>
                  <a:cubicBezTo>
                    <a:pt x="1244346" y="798576"/>
                    <a:pt x="1268908" y="823106"/>
                    <a:pt x="1299210" y="823106"/>
                  </a:cubicBezTo>
                  <a:cubicBezTo>
                    <a:pt x="1329512" y="823106"/>
                    <a:pt x="1354074" y="798576"/>
                    <a:pt x="1354074" y="768312"/>
                  </a:cubicBezTo>
                  <a:cubicBezTo>
                    <a:pt x="1354004" y="738100"/>
                    <a:pt x="1329462" y="713646"/>
                    <a:pt x="1299210" y="713646"/>
                  </a:cubicBezTo>
                  <a:close/>
                  <a:moveTo>
                    <a:pt x="1116330" y="1261516"/>
                  </a:moveTo>
                  <a:cubicBezTo>
                    <a:pt x="1086066" y="1261478"/>
                    <a:pt x="1061498" y="1285951"/>
                    <a:pt x="1061466" y="1316183"/>
                  </a:cubicBezTo>
                  <a:cubicBezTo>
                    <a:pt x="1061447" y="1331936"/>
                    <a:pt x="1068229" y="1346934"/>
                    <a:pt x="1080071" y="1357342"/>
                  </a:cubicBezTo>
                  <a:cubicBezTo>
                    <a:pt x="1111701" y="1342628"/>
                    <a:pt x="1141838" y="1324897"/>
                    <a:pt x="1170051" y="1304387"/>
                  </a:cubicBezTo>
                  <a:cubicBezTo>
                    <a:pt x="1164438" y="1279293"/>
                    <a:pt x="1142073" y="1261504"/>
                    <a:pt x="1116330" y="1261643"/>
                  </a:cubicBezTo>
                  <a:close/>
                  <a:moveTo>
                    <a:pt x="933450" y="348293"/>
                  </a:moveTo>
                  <a:cubicBezTo>
                    <a:pt x="931590" y="348198"/>
                    <a:pt x="929723" y="348198"/>
                    <a:pt x="927862" y="348293"/>
                  </a:cubicBezTo>
                  <a:cubicBezTo>
                    <a:pt x="899859" y="351160"/>
                    <a:pt x="878567" y="374719"/>
                    <a:pt x="878586" y="402833"/>
                  </a:cubicBezTo>
                  <a:cubicBezTo>
                    <a:pt x="878491" y="404691"/>
                    <a:pt x="878491" y="406556"/>
                    <a:pt x="878586" y="408414"/>
                  </a:cubicBezTo>
                  <a:cubicBezTo>
                    <a:pt x="881297" y="434250"/>
                    <a:pt x="901738" y="454665"/>
                    <a:pt x="927608" y="457373"/>
                  </a:cubicBezTo>
                  <a:cubicBezTo>
                    <a:pt x="929469" y="457468"/>
                    <a:pt x="931335" y="457468"/>
                    <a:pt x="933196" y="457373"/>
                  </a:cubicBezTo>
                  <a:cubicBezTo>
                    <a:pt x="961320" y="457353"/>
                    <a:pt x="984879" y="436102"/>
                    <a:pt x="987743" y="408160"/>
                  </a:cubicBezTo>
                  <a:cubicBezTo>
                    <a:pt x="987838" y="406302"/>
                    <a:pt x="987838" y="404437"/>
                    <a:pt x="987743" y="402579"/>
                  </a:cubicBezTo>
                  <a:cubicBezTo>
                    <a:pt x="987431" y="372760"/>
                    <a:pt x="963308" y="348667"/>
                    <a:pt x="933450" y="348357"/>
                  </a:cubicBezTo>
                  <a:close/>
                  <a:moveTo>
                    <a:pt x="1116330" y="896227"/>
                  </a:moveTo>
                  <a:cubicBezTo>
                    <a:pt x="1086028" y="896227"/>
                    <a:pt x="1061466" y="920757"/>
                    <a:pt x="1061466" y="951021"/>
                  </a:cubicBezTo>
                  <a:cubicBezTo>
                    <a:pt x="1061466" y="981284"/>
                    <a:pt x="1086028" y="1005814"/>
                    <a:pt x="1116330" y="1005814"/>
                  </a:cubicBezTo>
                  <a:cubicBezTo>
                    <a:pt x="1146632" y="1005814"/>
                    <a:pt x="1171194" y="981284"/>
                    <a:pt x="1171194" y="951021"/>
                  </a:cubicBezTo>
                  <a:cubicBezTo>
                    <a:pt x="1171156" y="920783"/>
                    <a:pt x="1146607" y="896291"/>
                    <a:pt x="1116330" y="896291"/>
                  </a:cubicBezTo>
                  <a:close/>
                  <a:moveTo>
                    <a:pt x="893636" y="127"/>
                  </a:moveTo>
                  <a:cubicBezTo>
                    <a:pt x="872788" y="22088"/>
                    <a:pt x="873709" y="56766"/>
                    <a:pt x="895699" y="77586"/>
                  </a:cubicBezTo>
                  <a:cubicBezTo>
                    <a:pt x="904494" y="85919"/>
                    <a:pt x="915803" y="91107"/>
                    <a:pt x="927862" y="92337"/>
                  </a:cubicBezTo>
                  <a:cubicBezTo>
                    <a:pt x="929716" y="92540"/>
                    <a:pt x="931583" y="92648"/>
                    <a:pt x="933450" y="92654"/>
                  </a:cubicBezTo>
                  <a:cubicBezTo>
                    <a:pt x="963752" y="92635"/>
                    <a:pt x="988301" y="68092"/>
                    <a:pt x="988282" y="37829"/>
                  </a:cubicBezTo>
                  <a:cubicBezTo>
                    <a:pt x="988276" y="23794"/>
                    <a:pt x="982878" y="10299"/>
                    <a:pt x="973201" y="127"/>
                  </a:cubicBezTo>
                  <a:close/>
                  <a:moveTo>
                    <a:pt x="1299210" y="1078808"/>
                  </a:moveTo>
                  <a:cubicBezTo>
                    <a:pt x="1268908" y="1078808"/>
                    <a:pt x="1244346" y="1103339"/>
                    <a:pt x="1244346" y="1133602"/>
                  </a:cubicBezTo>
                  <a:cubicBezTo>
                    <a:pt x="1244251" y="1135460"/>
                    <a:pt x="1244251" y="1137324"/>
                    <a:pt x="1244346" y="1139182"/>
                  </a:cubicBezTo>
                  <a:cubicBezTo>
                    <a:pt x="1247140" y="1166345"/>
                    <a:pt x="1269536" y="1187304"/>
                    <a:pt x="1296861" y="1188332"/>
                  </a:cubicBezTo>
                  <a:cubicBezTo>
                    <a:pt x="1315739" y="1167575"/>
                    <a:pt x="1334326" y="1145569"/>
                    <a:pt x="1352614" y="1122313"/>
                  </a:cubicBezTo>
                  <a:cubicBezTo>
                    <a:pt x="1347311" y="1097048"/>
                    <a:pt x="1325055" y="1078916"/>
                    <a:pt x="1299210" y="1078808"/>
                  </a:cubicBezTo>
                  <a:close/>
                  <a:moveTo>
                    <a:pt x="1116330" y="530874"/>
                  </a:moveTo>
                  <a:cubicBezTo>
                    <a:pt x="1086028" y="530874"/>
                    <a:pt x="1061466" y="555404"/>
                    <a:pt x="1061466" y="585668"/>
                  </a:cubicBezTo>
                  <a:cubicBezTo>
                    <a:pt x="1061466" y="615931"/>
                    <a:pt x="1086028" y="640461"/>
                    <a:pt x="1116330" y="640461"/>
                  </a:cubicBezTo>
                  <a:cubicBezTo>
                    <a:pt x="1146632" y="640461"/>
                    <a:pt x="1171194" y="615931"/>
                    <a:pt x="1171194" y="585668"/>
                  </a:cubicBezTo>
                  <a:cubicBezTo>
                    <a:pt x="1171124" y="555455"/>
                    <a:pt x="1146581" y="531001"/>
                    <a:pt x="1116330" y="531001"/>
                  </a:cubicBezTo>
                  <a:close/>
                  <a:moveTo>
                    <a:pt x="1116330" y="165585"/>
                  </a:moveTo>
                  <a:cubicBezTo>
                    <a:pt x="1086028" y="165585"/>
                    <a:pt x="1061466" y="190115"/>
                    <a:pt x="1061466" y="220379"/>
                  </a:cubicBezTo>
                  <a:cubicBezTo>
                    <a:pt x="1061466" y="250642"/>
                    <a:pt x="1086028" y="275172"/>
                    <a:pt x="1116330" y="275172"/>
                  </a:cubicBezTo>
                  <a:cubicBezTo>
                    <a:pt x="1146632" y="275172"/>
                    <a:pt x="1171194" y="250642"/>
                    <a:pt x="1171194" y="220379"/>
                  </a:cubicBezTo>
                  <a:cubicBezTo>
                    <a:pt x="1171194" y="220359"/>
                    <a:pt x="1171194" y="220334"/>
                    <a:pt x="1171194" y="220315"/>
                  </a:cubicBezTo>
                  <a:cubicBezTo>
                    <a:pt x="1171156" y="190077"/>
                    <a:pt x="1146607" y="165585"/>
                    <a:pt x="1116330" y="16558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313;p6"/>
            <p:cNvSpPr/>
            <p:nvPr/>
          </p:nvSpPr>
          <p:spPr>
            <a:xfrm>
              <a:off x="4799544" y="1606595"/>
              <a:ext cx="693848" cy="513616"/>
            </a:xfrm>
            <a:custGeom>
              <a:avLst/>
              <a:gdLst/>
              <a:ahLst/>
              <a:cxnLst/>
              <a:rect l="l" t="t" r="r" b="b"/>
              <a:pathLst>
                <a:path w="1850262" h="1369644" extrusionOk="0">
                  <a:moveTo>
                    <a:pt x="750570" y="896291"/>
                  </a:moveTo>
                  <a:cubicBezTo>
                    <a:pt x="720268" y="896291"/>
                    <a:pt x="695706" y="920821"/>
                    <a:pt x="695706" y="951084"/>
                  </a:cubicBezTo>
                  <a:cubicBezTo>
                    <a:pt x="695706" y="981347"/>
                    <a:pt x="720268" y="1005877"/>
                    <a:pt x="750570" y="1005877"/>
                  </a:cubicBezTo>
                  <a:cubicBezTo>
                    <a:pt x="780872" y="1005877"/>
                    <a:pt x="805434" y="981347"/>
                    <a:pt x="805434" y="951084"/>
                  </a:cubicBezTo>
                  <a:cubicBezTo>
                    <a:pt x="805434" y="920821"/>
                    <a:pt x="780872" y="896291"/>
                    <a:pt x="750570" y="896291"/>
                  </a:cubicBezTo>
                  <a:close/>
                  <a:moveTo>
                    <a:pt x="750570" y="1261643"/>
                  </a:moveTo>
                  <a:cubicBezTo>
                    <a:pt x="720268" y="1261643"/>
                    <a:pt x="695706" y="1286173"/>
                    <a:pt x="695706" y="1316437"/>
                  </a:cubicBezTo>
                  <a:cubicBezTo>
                    <a:pt x="695700" y="1325842"/>
                    <a:pt x="698151" y="1335088"/>
                    <a:pt x="702818" y="1343263"/>
                  </a:cubicBezTo>
                  <a:cubicBezTo>
                    <a:pt x="722274" y="1353473"/>
                    <a:pt x="742436" y="1362294"/>
                    <a:pt x="763143" y="1369645"/>
                  </a:cubicBezTo>
                  <a:cubicBezTo>
                    <a:pt x="792499" y="1362288"/>
                    <a:pt x="810324" y="1332558"/>
                    <a:pt x="802964" y="1303239"/>
                  </a:cubicBezTo>
                  <a:cubicBezTo>
                    <a:pt x="796906" y="1279128"/>
                    <a:pt x="775335" y="1262119"/>
                    <a:pt x="750443" y="1261833"/>
                  </a:cubicBezTo>
                  <a:close/>
                  <a:moveTo>
                    <a:pt x="527939" y="127"/>
                  </a:moveTo>
                  <a:cubicBezTo>
                    <a:pt x="507054" y="22050"/>
                    <a:pt x="507924" y="56734"/>
                    <a:pt x="529876" y="77592"/>
                  </a:cubicBezTo>
                  <a:cubicBezTo>
                    <a:pt x="551828" y="98450"/>
                    <a:pt x="586556" y="97582"/>
                    <a:pt x="607441" y="75658"/>
                  </a:cubicBezTo>
                  <a:cubicBezTo>
                    <a:pt x="627590" y="54502"/>
                    <a:pt x="627590" y="21283"/>
                    <a:pt x="607441" y="127"/>
                  </a:cubicBezTo>
                  <a:close/>
                  <a:moveTo>
                    <a:pt x="567690" y="348357"/>
                  </a:moveTo>
                  <a:cubicBezTo>
                    <a:pt x="537388" y="348357"/>
                    <a:pt x="512826" y="372887"/>
                    <a:pt x="512826" y="403150"/>
                  </a:cubicBezTo>
                  <a:cubicBezTo>
                    <a:pt x="512731" y="405008"/>
                    <a:pt x="512731" y="406873"/>
                    <a:pt x="512826" y="408731"/>
                  </a:cubicBezTo>
                  <a:cubicBezTo>
                    <a:pt x="515912" y="438835"/>
                    <a:pt x="542855" y="460740"/>
                    <a:pt x="572999" y="457652"/>
                  </a:cubicBezTo>
                  <a:cubicBezTo>
                    <a:pt x="598875" y="455007"/>
                    <a:pt x="619328" y="434574"/>
                    <a:pt x="621983" y="408731"/>
                  </a:cubicBezTo>
                  <a:cubicBezTo>
                    <a:pt x="622186" y="406879"/>
                    <a:pt x="622294" y="405014"/>
                    <a:pt x="622300" y="403150"/>
                  </a:cubicBezTo>
                  <a:cubicBezTo>
                    <a:pt x="622300" y="372988"/>
                    <a:pt x="597891" y="348496"/>
                    <a:pt x="567690" y="348357"/>
                  </a:cubicBezTo>
                  <a:close/>
                  <a:moveTo>
                    <a:pt x="750570" y="165712"/>
                  </a:moveTo>
                  <a:cubicBezTo>
                    <a:pt x="720268" y="165712"/>
                    <a:pt x="695706" y="190242"/>
                    <a:pt x="695706" y="220505"/>
                  </a:cubicBezTo>
                  <a:cubicBezTo>
                    <a:pt x="695706" y="250769"/>
                    <a:pt x="720268" y="275299"/>
                    <a:pt x="750570" y="275299"/>
                  </a:cubicBezTo>
                  <a:cubicBezTo>
                    <a:pt x="780872" y="275299"/>
                    <a:pt x="805434" y="250769"/>
                    <a:pt x="805434" y="220505"/>
                  </a:cubicBezTo>
                  <a:cubicBezTo>
                    <a:pt x="805434" y="220486"/>
                    <a:pt x="805434" y="220461"/>
                    <a:pt x="805434" y="220442"/>
                  </a:cubicBezTo>
                  <a:cubicBezTo>
                    <a:pt x="805472" y="190179"/>
                    <a:pt x="780936" y="165623"/>
                    <a:pt x="750634" y="165585"/>
                  </a:cubicBezTo>
                  <a:cubicBezTo>
                    <a:pt x="750615" y="165585"/>
                    <a:pt x="750589" y="165585"/>
                    <a:pt x="750570" y="165585"/>
                  </a:cubicBezTo>
                  <a:close/>
                  <a:moveTo>
                    <a:pt x="933450" y="1078935"/>
                  </a:moveTo>
                  <a:cubicBezTo>
                    <a:pt x="931583" y="1078942"/>
                    <a:pt x="929716" y="1079049"/>
                    <a:pt x="927862" y="1079252"/>
                  </a:cubicBezTo>
                  <a:cubicBezTo>
                    <a:pt x="899884" y="1082112"/>
                    <a:pt x="878605" y="1105641"/>
                    <a:pt x="878586" y="1133729"/>
                  </a:cubicBezTo>
                  <a:cubicBezTo>
                    <a:pt x="878491" y="1135587"/>
                    <a:pt x="878491" y="1137451"/>
                    <a:pt x="878586" y="1139309"/>
                  </a:cubicBezTo>
                  <a:cubicBezTo>
                    <a:pt x="881272" y="1165159"/>
                    <a:pt x="901725" y="1185586"/>
                    <a:pt x="927608" y="1188268"/>
                  </a:cubicBezTo>
                  <a:cubicBezTo>
                    <a:pt x="929462" y="1188471"/>
                    <a:pt x="931329" y="1188579"/>
                    <a:pt x="933196" y="1188585"/>
                  </a:cubicBezTo>
                  <a:cubicBezTo>
                    <a:pt x="961333" y="1188535"/>
                    <a:pt x="984879" y="1167264"/>
                    <a:pt x="987743" y="1139309"/>
                  </a:cubicBezTo>
                  <a:cubicBezTo>
                    <a:pt x="987838" y="1137451"/>
                    <a:pt x="987838" y="1135587"/>
                    <a:pt x="987743" y="1133729"/>
                  </a:cubicBezTo>
                  <a:cubicBezTo>
                    <a:pt x="987812" y="1103637"/>
                    <a:pt x="963574" y="1079119"/>
                    <a:pt x="933450" y="1078808"/>
                  </a:cubicBezTo>
                  <a:close/>
                  <a:moveTo>
                    <a:pt x="750570" y="531001"/>
                  </a:moveTo>
                  <a:cubicBezTo>
                    <a:pt x="720268" y="531001"/>
                    <a:pt x="695706" y="555531"/>
                    <a:pt x="695706" y="585795"/>
                  </a:cubicBezTo>
                  <a:cubicBezTo>
                    <a:pt x="695706" y="616058"/>
                    <a:pt x="720268" y="640588"/>
                    <a:pt x="750570" y="640588"/>
                  </a:cubicBezTo>
                  <a:cubicBezTo>
                    <a:pt x="780872" y="640588"/>
                    <a:pt x="805434" y="616058"/>
                    <a:pt x="805434" y="585795"/>
                  </a:cubicBezTo>
                  <a:cubicBezTo>
                    <a:pt x="805434" y="555531"/>
                    <a:pt x="780872" y="531001"/>
                    <a:pt x="750570" y="531001"/>
                  </a:cubicBezTo>
                  <a:close/>
                  <a:moveTo>
                    <a:pt x="567690" y="713646"/>
                  </a:moveTo>
                  <a:cubicBezTo>
                    <a:pt x="537388" y="713646"/>
                    <a:pt x="512826" y="738176"/>
                    <a:pt x="512826" y="768439"/>
                  </a:cubicBezTo>
                  <a:cubicBezTo>
                    <a:pt x="512826" y="798702"/>
                    <a:pt x="537388" y="823233"/>
                    <a:pt x="567690" y="823233"/>
                  </a:cubicBezTo>
                  <a:cubicBezTo>
                    <a:pt x="597992" y="823233"/>
                    <a:pt x="622554" y="798702"/>
                    <a:pt x="622554" y="768439"/>
                  </a:cubicBezTo>
                  <a:cubicBezTo>
                    <a:pt x="622554" y="738176"/>
                    <a:pt x="597992" y="713646"/>
                    <a:pt x="567690" y="713646"/>
                  </a:cubicBezTo>
                  <a:close/>
                  <a:moveTo>
                    <a:pt x="384810" y="896291"/>
                  </a:moveTo>
                  <a:cubicBezTo>
                    <a:pt x="367494" y="896291"/>
                    <a:pt x="351193" y="904478"/>
                    <a:pt x="340868" y="918360"/>
                  </a:cubicBezTo>
                  <a:cubicBezTo>
                    <a:pt x="356699" y="948376"/>
                    <a:pt x="372872" y="977466"/>
                    <a:pt x="389382" y="1005624"/>
                  </a:cubicBezTo>
                  <a:cubicBezTo>
                    <a:pt x="419583" y="1003639"/>
                    <a:pt x="442455" y="977580"/>
                    <a:pt x="440461" y="947418"/>
                  </a:cubicBezTo>
                  <a:cubicBezTo>
                    <a:pt x="438544" y="918271"/>
                    <a:pt x="414052" y="895770"/>
                    <a:pt x="384810" y="896291"/>
                  </a:cubicBezTo>
                  <a:close/>
                  <a:moveTo>
                    <a:pt x="201930" y="348357"/>
                  </a:moveTo>
                  <a:cubicBezTo>
                    <a:pt x="171628" y="348357"/>
                    <a:pt x="147066" y="372887"/>
                    <a:pt x="147066" y="403150"/>
                  </a:cubicBezTo>
                  <a:cubicBezTo>
                    <a:pt x="146971" y="405008"/>
                    <a:pt x="146971" y="406873"/>
                    <a:pt x="147066" y="408731"/>
                  </a:cubicBezTo>
                  <a:cubicBezTo>
                    <a:pt x="150152" y="438835"/>
                    <a:pt x="177095" y="460740"/>
                    <a:pt x="207239" y="457652"/>
                  </a:cubicBezTo>
                  <a:cubicBezTo>
                    <a:pt x="233115" y="455007"/>
                    <a:pt x="253568" y="434574"/>
                    <a:pt x="256222" y="408731"/>
                  </a:cubicBezTo>
                  <a:cubicBezTo>
                    <a:pt x="256426" y="406879"/>
                    <a:pt x="256534" y="405014"/>
                    <a:pt x="256540" y="403150"/>
                  </a:cubicBezTo>
                  <a:cubicBezTo>
                    <a:pt x="256540" y="372988"/>
                    <a:pt x="232131" y="348496"/>
                    <a:pt x="201930" y="348357"/>
                  </a:cubicBezTo>
                  <a:close/>
                  <a:moveTo>
                    <a:pt x="19050" y="165585"/>
                  </a:moveTo>
                  <a:cubicBezTo>
                    <a:pt x="12548" y="165591"/>
                    <a:pt x="6098" y="166752"/>
                    <a:pt x="0" y="169010"/>
                  </a:cubicBezTo>
                  <a:cubicBezTo>
                    <a:pt x="15791" y="201226"/>
                    <a:pt x="31350" y="234077"/>
                    <a:pt x="46672" y="267562"/>
                  </a:cubicBezTo>
                  <a:cubicBezTo>
                    <a:pt x="72803" y="252303"/>
                    <a:pt x="81597" y="218787"/>
                    <a:pt x="66319" y="192690"/>
                  </a:cubicBezTo>
                  <a:cubicBezTo>
                    <a:pt x="56496" y="175916"/>
                    <a:pt x="38506" y="165598"/>
                    <a:pt x="19050" y="165585"/>
                  </a:cubicBezTo>
                  <a:close/>
                  <a:moveTo>
                    <a:pt x="162179" y="0"/>
                  </a:moveTo>
                  <a:cubicBezTo>
                    <a:pt x="141294" y="21924"/>
                    <a:pt x="142164" y="56607"/>
                    <a:pt x="164116" y="77465"/>
                  </a:cubicBezTo>
                  <a:cubicBezTo>
                    <a:pt x="186068" y="98324"/>
                    <a:pt x="220796" y="97455"/>
                    <a:pt x="241681" y="75531"/>
                  </a:cubicBezTo>
                  <a:cubicBezTo>
                    <a:pt x="261830" y="54375"/>
                    <a:pt x="261830" y="21156"/>
                    <a:pt x="241681" y="0"/>
                  </a:cubicBezTo>
                  <a:close/>
                  <a:moveTo>
                    <a:pt x="567690" y="1078808"/>
                  </a:moveTo>
                  <a:cubicBezTo>
                    <a:pt x="537388" y="1078808"/>
                    <a:pt x="512826" y="1103339"/>
                    <a:pt x="512826" y="1133602"/>
                  </a:cubicBezTo>
                  <a:cubicBezTo>
                    <a:pt x="512731" y="1135460"/>
                    <a:pt x="512731" y="1137324"/>
                    <a:pt x="512826" y="1139182"/>
                  </a:cubicBezTo>
                  <a:cubicBezTo>
                    <a:pt x="515912" y="1169287"/>
                    <a:pt x="542855" y="1191192"/>
                    <a:pt x="572999" y="1188103"/>
                  </a:cubicBezTo>
                  <a:cubicBezTo>
                    <a:pt x="598875" y="1185459"/>
                    <a:pt x="619328" y="1165026"/>
                    <a:pt x="621983" y="1139182"/>
                  </a:cubicBezTo>
                  <a:cubicBezTo>
                    <a:pt x="622186" y="1137331"/>
                    <a:pt x="622294" y="1135466"/>
                    <a:pt x="622300" y="1133602"/>
                  </a:cubicBezTo>
                  <a:cubicBezTo>
                    <a:pt x="622300" y="1103440"/>
                    <a:pt x="597891" y="1078948"/>
                    <a:pt x="567690" y="1078808"/>
                  </a:cubicBezTo>
                  <a:close/>
                  <a:moveTo>
                    <a:pt x="384810" y="165585"/>
                  </a:moveTo>
                  <a:cubicBezTo>
                    <a:pt x="354508" y="165585"/>
                    <a:pt x="329946" y="190115"/>
                    <a:pt x="329946" y="220379"/>
                  </a:cubicBezTo>
                  <a:cubicBezTo>
                    <a:pt x="329946" y="250642"/>
                    <a:pt x="354508" y="275172"/>
                    <a:pt x="384810" y="275172"/>
                  </a:cubicBezTo>
                  <a:cubicBezTo>
                    <a:pt x="415112" y="275172"/>
                    <a:pt x="439674" y="250642"/>
                    <a:pt x="439674" y="220379"/>
                  </a:cubicBezTo>
                  <a:cubicBezTo>
                    <a:pt x="439674" y="220359"/>
                    <a:pt x="439674" y="220334"/>
                    <a:pt x="439674" y="220315"/>
                  </a:cubicBezTo>
                  <a:cubicBezTo>
                    <a:pt x="439674" y="190090"/>
                    <a:pt x="415138" y="165585"/>
                    <a:pt x="384874" y="165585"/>
                  </a:cubicBezTo>
                  <a:cubicBezTo>
                    <a:pt x="384854" y="165585"/>
                    <a:pt x="384829" y="165585"/>
                    <a:pt x="384810" y="165585"/>
                  </a:cubicBezTo>
                  <a:close/>
                  <a:moveTo>
                    <a:pt x="933450" y="713519"/>
                  </a:moveTo>
                  <a:cubicBezTo>
                    <a:pt x="931590" y="713424"/>
                    <a:pt x="929723" y="713424"/>
                    <a:pt x="927862" y="713519"/>
                  </a:cubicBezTo>
                  <a:cubicBezTo>
                    <a:pt x="897700" y="716772"/>
                    <a:pt x="875894" y="743827"/>
                    <a:pt x="879151" y="773950"/>
                  </a:cubicBezTo>
                  <a:cubicBezTo>
                    <a:pt x="881920" y="799584"/>
                    <a:pt x="902195" y="819827"/>
                    <a:pt x="927862" y="822599"/>
                  </a:cubicBezTo>
                  <a:cubicBezTo>
                    <a:pt x="929704" y="822599"/>
                    <a:pt x="931545" y="822599"/>
                    <a:pt x="933450" y="822599"/>
                  </a:cubicBezTo>
                  <a:cubicBezTo>
                    <a:pt x="963752" y="822599"/>
                    <a:pt x="988314" y="798068"/>
                    <a:pt x="988314" y="767805"/>
                  </a:cubicBezTo>
                  <a:cubicBezTo>
                    <a:pt x="988314" y="737542"/>
                    <a:pt x="963752" y="713012"/>
                    <a:pt x="933450" y="713012"/>
                  </a:cubicBezTo>
                  <a:close/>
                  <a:moveTo>
                    <a:pt x="384810" y="530874"/>
                  </a:moveTo>
                  <a:cubicBezTo>
                    <a:pt x="354508" y="530874"/>
                    <a:pt x="329946" y="555404"/>
                    <a:pt x="329946" y="585668"/>
                  </a:cubicBezTo>
                  <a:cubicBezTo>
                    <a:pt x="329946" y="615931"/>
                    <a:pt x="354508" y="640461"/>
                    <a:pt x="384810" y="640461"/>
                  </a:cubicBezTo>
                  <a:cubicBezTo>
                    <a:pt x="415112" y="640461"/>
                    <a:pt x="439674" y="615931"/>
                    <a:pt x="439674" y="585668"/>
                  </a:cubicBezTo>
                  <a:cubicBezTo>
                    <a:pt x="439604" y="555455"/>
                    <a:pt x="415061" y="531001"/>
                    <a:pt x="384810" y="531001"/>
                  </a:cubicBezTo>
                  <a:close/>
                  <a:moveTo>
                    <a:pt x="1847850" y="165585"/>
                  </a:moveTo>
                  <a:cubicBezTo>
                    <a:pt x="1817586" y="165420"/>
                    <a:pt x="1792916" y="189786"/>
                    <a:pt x="1792745" y="220011"/>
                  </a:cubicBezTo>
                  <a:cubicBezTo>
                    <a:pt x="1792662" y="235485"/>
                    <a:pt x="1799139" y="250274"/>
                    <a:pt x="1810576" y="260712"/>
                  </a:cubicBezTo>
                  <a:cubicBezTo>
                    <a:pt x="1823911" y="229048"/>
                    <a:pt x="1837138" y="197440"/>
                    <a:pt x="1850263" y="165902"/>
                  </a:cubicBezTo>
                  <a:close/>
                  <a:moveTo>
                    <a:pt x="1427226" y="951084"/>
                  </a:moveTo>
                  <a:cubicBezTo>
                    <a:pt x="1427232" y="966767"/>
                    <a:pt x="1433982" y="981690"/>
                    <a:pt x="1445768" y="992052"/>
                  </a:cubicBezTo>
                  <a:cubicBezTo>
                    <a:pt x="1464818" y="962563"/>
                    <a:pt x="1483868" y="931868"/>
                    <a:pt x="1502346" y="900222"/>
                  </a:cubicBezTo>
                  <a:cubicBezTo>
                    <a:pt x="1474292" y="888978"/>
                    <a:pt x="1442422" y="902582"/>
                    <a:pt x="1431163" y="930600"/>
                  </a:cubicBezTo>
                  <a:cubicBezTo>
                    <a:pt x="1428560" y="937075"/>
                    <a:pt x="1427226" y="943981"/>
                    <a:pt x="1427226" y="950957"/>
                  </a:cubicBezTo>
                  <a:close/>
                  <a:moveTo>
                    <a:pt x="1482090" y="531001"/>
                  </a:moveTo>
                  <a:cubicBezTo>
                    <a:pt x="1451788" y="531001"/>
                    <a:pt x="1427226" y="555531"/>
                    <a:pt x="1427226" y="585795"/>
                  </a:cubicBezTo>
                  <a:cubicBezTo>
                    <a:pt x="1427226" y="616058"/>
                    <a:pt x="1451788" y="640588"/>
                    <a:pt x="1482090" y="640588"/>
                  </a:cubicBezTo>
                  <a:cubicBezTo>
                    <a:pt x="1512392" y="640588"/>
                    <a:pt x="1536954" y="616058"/>
                    <a:pt x="1536954" y="585795"/>
                  </a:cubicBezTo>
                  <a:cubicBezTo>
                    <a:pt x="1536954" y="555531"/>
                    <a:pt x="1512392" y="531001"/>
                    <a:pt x="1482090" y="531001"/>
                  </a:cubicBezTo>
                  <a:close/>
                  <a:moveTo>
                    <a:pt x="1259459" y="127"/>
                  </a:moveTo>
                  <a:cubicBezTo>
                    <a:pt x="1238574" y="22050"/>
                    <a:pt x="1239444" y="56734"/>
                    <a:pt x="1261396" y="77592"/>
                  </a:cubicBezTo>
                  <a:cubicBezTo>
                    <a:pt x="1283348" y="98450"/>
                    <a:pt x="1318076" y="97582"/>
                    <a:pt x="1338961" y="75658"/>
                  </a:cubicBezTo>
                  <a:cubicBezTo>
                    <a:pt x="1359110" y="54502"/>
                    <a:pt x="1359110" y="21283"/>
                    <a:pt x="1338961" y="127"/>
                  </a:cubicBezTo>
                  <a:close/>
                  <a:moveTo>
                    <a:pt x="1482090" y="165585"/>
                  </a:moveTo>
                  <a:cubicBezTo>
                    <a:pt x="1451788" y="165585"/>
                    <a:pt x="1427226" y="190115"/>
                    <a:pt x="1427226" y="220379"/>
                  </a:cubicBezTo>
                  <a:cubicBezTo>
                    <a:pt x="1427226" y="250642"/>
                    <a:pt x="1451788" y="275172"/>
                    <a:pt x="1482090" y="275172"/>
                  </a:cubicBezTo>
                  <a:cubicBezTo>
                    <a:pt x="1512392" y="275172"/>
                    <a:pt x="1536954" y="250642"/>
                    <a:pt x="1536954" y="220379"/>
                  </a:cubicBezTo>
                  <a:cubicBezTo>
                    <a:pt x="1536954" y="220359"/>
                    <a:pt x="1536954" y="220334"/>
                    <a:pt x="1536954" y="220315"/>
                  </a:cubicBezTo>
                  <a:cubicBezTo>
                    <a:pt x="1536922" y="190077"/>
                    <a:pt x="1512367" y="165585"/>
                    <a:pt x="1482090" y="165585"/>
                  </a:cubicBezTo>
                  <a:close/>
                  <a:moveTo>
                    <a:pt x="1625219" y="0"/>
                  </a:moveTo>
                  <a:cubicBezTo>
                    <a:pt x="1604334" y="21924"/>
                    <a:pt x="1605204" y="56607"/>
                    <a:pt x="1627156" y="77465"/>
                  </a:cubicBezTo>
                  <a:cubicBezTo>
                    <a:pt x="1649108" y="98324"/>
                    <a:pt x="1683836" y="97455"/>
                    <a:pt x="1704721" y="75531"/>
                  </a:cubicBezTo>
                  <a:cubicBezTo>
                    <a:pt x="1724870" y="54375"/>
                    <a:pt x="1724870" y="21156"/>
                    <a:pt x="1704721" y="0"/>
                  </a:cubicBezTo>
                  <a:close/>
                  <a:moveTo>
                    <a:pt x="1299210" y="348230"/>
                  </a:moveTo>
                  <a:cubicBezTo>
                    <a:pt x="1268908" y="348230"/>
                    <a:pt x="1244346" y="372760"/>
                    <a:pt x="1244346" y="403023"/>
                  </a:cubicBezTo>
                  <a:cubicBezTo>
                    <a:pt x="1244251" y="404881"/>
                    <a:pt x="1244251" y="406746"/>
                    <a:pt x="1244346" y="408604"/>
                  </a:cubicBezTo>
                  <a:cubicBezTo>
                    <a:pt x="1247604" y="438728"/>
                    <a:pt x="1274693" y="460505"/>
                    <a:pt x="1304855" y="457252"/>
                  </a:cubicBezTo>
                  <a:cubicBezTo>
                    <a:pt x="1330522" y="454487"/>
                    <a:pt x="1350791" y="434238"/>
                    <a:pt x="1353566" y="408604"/>
                  </a:cubicBezTo>
                  <a:cubicBezTo>
                    <a:pt x="1353566" y="406765"/>
                    <a:pt x="1353566" y="404926"/>
                    <a:pt x="1353566" y="403023"/>
                  </a:cubicBezTo>
                  <a:cubicBezTo>
                    <a:pt x="1353496" y="373007"/>
                    <a:pt x="1329265" y="348636"/>
                    <a:pt x="1299210" y="348357"/>
                  </a:cubicBezTo>
                  <a:close/>
                  <a:moveTo>
                    <a:pt x="1664970" y="348230"/>
                  </a:moveTo>
                  <a:cubicBezTo>
                    <a:pt x="1634668" y="348230"/>
                    <a:pt x="1610106" y="372760"/>
                    <a:pt x="1610106" y="403023"/>
                  </a:cubicBezTo>
                  <a:cubicBezTo>
                    <a:pt x="1610106" y="404926"/>
                    <a:pt x="1610106" y="406765"/>
                    <a:pt x="1610106" y="408604"/>
                  </a:cubicBezTo>
                  <a:cubicBezTo>
                    <a:pt x="1613192" y="438708"/>
                    <a:pt x="1640135" y="460613"/>
                    <a:pt x="1670279" y="457525"/>
                  </a:cubicBezTo>
                  <a:cubicBezTo>
                    <a:pt x="1696155" y="454880"/>
                    <a:pt x="1716608" y="434447"/>
                    <a:pt x="1719263" y="408604"/>
                  </a:cubicBezTo>
                  <a:cubicBezTo>
                    <a:pt x="1719466" y="406752"/>
                    <a:pt x="1719574" y="404888"/>
                    <a:pt x="1719580" y="403023"/>
                  </a:cubicBezTo>
                  <a:cubicBezTo>
                    <a:pt x="1719510" y="372912"/>
                    <a:pt x="1695120" y="348496"/>
                    <a:pt x="1664970" y="348357"/>
                  </a:cubicBezTo>
                  <a:close/>
                  <a:moveTo>
                    <a:pt x="1299210" y="713519"/>
                  </a:moveTo>
                  <a:cubicBezTo>
                    <a:pt x="1268908" y="713519"/>
                    <a:pt x="1244346" y="738049"/>
                    <a:pt x="1244346" y="768312"/>
                  </a:cubicBezTo>
                  <a:cubicBezTo>
                    <a:pt x="1244346" y="798576"/>
                    <a:pt x="1268908" y="823106"/>
                    <a:pt x="1299210" y="823106"/>
                  </a:cubicBezTo>
                  <a:cubicBezTo>
                    <a:pt x="1329512" y="823106"/>
                    <a:pt x="1354074" y="798576"/>
                    <a:pt x="1354074" y="768312"/>
                  </a:cubicBezTo>
                  <a:cubicBezTo>
                    <a:pt x="1354004" y="738100"/>
                    <a:pt x="1329462" y="713646"/>
                    <a:pt x="1299210" y="713646"/>
                  </a:cubicBezTo>
                  <a:close/>
                  <a:moveTo>
                    <a:pt x="1116330" y="1261516"/>
                  </a:moveTo>
                  <a:cubicBezTo>
                    <a:pt x="1086066" y="1261478"/>
                    <a:pt x="1061498" y="1285951"/>
                    <a:pt x="1061466" y="1316183"/>
                  </a:cubicBezTo>
                  <a:cubicBezTo>
                    <a:pt x="1061447" y="1331936"/>
                    <a:pt x="1068229" y="1346934"/>
                    <a:pt x="1080071" y="1357342"/>
                  </a:cubicBezTo>
                  <a:cubicBezTo>
                    <a:pt x="1111701" y="1342628"/>
                    <a:pt x="1141838" y="1324897"/>
                    <a:pt x="1170051" y="1304387"/>
                  </a:cubicBezTo>
                  <a:cubicBezTo>
                    <a:pt x="1164438" y="1279293"/>
                    <a:pt x="1142073" y="1261504"/>
                    <a:pt x="1116330" y="1261643"/>
                  </a:cubicBezTo>
                  <a:close/>
                  <a:moveTo>
                    <a:pt x="933450" y="348293"/>
                  </a:moveTo>
                  <a:cubicBezTo>
                    <a:pt x="931590" y="348198"/>
                    <a:pt x="929723" y="348198"/>
                    <a:pt x="927862" y="348293"/>
                  </a:cubicBezTo>
                  <a:cubicBezTo>
                    <a:pt x="899859" y="351160"/>
                    <a:pt x="878567" y="374719"/>
                    <a:pt x="878586" y="402833"/>
                  </a:cubicBezTo>
                  <a:cubicBezTo>
                    <a:pt x="878491" y="404691"/>
                    <a:pt x="878491" y="406556"/>
                    <a:pt x="878586" y="408414"/>
                  </a:cubicBezTo>
                  <a:cubicBezTo>
                    <a:pt x="881297" y="434250"/>
                    <a:pt x="901738" y="454665"/>
                    <a:pt x="927608" y="457373"/>
                  </a:cubicBezTo>
                  <a:cubicBezTo>
                    <a:pt x="929469" y="457468"/>
                    <a:pt x="931335" y="457468"/>
                    <a:pt x="933196" y="457373"/>
                  </a:cubicBezTo>
                  <a:cubicBezTo>
                    <a:pt x="961320" y="457353"/>
                    <a:pt x="984879" y="436102"/>
                    <a:pt x="987743" y="408160"/>
                  </a:cubicBezTo>
                  <a:cubicBezTo>
                    <a:pt x="987838" y="406302"/>
                    <a:pt x="987838" y="404437"/>
                    <a:pt x="987743" y="402579"/>
                  </a:cubicBezTo>
                  <a:cubicBezTo>
                    <a:pt x="987431" y="372760"/>
                    <a:pt x="963308" y="348667"/>
                    <a:pt x="933450" y="348357"/>
                  </a:cubicBezTo>
                  <a:close/>
                  <a:moveTo>
                    <a:pt x="1116330" y="896227"/>
                  </a:moveTo>
                  <a:cubicBezTo>
                    <a:pt x="1086028" y="896227"/>
                    <a:pt x="1061466" y="920757"/>
                    <a:pt x="1061466" y="951021"/>
                  </a:cubicBezTo>
                  <a:cubicBezTo>
                    <a:pt x="1061466" y="981284"/>
                    <a:pt x="1086028" y="1005814"/>
                    <a:pt x="1116330" y="1005814"/>
                  </a:cubicBezTo>
                  <a:cubicBezTo>
                    <a:pt x="1146632" y="1005814"/>
                    <a:pt x="1171194" y="981284"/>
                    <a:pt x="1171194" y="951021"/>
                  </a:cubicBezTo>
                  <a:cubicBezTo>
                    <a:pt x="1171156" y="920783"/>
                    <a:pt x="1146607" y="896291"/>
                    <a:pt x="1116330" y="896291"/>
                  </a:cubicBezTo>
                  <a:close/>
                  <a:moveTo>
                    <a:pt x="893636" y="127"/>
                  </a:moveTo>
                  <a:cubicBezTo>
                    <a:pt x="872788" y="22088"/>
                    <a:pt x="873709" y="56766"/>
                    <a:pt x="895699" y="77586"/>
                  </a:cubicBezTo>
                  <a:cubicBezTo>
                    <a:pt x="904494" y="85919"/>
                    <a:pt x="915803" y="91107"/>
                    <a:pt x="927862" y="92337"/>
                  </a:cubicBezTo>
                  <a:cubicBezTo>
                    <a:pt x="929716" y="92540"/>
                    <a:pt x="931583" y="92648"/>
                    <a:pt x="933450" y="92654"/>
                  </a:cubicBezTo>
                  <a:cubicBezTo>
                    <a:pt x="963752" y="92635"/>
                    <a:pt x="988301" y="68092"/>
                    <a:pt x="988282" y="37829"/>
                  </a:cubicBezTo>
                  <a:cubicBezTo>
                    <a:pt x="988276" y="23794"/>
                    <a:pt x="982878" y="10299"/>
                    <a:pt x="973201" y="127"/>
                  </a:cubicBezTo>
                  <a:close/>
                  <a:moveTo>
                    <a:pt x="1299210" y="1078808"/>
                  </a:moveTo>
                  <a:cubicBezTo>
                    <a:pt x="1268908" y="1078808"/>
                    <a:pt x="1244346" y="1103339"/>
                    <a:pt x="1244346" y="1133602"/>
                  </a:cubicBezTo>
                  <a:cubicBezTo>
                    <a:pt x="1244251" y="1135460"/>
                    <a:pt x="1244251" y="1137324"/>
                    <a:pt x="1244346" y="1139182"/>
                  </a:cubicBezTo>
                  <a:cubicBezTo>
                    <a:pt x="1247140" y="1166345"/>
                    <a:pt x="1269536" y="1187304"/>
                    <a:pt x="1296861" y="1188332"/>
                  </a:cubicBezTo>
                  <a:cubicBezTo>
                    <a:pt x="1315739" y="1167575"/>
                    <a:pt x="1334326" y="1145569"/>
                    <a:pt x="1352614" y="1122313"/>
                  </a:cubicBezTo>
                  <a:cubicBezTo>
                    <a:pt x="1347311" y="1097048"/>
                    <a:pt x="1325055" y="1078916"/>
                    <a:pt x="1299210" y="1078808"/>
                  </a:cubicBezTo>
                  <a:close/>
                  <a:moveTo>
                    <a:pt x="1116330" y="530874"/>
                  </a:moveTo>
                  <a:cubicBezTo>
                    <a:pt x="1086028" y="530874"/>
                    <a:pt x="1061466" y="555404"/>
                    <a:pt x="1061466" y="585668"/>
                  </a:cubicBezTo>
                  <a:cubicBezTo>
                    <a:pt x="1061466" y="615931"/>
                    <a:pt x="1086028" y="640461"/>
                    <a:pt x="1116330" y="640461"/>
                  </a:cubicBezTo>
                  <a:cubicBezTo>
                    <a:pt x="1146632" y="640461"/>
                    <a:pt x="1171194" y="615931"/>
                    <a:pt x="1171194" y="585668"/>
                  </a:cubicBezTo>
                  <a:cubicBezTo>
                    <a:pt x="1171124" y="555455"/>
                    <a:pt x="1146581" y="531001"/>
                    <a:pt x="1116330" y="531001"/>
                  </a:cubicBezTo>
                  <a:close/>
                  <a:moveTo>
                    <a:pt x="1116330" y="165585"/>
                  </a:moveTo>
                  <a:cubicBezTo>
                    <a:pt x="1086028" y="165585"/>
                    <a:pt x="1061466" y="190115"/>
                    <a:pt x="1061466" y="220379"/>
                  </a:cubicBezTo>
                  <a:cubicBezTo>
                    <a:pt x="1061466" y="250642"/>
                    <a:pt x="1086028" y="275172"/>
                    <a:pt x="1116330" y="275172"/>
                  </a:cubicBezTo>
                  <a:cubicBezTo>
                    <a:pt x="1146632" y="275172"/>
                    <a:pt x="1171194" y="250642"/>
                    <a:pt x="1171194" y="220379"/>
                  </a:cubicBezTo>
                  <a:cubicBezTo>
                    <a:pt x="1171194" y="220359"/>
                    <a:pt x="1171194" y="220334"/>
                    <a:pt x="1171194" y="220315"/>
                  </a:cubicBezTo>
                  <a:cubicBezTo>
                    <a:pt x="1171156" y="190077"/>
                    <a:pt x="1146607" y="165585"/>
                    <a:pt x="1116330" y="16558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314;p6"/>
            <p:cNvSpPr/>
            <p:nvPr/>
          </p:nvSpPr>
          <p:spPr>
            <a:xfrm rot="10800000" flipH="1">
              <a:off x="4377375" y="1454281"/>
              <a:ext cx="389112" cy="153155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6"/>
            <p:cNvSpPr/>
            <p:nvPr/>
          </p:nvSpPr>
          <p:spPr>
            <a:xfrm flipH="1">
              <a:off x="774577" y="1131008"/>
              <a:ext cx="683038" cy="475637"/>
            </a:xfrm>
            <a:custGeom>
              <a:avLst/>
              <a:gdLst/>
              <a:ahLst/>
              <a:cxnLst/>
              <a:rect l="l" t="t" r="r" b="b"/>
              <a:pathLst>
                <a:path w="1821434" h="1268365" extrusionOk="0">
                  <a:moveTo>
                    <a:pt x="840804" y="0"/>
                  </a:moveTo>
                  <a:cubicBezTo>
                    <a:pt x="537718" y="0"/>
                    <a:pt x="314134" y="728422"/>
                    <a:pt x="0" y="1268366"/>
                  </a:cubicBezTo>
                  <a:lnTo>
                    <a:pt x="1821435" y="1268366"/>
                  </a:lnTo>
                  <a:cubicBezTo>
                    <a:pt x="1438784" y="781440"/>
                    <a:pt x="1172337" y="0"/>
                    <a:pt x="840804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6"/>
            <p:cNvSpPr/>
            <p:nvPr/>
          </p:nvSpPr>
          <p:spPr>
            <a:xfrm>
              <a:off x="4571564" y="989079"/>
              <a:ext cx="4572000" cy="1110066"/>
            </a:xfrm>
            <a:custGeom>
              <a:avLst/>
              <a:gdLst/>
              <a:ahLst/>
              <a:cxnLst/>
              <a:rect l="l" t="t" r="r" b="b"/>
              <a:pathLst>
                <a:path w="12192000" h="2960175" extrusionOk="0">
                  <a:moveTo>
                    <a:pt x="0" y="333390"/>
                  </a:moveTo>
                  <a:cubicBezTo>
                    <a:pt x="514350" y="333390"/>
                    <a:pt x="699072" y="1437375"/>
                    <a:pt x="1490980" y="1437375"/>
                  </a:cubicBezTo>
                  <a:cubicBezTo>
                    <a:pt x="2642870" y="1437375"/>
                    <a:pt x="2642870" y="0"/>
                    <a:pt x="3794697" y="0"/>
                  </a:cubicBezTo>
                  <a:cubicBezTo>
                    <a:pt x="4946523" y="0"/>
                    <a:pt x="4946650" y="2960175"/>
                    <a:pt x="6098413" y="2960175"/>
                  </a:cubicBezTo>
                  <a:cubicBezTo>
                    <a:pt x="7250176" y="2960175"/>
                    <a:pt x="7250303" y="571082"/>
                    <a:pt x="8402130" y="571082"/>
                  </a:cubicBezTo>
                  <a:cubicBezTo>
                    <a:pt x="9553956" y="571082"/>
                    <a:pt x="9490519" y="2769920"/>
                    <a:pt x="10642600" y="2769920"/>
                  </a:cubicBezTo>
                  <a:cubicBezTo>
                    <a:pt x="11588052" y="2769920"/>
                    <a:pt x="11586337" y="903964"/>
                    <a:pt x="12192000" y="235155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6"/>
            <p:cNvSpPr/>
            <p:nvPr/>
          </p:nvSpPr>
          <p:spPr>
            <a:xfrm flipH="1">
              <a:off x="218" y="989079"/>
              <a:ext cx="4572000" cy="1110066"/>
            </a:xfrm>
            <a:custGeom>
              <a:avLst/>
              <a:gdLst/>
              <a:ahLst/>
              <a:cxnLst/>
              <a:rect l="l" t="t" r="r" b="b"/>
              <a:pathLst>
                <a:path w="12192000" h="2960175" extrusionOk="0">
                  <a:moveTo>
                    <a:pt x="0" y="333390"/>
                  </a:moveTo>
                  <a:cubicBezTo>
                    <a:pt x="514350" y="333390"/>
                    <a:pt x="699072" y="1437375"/>
                    <a:pt x="1490980" y="1437375"/>
                  </a:cubicBezTo>
                  <a:cubicBezTo>
                    <a:pt x="2642870" y="1437375"/>
                    <a:pt x="2642870" y="0"/>
                    <a:pt x="3794697" y="0"/>
                  </a:cubicBezTo>
                  <a:cubicBezTo>
                    <a:pt x="4946523" y="0"/>
                    <a:pt x="4946650" y="2960175"/>
                    <a:pt x="6098413" y="2960175"/>
                  </a:cubicBezTo>
                  <a:cubicBezTo>
                    <a:pt x="7250176" y="2960175"/>
                    <a:pt x="7250303" y="571082"/>
                    <a:pt x="8402130" y="571082"/>
                  </a:cubicBezTo>
                  <a:cubicBezTo>
                    <a:pt x="9553956" y="571082"/>
                    <a:pt x="9490519" y="2769920"/>
                    <a:pt x="10642600" y="2769920"/>
                  </a:cubicBezTo>
                  <a:cubicBezTo>
                    <a:pt x="11588052" y="2769920"/>
                    <a:pt x="11586337" y="903964"/>
                    <a:pt x="12192000" y="235155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8" name="Google Shape;318;p6"/>
          <p:cNvSpPr txBox="1">
            <a:spLocks noGrp="1"/>
          </p:cNvSpPr>
          <p:nvPr>
            <p:ph type="title"/>
          </p:nvPr>
        </p:nvSpPr>
        <p:spPr>
          <a:xfrm>
            <a:off x="1241875" y="606667"/>
            <a:ext cx="6660300" cy="528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9" name="Google Shape;319;p6"/>
          <p:cNvSpPr txBox="1">
            <a:spLocks noGrp="1"/>
          </p:cNvSpPr>
          <p:nvPr>
            <p:ph type="body" idx="1"/>
          </p:nvPr>
        </p:nvSpPr>
        <p:spPr>
          <a:xfrm>
            <a:off x="1241825" y="1500467"/>
            <a:ext cx="3111900" cy="364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1pPr>
            <a:lvl2pPr marL="914400" lvl="1" indent="-355600" rtl="0">
              <a:spcBef>
                <a:spcPts val="800"/>
              </a:spcBef>
              <a:spcAft>
                <a:spcPts val="0"/>
              </a:spcAft>
              <a:buSzPts val="2000"/>
              <a:buChar char="▸"/>
              <a:defRPr sz="2000"/>
            </a:lvl2pPr>
            <a:lvl3pPr marL="1371600" lvl="2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0" name="Google Shape;320;p6"/>
          <p:cNvSpPr txBox="1">
            <a:spLocks noGrp="1"/>
          </p:cNvSpPr>
          <p:nvPr>
            <p:ph type="body" idx="2"/>
          </p:nvPr>
        </p:nvSpPr>
        <p:spPr>
          <a:xfrm>
            <a:off x="4790250" y="1500467"/>
            <a:ext cx="3111900" cy="364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1pPr>
            <a:lvl2pPr marL="914400" lvl="1" indent="-355600" rtl="0">
              <a:spcBef>
                <a:spcPts val="800"/>
              </a:spcBef>
              <a:spcAft>
                <a:spcPts val="0"/>
              </a:spcAft>
              <a:buSzPts val="2000"/>
              <a:buChar char="▸"/>
              <a:defRPr sz="2000"/>
            </a:lvl2pPr>
            <a:lvl3pPr marL="1371600" lvl="2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1" name="Google Shape;321;p6"/>
          <p:cNvSpPr txBox="1">
            <a:spLocks noGrp="1"/>
          </p:cNvSpPr>
          <p:nvPr>
            <p:ph type="sldNum" idx="12"/>
          </p:nvPr>
        </p:nvSpPr>
        <p:spPr>
          <a:xfrm>
            <a:off x="4297650" y="5885065"/>
            <a:ext cx="548700" cy="97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1C6B1FF4-2EDC-445C-9EFF-D1E61B63E92E}" type="slidenum">
              <a:rPr lang="en-IN" smtClean="0"/>
              <a:t>‹#›</a:t>
            </a:fld>
            <a:endParaRPr lang="en-IN" dirty="0"/>
          </a:p>
        </p:txBody>
      </p:sp>
      <p:grpSp>
        <p:nvGrpSpPr>
          <p:cNvPr id="322" name="Google Shape;322;p6"/>
          <p:cNvGrpSpPr/>
          <p:nvPr/>
        </p:nvGrpSpPr>
        <p:grpSpPr>
          <a:xfrm>
            <a:off x="138350" y="5033333"/>
            <a:ext cx="8847940" cy="1667667"/>
            <a:chOff x="138350" y="260325"/>
            <a:chExt cx="8847940" cy="1250750"/>
          </a:xfrm>
        </p:grpSpPr>
        <p:sp>
          <p:nvSpPr>
            <p:cNvPr id="323" name="Google Shape;323;p6"/>
            <p:cNvSpPr/>
            <p:nvPr/>
          </p:nvSpPr>
          <p:spPr>
            <a:xfrm>
              <a:off x="1499675" y="12505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4" name="Google Shape;324;p6"/>
            <p:cNvSpPr/>
            <p:nvPr/>
          </p:nvSpPr>
          <p:spPr>
            <a:xfrm>
              <a:off x="2661090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5" name="Google Shape;325;p6"/>
            <p:cNvSpPr/>
            <p:nvPr/>
          </p:nvSpPr>
          <p:spPr>
            <a:xfrm>
              <a:off x="964725" y="13648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6" name="Google Shape;326;p6"/>
            <p:cNvSpPr/>
            <p:nvPr/>
          </p:nvSpPr>
          <p:spPr>
            <a:xfrm>
              <a:off x="2853765" y="14338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7" name="Google Shape;327;p6"/>
            <p:cNvSpPr/>
            <p:nvPr/>
          </p:nvSpPr>
          <p:spPr>
            <a:xfrm>
              <a:off x="6511800" y="2603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8" name="Google Shape;328;p6"/>
            <p:cNvSpPr/>
            <p:nvPr/>
          </p:nvSpPr>
          <p:spPr>
            <a:xfrm>
              <a:off x="922865" y="3854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9" name="Google Shape;329;p6"/>
            <p:cNvSpPr/>
            <p:nvPr/>
          </p:nvSpPr>
          <p:spPr>
            <a:xfrm>
              <a:off x="1669300" y="3521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0" name="Google Shape;330;p6"/>
            <p:cNvSpPr/>
            <p:nvPr/>
          </p:nvSpPr>
          <p:spPr>
            <a:xfrm>
              <a:off x="138350" y="3663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1" name="Google Shape;331;p6"/>
            <p:cNvSpPr/>
            <p:nvPr/>
          </p:nvSpPr>
          <p:spPr>
            <a:xfrm>
              <a:off x="5813290" y="108617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2" name="Google Shape;332;p6"/>
            <p:cNvSpPr/>
            <p:nvPr/>
          </p:nvSpPr>
          <p:spPr>
            <a:xfrm>
              <a:off x="8192200" y="3521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3" name="Google Shape;333;p6"/>
            <p:cNvSpPr/>
            <p:nvPr/>
          </p:nvSpPr>
          <p:spPr>
            <a:xfrm>
              <a:off x="3083050" y="5880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4" name="Google Shape;334;p6"/>
            <p:cNvSpPr/>
            <p:nvPr/>
          </p:nvSpPr>
          <p:spPr>
            <a:xfrm>
              <a:off x="5905390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5" name="Google Shape;335;p6"/>
            <p:cNvSpPr/>
            <p:nvPr/>
          </p:nvSpPr>
          <p:spPr>
            <a:xfrm>
              <a:off x="3321725" y="1144805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6" name="Google Shape;336;p6"/>
            <p:cNvSpPr/>
            <p:nvPr/>
          </p:nvSpPr>
          <p:spPr>
            <a:xfrm>
              <a:off x="5550600" y="12505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7" name="Google Shape;337;p6"/>
            <p:cNvSpPr/>
            <p:nvPr/>
          </p:nvSpPr>
          <p:spPr>
            <a:xfrm>
              <a:off x="7715565" y="11781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8" name="Google Shape;338;p6"/>
            <p:cNvSpPr/>
            <p:nvPr/>
          </p:nvSpPr>
          <p:spPr>
            <a:xfrm>
              <a:off x="7255125" y="46268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9" name="Google Shape;339;p6"/>
            <p:cNvSpPr/>
            <p:nvPr/>
          </p:nvSpPr>
          <p:spPr>
            <a:xfrm>
              <a:off x="8774600" y="14147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0" name="Google Shape;340;p6"/>
            <p:cNvSpPr/>
            <p:nvPr/>
          </p:nvSpPr>
          <p:spPr>
            <a:xfrm>
              <a:off x="8928090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1" name="Google Shape;341;p6"/>
            <p:cNvSpPr/>
            <p:nvPr/>
          </p:nvSpPr>
          <p:spPr>
            <a:xfrm>
              <a:off x="7494550" y="13506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2" name="Google Shape;342;p6"/>
            <p:cNvSpPr/>
            <p:nvPr/>
          </p:nvSpPr>
          <p:spPr>
            <a:xfrm>
              <a:off x="4147815" y="6071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3" name="Google Shape;343;p6"/>
            <p:cNvSpPr/>
            <p:nvPr/>
          </p:nvSpPr>
          <p:spPr>
            <a:xfrm>
              <a:off x="4901365" y="3854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4" name="Google Shape;344;p6"/>
            <p:cNvSpPr/>
            <p:nvPr/>
          </p:nvSpPr>
          <p:spPr>
            <a:xfrm>
              <a:off x="5055300" y="4769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5" name="Google Shape;345;p6"/>
            <p:cNvSpPr/>
            <p:nvPr/>
          </p:nvSpPr>
          <p:spPr>
            <a:xfrm>
              <a:off x="8316990" y="2603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6" name="Google Shape;346;p6"/>
            <p:cNvSpPr/>
            <p:nvPr/>
          </p:nvSpPr>
          <p:spPr>
            <a:xfrm>
              <a:off x="364940" y="14338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7" name="Google Shape;347;p6"/>
            <p:cNvSpPr/>
            <p:nvPr/>
          </p:nvSpPr>
          <p:spPr>
            <a:xfrm>
              <a:off x="194015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348" name="Google Shape;348;p6"/>
          <p:cNvSpPr/>
          <p:nvPr/>
        </p:nvSpPr>
        <p:spPr>
          <a:xfrm>
            <a:off x="4212739" y="1221764"/>
            <a:ext cx="718522" cy="267733"/>
          </a:xfrm>
          <a:custGeom>
            <a:avLst/>
            <a:gdLst/>
            <a:ahLst/>
            <a:cxnLst/>
            <a:rect l="l" t="t" r="r" b="b"/>
            <a:pathLst>
              <a:path w="1562005" h="436521" extrusionOk="0">
                <a:moveTo>
                  <a:pt x="937260" y="436521"/>
                </a:moveTo>
                <a:cubicBezTo>
                  <a:pt x="896645" y="436521"/>
                  <a:pt x="890776" y="349597"/>
                  <a:pt x="885947" y="206493"/>
                </a:cubicBezTo>
                <a:cubicBezTo>
                  <a:pt x="883770" y="141015"/>
                  <a:pt x="879699" y="18979"/>
                  <a:pt x="861522" y="18979"/>
                </a:cubicBezTo>
                <a:cubicBezTo>
                  <a:pt x="841357" y="18979"/>
                  <a:pt x="830659" y="96889"/>
                  <a:pt x="823653" y="148417"/>
                </a:cubicBezTo>
                <a:cubicBezTo>
                  <a:pt x="812860" y="226611"/>
                  <a:pt x="803582" y="294177"/>
                  <a:pt x="766849" y="294177"/>
                </a:cubicBezTo>
                <a:cubicBezTo>
                  <a:pt x="746210" y="294177"/>
                  <a:pt x="739394" y="277001"/>
                  <a:pt x="734376" y="264475"/>
                </a:cubicBezTo>
                <a:cubicBezTo>
                  <a:pt x="729359" y="251949"/>
                  <a:pt x="726235" y="246729"/>
                  <a:pt x="719513" y="246729"/>
                </a:cubicBezTo>
                <a:cubicBezTo>
                  <a:pt x="706543" y="246729"/>
                  <a:pt x="701336" y="266752"/>
                  <a:pt x="694993" y="297214"/>
                </a:cubicBezTo>
                <a:cubicBezTo>
                  <a:pt x="687419" y="333939"/>
                  <a:pt x="677951" y="379584"/>
                  <a:pt x="634307" y="379584"/>
                </a:cubicBezTo>
                <a:cubicBezTo>
                  <a:pt x="597480" y="379584"/>
                  <a:pt x="590095" y="315624"/>
                  <a:pt x="582332" y="247773"/>
                </a:cubicBezTo>
                <a:cubicBezTo>
                  <a:pt x="576746" y="199281"/>
                  <a:pt x="569078" y="132854"/>
                  <a:pt x="549102" y="132854"/>
                </a:cubicBezTo>
                <a:cubicBezTo>
                  <a:pt x="538404" y="132854"/>
                  <a:pt x="527895" y="170813"/>
                  <a:pt x="520700" y="195486"/>
                </a:cubicBezTo>
                <a:cubicBezTo>
                  <a:pt x="508393" y="239328"/>
                  <a:pt x="495801" y="284688"/>
                  <a:pt x="463896" y="284688"/>
                </a:cubicBezTo>
                <a:cubicBezTo>
                  <a:pt x="443447" y="284688"/>
                  <a:pt x="433696" y="256219"/>
                  <a:pt x="422335" y="222341"/>
                </a:cubicBezTo>
                <a:cubicBezTo>
                  <a:pt x="415235" y="201274"/>
                  <a:pt x="403401" y="166068"/>
                  <a:pt x="392892" y="166068"/>
                </a:cubicBezTo>
                <a:cubicBezTo>
                  <a:pt x="382383" y="166068"/>
                  <a:pt x="376608" y="180492"/>
                  <a:pt x="369129" y="195770"/>
                </a:cubicBezTo>
                <a:cubicBezTo>
                  <a:pt x="357958" y="218450"/>
                  <a:pt x="344041" y="246729"/>
                  <a:pt x="312325" y="246729"/>
                </a:cubicBezTo>
                <a:lnTo>
                  <a:pt x="0" y="246729"/>
                </a:lnTo>
                <a:lnTo>
                  <a:pt x="0" y="227750"/>
                </a:lnTo>
                <a:lnTo>
                  <a:pt x="312420" y="227750"/>
                </a:lnTo>
                <a:cubicBezTo>
                  <a:pt x="331355" y="227750"/>
                  <a:pt x="340159" y="211713"/>
                  <a:pt x="352183" y="187325"/>
                </a:cubicBezTo>
                <a:cubicBezTo>
                  <a:pt x="361650" y="167586"/>
                  <a:pt x="371874" y="147089"/>
                  <a:pt x="392892" y="147089"/>
                </a:cubicBezTo>
                <a:cubicBezTo>
                  <a:pt x="416844" y="147089"/>
                  <a:pt x="428299" y="180682"/>
                  <a:pt x="440228" y="216268"/>
                </a:cubicBezTo>
                <a:cubicBezTo>
                  <a:pt x="445625" y="232305"/>
                  <a:pt x="456891" y="265709"/>
                  <a:pt x="463802" y="265709"/>
                </a:cubicBezTo>
                <a:cubicBezTo>
                  <a:pt x="481600" y="265709"/>
                  <a:pt x="493245" y="223954"/>
                  <a:pt x="502618" y="190361"/>
                </a:cubicBezTo>
                <a:cubicBezTo>
                  <a:pt x="514073" y="149366"/>
                  <a:pt x="523919" y="113875"/>
                  <a:pt x="549007" y="113875"/>
                </a:cubicBezTo>
                <a:cubicBezTo>
                  <a:pt x="585835" y="113875"/>
                  <a:pt x="593219" y="177835"/>
                  <a:pt x="600982" y="245686"/>
                </a:cubicBezTo>
                <a:cubicBezTo>
                  <a:pt x="606568" y="294177"/>
                  <a:pt x="614237" y="360604"/>
                  <a:pt x="634213" y="360604"/>
                </a:cubicBezTo>
                <a:cubicBezTo>
                  <a:pt x="660437" y="360604"/>
                  <a:pt x="667916" y="334034"/>
                  <a:pt x="676437" y="293418"/>
                </a:cubicBezTo>
                <a:cubicBezTo>
                  <a:pt x="683064" y="261154"/>
                  <a:pt x="690070" y="227750"/>
                  <a:pt x="719418" y="227750"/>
                </a:cubicBezTo>
                <a:cubicBezTo>
                  <a:pt x="740057" y="227750"/>
                  <a:pt x="746873" y="244926"/>
                  <a:pt x="751891" y="257453"/>
                </a:cubicBezTo>
                <a:cubicBezTo>
                  <a:pt x="756908" y="269979"/>
                  <a:pt x="760033" y="275198"/>
                  <a:pt x="766754" y="275198"/>
                </a:cubicBezTo>
                <a:cubicBezTo>
                  <a:pt x="786920" y="275198"/>
                  <a:pt x="797618" y="197289"/>
                  <a:pt x="804624" y="145760"/>
                </a:cubicBezTo>
                <a:cubicBezTo>
                  <a:pt x="815416" y="67566"/>
                  <a:pt x="824694" y="0"/>
                  <a:pt x="861427" y="0"/>
                </a:cubicBezTo>
                <a:cubicBezTo>
                  <a:pt x="896172" y="0"/>
                  <a:pt x="900432" y="74398"/>
                  <a:pt x="904787" y="205924"/>
                </a:cubicBezTo>
                <a:cubicBezTo>
                  <a:pt x="907438" y="285067"/>
                  <a:pt x="911888" y="417542"/>
                  <a:pt x="937165" y="417542"/>
                </a:cubicBezTo>
                <a:cubicBezTo>
                  <a:pt x="966419" y="417542"/>
                  <a:pt x="977212" y="315814"/>
                  <a:pt x="984502" y="248437"/>
                </a:cubicBezTo>
                <a:cubicBezTo>
                  <a:pt x="993401" y="163980"/>
                  <a:pt x="998797" y="123365"/>
                  <a:pt x="1022371" y="123365"/>
                </a:cubicBezTo>
                <a:cubicBezTo>
                  <a:pt x="1050773" y="123365"/>
                  <a:pt x="1061944" y="158856"/>
                  <a:pt x="1073494" y="196435"/>
                </a:cubicBezTo>
                <a:cubicBezTo>
                  <a:pt x="1085044" y="234013"/>
                  <a:pt x="1097636" y="275198"/>
                  <a:pt x="1126511" y="275198"/>
                </a:cubicBezTo>
                <a:cubicBezTo>
                  <a:pt x="1139481" y="275198"/>
                  <a:pt x="1146108" y="268460"/>
                  <a:pt x="1156711" y="256219"/>
                </a:cubicBezTo>
                <a:cubicBezTo>
                  <a:pt x="1167315" y="243977"/>
                  <a:pt x="1182462" y="227750"/>
                  <a:pt x="1211716" y="227750"/>
                </a:cubicBezTo>
                <a:lnTo>
                  <a:pt x="1562005" y="227750"/>
                </a:lnTo>
                <a:lnTo>
                  <a:pt x="1562005" y="246729"/>
                </a:lnTo>
                <a:lnTo>
                  <a:pt x="1211811" y="246729"/>
                </a:lnTo>
                <a:cubicBezTo>
                  <a:pt x="1191078" y="246729"/>
                  <a:pt x="1181705" y="257168"/>
                  <a:pt x="1170912" y="269315"/>
                </a:cubicBezTo>
                <a:cubicBezTo>
                  <a:pt x="1160120" y="281461"/>
                  <a:pt x="1148759" y="294177"/>
                  <a:pt x="1126606" y="294177"/>
                </a:cubicBezTo>
                <a:cubicBezTo>
                  <a:pt x="1083719" y="294177"/>
                  <a:pt x="1068666" y="245211"/>
                  <a:pt x="1055412" y="202033"/>
                </a:cubicBezTo>
                <a:cubicBezTo>
                  <a:pt x="1046607" y="173565"/>
                  <a:pt x="1037424" y="143198"/>
                  <a:pt x="1023128" y="142344"/>
                </a:cubicBezTo>
                <a:cubicBezTo>
                  <a:pt x="1013661" y="149746"/>
                  <a:pt x="1007697" y="207822"/>
                  <a:pt x="1003247" y="250430"/>
                </a:cubicBezTo>
                <a:cubicBezTo>
                  <a:pt x="993496" y="341910"/>
                  <a:pt x="983555" y="436521"/>
                  <a:pt x="937260" y="436521"/>
                </a:cubicBezTo>
                <a:close/>
              </a:path>
            </a:pathLst>
          </a:custGeom>
          <a:gradFill>
            <a:gsLst>
              <a:gs pos="0">
                <a:srgbClr val="8097FF">
                  <a:alpha val="0"/>
                </a:srgbClr>
              </a:gs>
              <a:gs pos="22000">
                <a:schemeClr val="accent1"/>
              </a:gs>
              <a:gs pos="76000">
                <a:schemeClr val="accent1"/>
              </a:gs>
              <a:gs pos="100000">
                <a:srgbClr val="8097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" name="Google Shape;350;p7"/>
          <p:cNvGrpSpPr/>
          <p:nvPr/>
        </p:nvGrpSpPr>
        <p:grpSpPr>
          <a:xfrm>
            <a:off x="219" y="4944448"/>
            <a:ext cx="9143345" cy="1642243"/>
            <a:chOff x="218" y="898161"/>
            <a:chExt cx="9143345" cy="1231682"/>
          </a:xfrm>
        </p:grpSpPr>
        <p:sp>
          <p:nvSpPr>
            <p:cNvPr id="351" name="Google Shape;351;p7"/>
            <p:cNvSpPr/>
            <p:nvPr/>
          </p:nvSpPr>
          <p:spPr>
            <a:xfrm>
              <a:off x="4571575" y="1374616"/>
              <a:ext cx="236742" cy="232824"/>
            </a:xfrm>
            <a:custGeom>
              <a:avLst/>
              <a:gdLst/>
              <a:ahLst/>
              <a:cxnLst/>
              <a:rect l="l" t="t" r="r" b="b"/>
              <a:pathLst>
                <a:path w="618934" h="620864" extrusionOk="0">
                  <a:moveTo>
                    <a:pt x="0" y="0"/>
                  </a:moveTo>
                  <a:lnTo>
                    <a:pt x="0" y="620865"/>
                  </a:lnTo>
                  <a:lnTo>
                    <a:pt x="618935" y="620865"/>
                  </a:lnTo>
                  <a:cubicBezTo>
                    <a:pt x="480632" y="309101"/>
                    <a:pt x="339535" y="1459"/>
                    <a:pt x="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7"/>
            <p:cNvSpPr/>
            <p:nvPr/>
          </p:nvSpPr>
          <p:spPr>
            <a:xfrm flipH="1">
              <a:off x="4340118" y="1374612"/>
              <a:ext cx="232100" cy="232824"/>
            </a:xfrm>
            <a:custGeom>
              <a:avLst/>
              <a:gdLst/>
              <a:ahLst/>
              <a:cxnLst/>
              <a:rect l="l" t="t" r="r" b="b"/>
              <a:pathLst>
                <a:path w="618934" h="620864" extrusionOk="0">
                  <a:moveTo>
                    <a:pt x="0" y="0"/>
                  </a:moveTo>
                  <a:lnTo>
                    <a:pt x="0" y="620865"/>
                  </a:lnTo>
                  <a:lnTo>
                    <a:pt x="618935" y="620865"/>
                  </a:lnTo>
                  <a:cubicBezTo>
                    <a:pt x="480632" y="309101"/>
                    <a:pt x="339535" y="1459"/>
                    <a:pt x="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7"/>
            <p:cNvSpPr/>
            <p:nvPr/>
          </p:nvSpPr>
          <p:spPr>
            <a:xfrm>
              <a:off x="4765540" y="1606642"/>
              <a:ext cx="753451" cy="523201"/>
            </a:xfrm>
            <a:custGeom>
              <a:avLst/>
              <a:gdLst/>
              <a:ahLst/>
              <a:cxnLst/>
              <a:rect l="l" t="t" r="r" b="b"/>
              <a:pathLst>
                <a:path w="2009203" h="1395202" extrusionOk="0">
                  <a:moveTo>
                    <a:pt x="1005142" y="1395202"/>
                  </a:moveTo>
                  <a:cubicBezTo>
                    <a:pt x="1434656" y="1395202"/>
                    <a:pt x="1742377" y="650418"/>
                    <a:pt x="2009204" y="0"/>
                  </a:cubicBezTo>
                  <a:lnTo>
                    <a:pt x="0" y="0"/>
                  </a:lnTo>
                  <a:cubicBezTo>
                    <a:pt x="310706" y="521742"/>
                    <a:pt x="470408" y="1395202"/>
                    <a:pt x="1005142" y="1395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7"/>
            <p:cNvSpPr/>
            <p:nvPr/>
          </p:nvSpPr>
          <p:spPr>
            <a:xfrm>
              <a:off x="4803711" y="1606642"/>
              <a:ext cx="426243" cy="242789"/>
            </a:xfrm>
            <a:custGeom>
              <a:avLst/>
              <a:gdLst/>
              <a:ahLst/>
              <a:cxnLst/>
              <a:rect l="l" t="t" r="r" b="b"/>
              <a:pathLst>
                <a:path w="1136649" h="647437" extrusionOk="0">
                  <a:moveTo>
                    <a:pt x="632968" y="647437"/>
                  </a:moveTo>
                  <a:cubicBezTo>
                    <a:pt x="884492" y="647437"/>
                    <a:pt x="1023684" y="362626"/>
                    <a:pt x="1136650" y="0"/>
                  </a:cubicBezTo>
                  <a:lnTo>
                    <a:pt x="0" y="0"/>
                  </a:lnTo>
                  <a:cubicBezTo>
                    <a:pt x="142494" y="321467"/>
                    <a:pt x="282067" y="647437"/>
                    <a:pt x="632968" y="647437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7"/>
            <p:cNvSpPr/>
            <p:nvPr/>
          </p:nvSpPr>
          <p:spPr>
            <a:xfrm>
              <a:off x="5519015" y="1249917"/>
              <a:ext cx="481965" cy="356728"/>
            </a:xfrm>
            <a:custGeom>
              <a:avLst/>
              <a:gdLst/>
              <a:ahLst/>
              <a:cxnLst/>
              <a:rect l="l" t="t" r="r" b="b"/>
              <a:pathLst>
                <a:path w="1285240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285240" y="951274"/>
                  </a:lnTo>
                  <a:cubicBezTo>
                    <a:pt x="1028509" y="509883"/>
                    <a:pt x="837755" y="0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p7"/>
            <p:cNvSpPr/>
            <p:nvPr/>
          </p:nvSpPr>
          <p:spPr>
            <a:xfrm>
              <a:off x="5229955" y="1040852"/>
              <a:ext cx="686062" cy="565794"/>
            </a:xfrm>
            <a:custGeom>
              <a:avLst/>
              <a:gdLst/>
              <a:ahLst/>
              <a:cxnLst/>
              <a:rect l="l" t="t" r="r" b="b"/>
              <a:pathLst>
                <a:path w="1829498" h="1508784" extrusionOk="0">
                  <a:moveTo>
                    <a:pt x="815658" y="0"/>
                  </a:moveTo>
                  <a:cubicBezTo>
                    <a:pt x="315468" y="0"/>
                    <a:pt x="197866" y="873714"/>
                    <a:pt x="0" y="1508784"/>
                  </a:cubicBezTo>
                  <a:lnTo>
                    <a:pt x="1829498" y="1508784"/>
                  </a:lnTo>
                  <a:cubicBezTo>
                    <a:pt x="1541526" y="928000"/>
                    <a:pt x="1355789" y="0"/>
                    <a:pt x="815658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p7"/>
            <p:cNvSpPr/>
            <p:nvPr/>
          </p:nvSpPr>
          <p:spPr>
            <a:xfrm>
              <a:off x="5916017" y="1606642"/>
              <a:ext cx="392906" cy="171443"/>
            </a:xfrm>
            <a:custGeom>
              <a:avLst/>
              <a:gdLst/>
              <a:ahLst/>
              <a:cxnLst/>
              <a:rect l="l" t="t" r="r" b="b"/>
              <a:pathLst>
                <a:path w="1047750" h="457182" extrusionOk="0">
                  <a:moveTo>
                    <a:pt x="500190" y="457182"/>
                  </a:moveTo>
                  <a:cubicBezTo>
                    <a:pt x="745744" y="457182"/>
                    <a:pt x="914019" y="257605"/>
                    <a:pt x="1047750" y="0"/>
                  </a:cubicBezTo>
                  <a:lnTo>
                    <a:pt x="0" y="0"/>
                  </a:lnTo>
                  <a:cubicBezTo>
                    <a:pt x="131191" y="264645"/>
                    <a:pt x="283528" y="457182"/>
                    <a:pt x="500190" y="45718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358;p7"/>
            <p:cNvSpPr/>
            <p:nvPr/>
          </p:nvSpPr>
          <p:spPr>
            <a:xfrm>
              <a:off x="7745341" y="1606642"/>
              <a:ext cx="493657" cy="242765"/>
            </a:xfrm>
            <a:custGeom>
              <a:avLst/>
              <a:gdLst/>
              <a:ahLst/>
              <a:cxnLst/>
              <a:rect l="l" t="t" r="r" b="b"/>
              <a:pathLst>
                <a:path w="1316418" h="647373" extrusionOk="0">
                  <a:moveTo>
                    <a:pt x="475298" y="345376"/>
                  </a:moveTo>
                  <a:cubicBezTo>
                    <a:pt x="465201" y="345376"/>
                    <a:pt x="457010" y="353551"/>
                    <a:pt x="457010" y="363640"/>
                  </a:cubicBezTo>
                  <a:cubicBezTo>
                    <a:pt x="457010" y="373730"/>
                    <a:pt x="465201" y="381905"/>
                    <a:pt x="475298" y="381905"/>
                  </a:cubicBezTo>
                  <a:cubicBezTo>
                    <a:pt x="485394" y="381905"/>
                    <a:pt x="493586" y="373730"/>
                    <a:pt x="493586" y="363640"/>
                  </a:cubicBezTo>
                  <a:cubicBezTo>
                    <a:pt x="493586" y="353551"/>
                    <a:pt x="485394" y="345376"/>
                    <a:pt x="475298" y="345376"/>
                  </a:cubicBezTo>
                  <a:close/>
                  <a:moveTo>
                    <a:pt x="475298" y="436698"/>
                  </a:moveTo>
                  <a:cubicBezTo>
                    <a:pt x="465201" y="436698"/>
                    <a:pt x="457010" y="444873"/>
                    <a:pt x="457010" y="454963"/>
                  </a:cubicBezTo>
                  <a:cubicBezTo>
                    <a:pt x="457010" y="465053"/>
                    <a:pt x="465201" y="473227"/>
                    <a:pt x="475298" y="473227"/>
                  </a:cubicBezTo>
                  <a:cubicBezTo>
                    <a:pt x="485394" y="473227"/>
                    <a:pt x="493586" y="465053"/>
                    <a:pt x="493586" y="454963"/>
                  </a:cubicBezTo>
                  <a:cubicBezTo>
                    <a:pt x="493586" y="444873"/>
                    <a:pt x="485394" y="436698"/>
                    <a:pt x="475298" y="436698"/>
                  </a:cubicBezTo>
                  <a:close/>
                  <a:moveTo>
                    <a:pt x="475298" y="528021"/>
                  </a:moveTo>
                  <a:cubicBezTo>
                    <a:pt x="465138" y="527983"/>
                    <a:pt x="456947" y="536164"/>
                    <a:pt x="456883" y="546285"/>
                  </a:cubicBezTo>
                  <a:cubicBezTo>
                    <a:pt x="456819" y="556407"/>
                    <a:pt x="465011" y="564638"/>
                    <a:pt x="475171" y="564676"/>
                  </a:cubicBezTo>
                  <a:cubicBezTo>
                    <a:pt x="485331" y="564714"/>
                    <a:pt x="493523" y="556533"/>
                    <a:pt x="493586" y="546412"/>
                  </a:cubicBezTo>
                  <a:cubicBezTo>
                    <a:pt x="493586" y="546367"/>
                    <a:pt x="493586" y="546330"/>
                    <a:pt x="493586" y="546285"/>
                  </a:cubicBezTo>
                  <a:cubicBezTo>
                    <a:pt x="493586" y="536195"/>
                    <a:pt x="485394" y="528021"/>
                    <a:pt x="475298" y="528021"/>
                  </a:cubicBezTo>
                  <a:close/>
                  <a:moveTo>
                    <a:pt x="429578" y="25748"/>
                  </a:moveTo>
                  <a:cubicBezTo>
                    <a:pt x="419481" y="25748"/>
                    <a:pt x="411290" y="33922"/>
                    <a:pt x="411290" y="44012"/>
                  </a:cubicBezTo>
                  <a:cubicBezTo>
                    <a:pt x="411290" y="54102"/>
                    <a:pt x="419481" y="62277"/>
                    <a:pt x="429578" y="62277"/>
                  </a:cubicBezTo>
                  <a:cubicBezTo>
                    <a:pt x="439675" y="62277"/>
                    <a:pt x="447866" y="54102"/>
                    <a:pt x="447866" y="44012"/>
                  </a:cubicBezTo>
                  <a:cubicBezTo>
                    <a:pt x="447739" y="33998"/>
                    <a:pt x="439611" y="25938"/>
                    <a:pt x="429578" y="25938"/>
                  </a:cubicBezTo>
                  <a:close/>
                  <a:moveTo>
                    <a:pt x="475298" y="162731"/>
                  </a:moveTo>
                  <a:cubicBezTo>
                    <a:pt x="465201" y="162731"/>
                    <a:pt x="457010" y="170906"/>
                    <a:pt x="457010" y="180996"/>
                  </a:cubicBezTo>
                  <a:cubicBezTo>
                    <a:pt x="457010" y="191086"/>
                    <a:pt x="465201" y="199260"/>
                    <a:pt x="475298" y="199260"/>
                  </a:cubicBezTo>
                  <a:cubicBezTo>
                    <a:pt x="485394" y="199260"/>
                    <a:pt x="493586" y="191086"/>
                    <a:pt x="493586" y="180996"/>
                  </a:cubicBezTo>
                  <a:cubicBezTo>
                    <a:pt x="493586" y="170906"/>
                    <a:pt x="485394" y="162731"/>
                    <a:pt x="475298" y="162731"/>
                  </a:cubicBezTo>
                  <a:close/>
                  <a:moveTo>
                    <a:pt x="521018" y="573682"/>
                  </a:moveTo>
                  <a:cubicBezTo>
                    <a:pt x="510922" y="573682"/>
                    <a:pt x="502730" y="581856"/>
                    <a:pt x="502730" y="591946"/>
                  </a:cubicBezTo>
                  <a:cubicBezTo>
                    <a:pt x="502730" y="591946"/>
                    <a:pt x="502730" y="591946"/>
                    <a:pt x="502730" y="592263"/>
                  </a:cubicBezTo>
                  <a:cubicBezTo>
                    <a:pt x="512826" y="596747"/>
                    <a:pt x="523113" y="600971"/>
                    <a:pt x="533591" y="604947"/>
                  </a:cubicBezTo>
                  <a:cubicBezTo>
                    <a:pt x="541020" y="598123"/>
                    <a:pt x="541528" y="586568"/>
                    <a:pt x="534670" y="579142"/>
                  </a:cubicBezTo>
                  <a:cubicBezTo>
                    <a:pt x="531114" y="575293"/>
                    <a:pt x="526098" y="573143"/>
                    <a:pt x="520891" y="573238"/>
                  </a:cubicBezTo>
                  <a:close/>
                  <a:moveTo>
                    <a:pt x="475298" y="254054"/>
                  </a:moveTo>
                  <a:cubicBezTo>
                    <a:pt x="465201" y="254054"/>
                    <a:pt x="457010" y="262228"/>
                    <a:pt x="457010" y="272318"/>
                  </a:cubicBezTo>
                  <a:cubicBezTo>
                    <a:pt x="457010" y="282408"/>
                    <a:pt x="465201" y="290583"/>
                    <a:pt x="475298" y="290583"/>
                  </a:cubicBezTo>
                  <a:cubicBezTo>
                    <a:pt x="485394" y="290583"/>
                    <a:pt x="493586" y="282408"/>
                    <a:pt x="493586" y="272318"/>
                  </a:cubicBezTo>
                  <a:cubicBezTo>
                    <a:pt x="493459" y="262304"/>
                    <a:pt x="485331" y="254244"/>
                    <a:pt x="475298" y="254244"/>
                  </a:cubicBezTo>
                  <a:close/>
                  <a:moveTo>
                    <a:pt x="475298" y="71409"/>
                  </a:moveTo>
                  <a:cubicBezTo>
                    <a:pt x="465201" y="71409"/>
                    <a:pt x="457010" y="79584"/>
                    <a:pt x="457010" y="89673"/>
                  </a:cubicBezTo>
                  <a:cubicBezTo>
                    <a:pt x="457010" y="99763"/>
                    <a:pt x="465201" y="107938"/>
                    <a:pt x="475298" y="107938"/>
                  </a:cubicBezTo>
                  <a:cubicBezTo>
                    <a:pt x="485394" y="107938"/>
                    <a:pt x="493586" y="99763"/>
                    <a:pt x="493586" y="89673"/>
                  </a:cubicBezTo>
                  <a:cubicBezTo>
                    <a:pt x="493586" y="79584"/>
                    <a:pt x="485394" y="71409"/>
                    <a:pt x="475298" y="71409"/>
                  </a:cubicBezTo>
                  <a:close/>
                  <a:moveTo>
                    <a:pt x="521018" y="482359"/>
                  </a:moveTo>
                  <a:cubicBezTo>
                    <a:pt x="510922" y="482359"/>
                    <a:pt x="502730" y="490534"/>
                    <a:pt x="502730" y="500624"/>
                  </a:cubicBezTo>
                  <a:cubicBezTo>
                    <a:pt x="502730" y="510714"/>
                    <a:pt x="510922" y="518888"/>
                    <a:pt x="521018" y="518888"/>
                  </a:cubicBezTo>
                  <a:cubicBezTo>
                    <a:pt x="531114" y="518888"/>
                    <a:pt x="539306" y="510714"/>
                    <a:pt x="539306" y="500624"/>
                  </a:cubicBezTo>
                  <a:cubicBezTo>
                    <a:pt x="539179" y="490610"/>
                    <a:pt x="531051" y="482550"/>
                    <a:pt x="521018" y="482550"/>
                  </a:cubicBezTo>
                  <a:close/>
                  <a:moveTo>
                    <a:pt x="383858" y="162731"/>
                  </a:moveTo>
                  <a:cubicBezTo>
                    <a:pt x="373762" y="162731"/>
                    <a:pt x="365570" y="170906"/>
                    <a:pt x="365570" y="180996"/>
                  </a:cubicBezTo>
                  <a:cubicBezTo>
                    <a:pt x="365570" y="191086"/>
                    <a:pt x="373762" y="199260"/>
                    <a:pt x="383858" y="199260"/>
                  </a:cubicBezTo>
                  <a:cubicBezTo>
                    <a:pt x="393954" y="199260"/>
                    <a:pt x="402146" y="191086"/>
                    <a:pt x="402146" y="180996"/>
                  </a:cubicBezTo>
                  <a:cubicBezTo>
                    <a:pt x="402146" y="170906"/>
                    <a:pt x="393954" y="162731"/>
                    <a:pt x="383858" y="162731"/>
                  </a:cubicBezTo>
                  <a:close/>
                  <a:moveTo>
                    <a:pt x="383858" y="254054"/>
                  </a:moveTo>
                  <a:cubicBezTo>
                    <a:pt x="373762" y="254054"/>
                    <a:pt x="365570" y="262228"/>
                    <a:pt x="365570" y="272318"/>
                  </a:cubicBezTo>
                  <a:cubicBezTo>
                    <a:pt x="365570" y="282408"/>
                    <a:pt x="373762" y="290583"/>
                    <a:pt x="383858" y="290583"/>
                  </a:cubicBezTo>
                  <a:cubicBezTo>
                    <a:pt x="393954" y="290583"/>
                    <a:pt x="402146" y="282408"/>
                    <a:pt x="402146" y="272318"/>
                  </a:cubicBezTo>
                  <a:cubicBezTo>
                    <a:pt x="402019" y="262304"/>
                    <a:pt x="393891" y="254244"/>
                    <a:pt x="383858" y="254244"/>
                  </a:cubicBezTo>
                  <a:close/>
                  <a:moveTo>
                    <a:pt x="383858" y="71409"/>
                  </a:moveTo>
                  <a:cubicBezTo>
                    <a:pt x="373762" y="71409"/>
                    <a:pt x="365570" y="79584"/>
                    <a:pt x="365570" y="89673"/>
                  </a:cubicBezTo>
                  <a:cubicBezTo>
                    <a:pt x="365570" y="99763"/>
                    <a:pt x="373762" y="107938"/>
                    <a:pt x="383858" y="107938"/>
                  </a:cubicBezTo>
                  <a:cubicBezTo>
                    <a:pt x="393954" y="107938"/>
                    <a:pt x="402146" y="99763"/>
                    <a:pt x="402146" y="89673"/>
                  </a:cubicBezTo>
                  <a:cubicBezTo>
                    <a:pt x="402146" y="79584"/>
                    <a:pt x="393954" y="71409"/>
                    <a:pt x="383858" y="71409"/>
                  </a:cubicBezTo>
                  <a:close/>
                  <a:moveTo>
                    <a:pt x="383858" y="345376"/>
                  </a:moveTo>
                  <a:cubicBezTo>
                    <a:pt x="373762" y="345376"/>
                    <a:pt x="365570" y="353551"/>
                    <a:pt x="365570" y="363640"/>
                  </a:cubicBezTo>
                  <a:cubicBezTo>
                    <a:pt x="365570" y="373730"/>
                    <a:pt x="373762" y="381905"/>
                    <a:pt x="383858" y="381905"/>
                  </a:cubicBezTo>
                  <a:cubicBezTo>
                    <a:pt x="393954" y="381905"/>
                    <a:pt x="402146" y="373730"/>
                    <a:pt x="402146" y="363640"/>
                  </a:cubicBezTo>
                  <a:cubicBezTo>
                    <a:pt x="402146" y="353551"/>
                    <a:pt x="393954" y="345376"/>
                    <a:pt x="383858" y="345376"/>
                  </a:cubicBezTo>
                  <a:close/>
                  <a:moveTo>
                    <a:pt x="429578" y="208392"/>
                  </a:moveTo>
                  <a:cubicBezTo>
                    <a:pt x="419481" y="208392"/>
                    <a:pt x="411290" y="216567"/>
                    <a:pt x="411290" y="226657"/>
                  </a:cubicBezTo>
                  <a:cubicBezTo>
                    <a:pt x="411290" y="236747"/>
                    <a:pt x="419481" y="244921"/>
                    <a:pt x="429578" y="244921"/>
                  </a:cubicBezTo>
                  <a:cubicBezTo>
                    <a:pt x="439675" y="244921"/>
                    <a:pt x="447866" y="236747"/>
                    <a:pt x="447866" y="226657"/>
                  </a:cubicBezTo>
                  <a:cubicBezTo>
                    <a:pt x="447866" y="216567"/>
                    <a:pt x="439675" y="208392"/>
                    <a:pt x="429578" y="208392"/>
                  </a:cubicBezTo>
                  <a:close/>
                  <a:moveTo>
                    <a:pt x="429578" y="117070"/>
                  </a:moveTo>
                  <a:cubicBezTo>
                    <a:pt x="419481" y="117070"/>
                    <a:pt x="411290" y="125245"/>
                    <a:pt x="411290" y="135335"/>
                  </a:cubicBezTo>
                  <a:cubicBezTo>
                    <a:pt x="411290" y="145424"/>
                    <a:pt x="419481" y="153599"/>
                    <a:pt x="429578" y="153599"/>
                  </a:cubicBezTo>
                  <a:cubicBezTo>
                    <a:pt x="439675" y="153599"/>
                    <a:pt x="447866" y="145424"/>
                    <a:pt x="447866" y="135335"/>
                  </a:cubicBezTo>
                  <a:cubicBezTo>
                    <a:pt x="447866" y="125245"/>
                    <a:pt x="439675" y="117070"/>
                    <a:pt x="429578" y="117070"/>
                  </a:cubicBezTo>
                  <a:close/>
                  <a:moveTo>
                    <a:pt x="429578" y="299715"/>
                  </a:moveTo>
                  <a:cubicBezTo>
                    <a:pt x="419481" y="299715"/>
                    <a:pt x="411290" y="307890"/>
                    <a:pt x="411290" y="317979"/>
                  </a:cubicBezTo>
                  <a:cubicBezTo>
                    <a:pt x="411290" y="328069"/>
                    <a:pt x="419481" y="336244"/>
                    <a:pt x="429578" y="336244"/>
                  </a:cubicBezTo>
                  <a:cubicBezTo>
                    <a:pt x="439675" y="336244"/>
                    <a:pt x="447866" y="328069"/>
                    <a:pt x="447866" y="317979"/>
                  </a:cubicBezTo>
                  <a:cubicBezTo>
                    <a:pt x="447866" y="307890"/>
                    <a:pt x="439675" y="299715"/>
                    <a:pt x="429578" y="299715"/>
                  </a:cubicBezTo>
                  <a:close/>
                  <a:moveTo>
                    <a:pt x="429578" y="482359"/>
                  </a:moveTo>
                  <a:cubicBezTo>
                    <a:pt x="419481" y="482359"/>
                    <a:pt x="411290" y="490534"/>
                    <a:pt x="411290" y="500624"/>
                  </a:cubicBezTo>
                  <a:cubicBezTo>
                    <a:pt x="411290" y="510714"/>
                    <a:pt x="419481" y="518888"/>
                    <a:pt x="429578" y="518888"/>
                  </a:cubicBezTo>
                  <a:cubicBezTo>
                    <a:pt x="439675" y="518888"/>
                    <a:pt x="447866" y="510714"/>
                    <a:pt x="447866" y="500624"/>
                  </a:cubicBezTo>
                  <a:cubicBezTo>
                    <a:pt x="447739" y="490610"/>
                    <a:pt x="439611" y="482550"/>
                    <a:pt x="429578" y="482550"/>
                  </a:cubicBezTo>
                  <a:close/>
                  <a:moveTo>
                    <a:pt x="429578" y="391037"/>
                  </a:moveTo>
                  <a:cubicBezTo>
                    <a:pt x="419481" y="391037"/>
                    <a:pt x="411290" y="399212"/>
                    <a:pt x="411290" y="409302"/>
                  </a:cubicBezTo>
                  <a:cubicBezTo>
                    <a:pt x="411290" y="419391"/>
                    <a:pt x="419481" y="427566"/>
                    <a:pt x="429578" y="427566"/>
                  </a:cubicBezTo>
                  <a:cubicBezTo>
                    <a:pt x="439675" y="427566"/>
                    <a:pt x="447866" y="419391"/>
                    <a:pt x="447866" y="409302"/>
                  </a:cubicBezTo>
                  <a:cubicBezTo>
                    <a:pt x="447866" y="399212"/>
                    <a:pt x="439675" y="391037"/>
                    <a:pt x="429578" y="391037"/>
                  </a:cubicBezTo>
                  <a:close/>
                  <a:moveTo>
                    <a:pt x="566738" y="71409"/>
                  </a:moveTo>
                  <a:cubicBezTo>
                    <a:pt x="556641" y="71409"/>
                    <a:pt x="548450" y="79584"/>
                    <a:pt x="548450" y="89673"/>
                  </a:cubicBezTo>
                  <a:cubicBezTo>
                    <a:pt x="548450" y="99763"/>
                    <a:pt x="556641" y="107938"/>
                    <a:pt x="566738" y="107938"/>
                  </a:cubicBezTo>
                  <a:cubicBezTo>
                    <a:pt x="576835" y="107938"/>
                    <a:pt x="585026" y="99763"/>
                    <a:pt x="585026" y="89673"/>
                  </a:cubicBezTo>
                  <a:cubicBezTo>
                    <a:pt x="585026" y="79584"/>
                    <a:pt x="576835" y="71409"/>
                    <a:pt x="566738" y="71409"/>
                  </a:cubicBezTo>
                  <a:close/>
                  <a:moveTo>
                    <a:pt x="612458" y="391037"/>
                  </a:moveTo>
                  <a:cubicBezTo>
                    <a:pt x="602362" y="391037"/>
                    <a:pt x="594170" y="399212"/>
                    <a:pt x="594170" y="409302"/>
                  </a:cubicBezTo>
                  <a:cubicBezTo>
                    <a:pt x="594170" y="419391"/>
                    <a:pt x="602362" y="427566"/>
                    <a:pt x="612458" y="427566"/>
                  </a:cubicBezTo>
                  <a:cubicBezTo>
                    <a:pt x="622554" y="427566"/>
                    <a:pt x="630746" y="419391"/>
                    <a:pt x="630746" y="409302"/>
                  </a:cubicBezTo>
                  <a:cubicBezTo>
                    <a:pt x="630746" y="399212"/>
                    <a:pt x="622554" y="391037"/>
                    <a:pt x="612458" y="391037"/>
                  </a:cubicBezTo>
                  <a:close/>
                  <a:moveTo>
                    <a:pt x="612458" y="299715"/>
                  </a:moveTo>
                  <a:cubicBezTo>
                    <a:pt x="602362" y="299715"/>
                    <a:pt x="594170" y="307890"/>
                    <a:pt x="594170" y="317979"/>
                  </a:cubicBezTo>
                  <a:cubicBezTo>
                    <a:pt x="594170" y="328069"/>
                    <a:pt x="602362" y="336244"/>
                    <a:pt x="612458" y="336244"/>
                  </a:cubicBezTo>
                  <a:cubicBezTo>
                    <a:pt x="622554" y="336244"/>
                    <a:pt x="630746" y="328069"/>
                    <a:pt x="630746" y="317979"/>
                  </a:cubicBezTo>
                  <a:cubicBezTo>
                    <a:pt x="630746" y="307890"/>
                    <a:pt x="622554" y="299715"/>
                    <a:pt x="612458" y="299715"/>
                  </a:cubicBezTo>
                  <a:close/>
                  <a:moveTo>
                    <a:pt x="612458" y="482359"/>
                  </a:moveTo>
                  <a:cubicBezTo>
                    <a:pt x="602362" y="482359"/>
                    <a:pt x="594170" y="490534"/>
                    <a:pt x="594170" y="500624"/>
                  </a:cubicBezTo>
                  <a:cubicBezTo>
                    <a:pt x="594170" y="510714"/>
                    <a:pt x="602362" y="518888"/>
                    <a:pt x="612458" y="518888"/>
                  </a:cubicBezTo>
                  <a:cubicBezTo>
                    <a:pt x="622554" y="518888"/>
                    <a:pt x="630746" y="510714"/>
                    <a:pt x="630746" y="500624"/>
                  </a:cubicBezTo>
                  <a:cubicBezTo>
                    <a:pt x="630619" y="490610"/>
                    <a:pt x="622491" y="482550"/>
                    <a:pt x="612458" y="482550"/>
                  </a:cubicBezTo>
                  <a:close/>
                  <a:moveTo>
                    <a:pt x="521018" y="391037"/>
                  </a:moveTo>
                  <a:cubicBezTo>
                    <a:pt x="510922" y="391037"/>
                    <a:pt x="502730" y="399212"/>
                    <a:pt x="502730" y="409302"/>
                  </a:cubicBezTo>
                  <a:cubicBezTo>
                    <a:pt x="502730" y="419391"/>
                    <a:pt x="510922" y="427566"/>
                    <a:pt x="521018" y="427566"/>
                  </a:cubicBezTo>
                  <a:cubicBezTo>
                    <a:pt x="531114" y="427566"/>
                    <a:pt x="539306" y="419391"/>
                    <a:pt x="539306" y="409302"/>
                  </a:cubicBezTo>
                  <a:cubicBezTo>
                    <a:pt x="539306" y="399212"/>
                    <a:pt x="531114" y="391037"/>
                    <a:pt x="521018" y="391037"/>
                  </a:cubicBezTo>
                  <a:close/>
                  <a:moveTo>
                    <a:pt x="612458" y="25748"/>
                  </a:moveTo>
                  <a:cubicBezTo>
                    <a:pt x="602362" y="25748"/>
                    <a:pt x="594170" y="33922"/>
                    <a:pt x="594170" y="44012"/>
                  </a:cubicBezTo>
                  <a:cubicBezTo>
                    <a:pt x="594170" y="54102"/>
                    <a:pt x="602362" y="62277"/>
                    <a:pt x="612458" y="62277"/>
                  </a:cubicBezTo>
                  <a:cubicBezTo>
                    <a:pt x="622554" y="62277"/>
                    <a:pt x="630746" y="54102"/>
                    <a:pt x="630746" y="44012"/>
                  </a:cubicBezTo>
                  <a:cubicBezTo>
                    <a:pt x="630619" y="33998"/>
                    <a:pt x="622491" y="25938"/>
                    <a:pt x="612458" y="25938"/>
                  </a:cubicBezTo>
                  <a:close/>
                  <a:moveTo>
                    <a:pt x="658178" y="619343"/>
                  </a:moveTo>
                  <a:cubicBezTo>
                    <a:pt x="648970" y="619381"/>
                    <a:pt x="641224" y="626293"/>
                    <a:pt x="640144" y="635451"/>
                  </a:cubicBezTo>
                  <a:cubicBezTo>
                    <a:pt x="651891" y="637734"/>
                    <a:pt x="663829" y="639700"/>
                    <a:pt x="676085" y="641349"/>
                  </a:cubicBezTo>
                  <a:cubicBezTo>
                    <a:pt x="678180" y="631475"/>
                    <a:pt x="671830" y="621797"/>
                    <a:pt x="661925" y="619730"/>
                  </a:cubicBezTo>
                  <a:cubicBezTo>
                    <a:pt x="660718" y="619470"/>
                    <a:pt x="659448" y="619343"/>
                    <a:pt x="658178" y="619343"/>
                  </a:cubicBezTo>
                  <a:close/>
                  <a:moveTo>
                    <a:pt x="383858" y="436698"/>
                  </a:moveTo>
                  <a:cubicBezTo>
                    <a:pt x="373762" y="436698"/>
                    <a:pt x="365570" y="444873"/>
                    <a:pt x="365570" y="454963"/>
                  </a:cubicBezTo>
                  <a:cubicBezTo>
                    <a:pt x="365570" y="465053"/>
                    <a:pt x="373762" y="473227"/>
                    <a:pt x="383858" y="473227"/>
                  </a:cubicBezTo>
                  <a:cubicBezTo>
                    <a:pt x="393954" y="473227"/>
                    <a:pt x="402146" y="465053"/>
                    <a:pt x="402146" y="454963"/>
                  </a:cubicBezTo>
                  <a:cubicBezTo>
                    <a:pt x="402146" y="444873"/>
                    <a:pt x="393954" y="436698"/>
                    <a:pt x="383858" y="436698"/>
                  </a:cubicBezTo>
                  <a:close/>
                  <a:moveTo>
                    <a:pt x="612458" y="208392"/>
                  </a:moveTo>
                  <a:cubicBezTo>
                    <a:pt x="602362" y="208392"/>
                    <a:pt x="594170" y="216567"/>
                    <a:pt x="594170" y="226657"/>
                  </a:cubicBezTo>
                  <a:cubicBezTo>
                    <a:pt x="594170" y="236747"/>
                    <a:pt x="602362" y="244921"/>
                    <a:pt x="612458" y="244921"/>
                  </a:cubicBezTo>
                  <a:cubicBezTo>
                    <a:pt x="622554" y="244921"/>
                    <a:pt x="630746" y="236747"/>
                    <a:pt x="630746" y="226657"/>
                  </a:cubicBezTo>
                  <a:cubicBezTo>
                    <a:pt x="630746" y="216567"/>
                    <a:pt x="622554" y="208392"/>
                    <a:pt x="612458" y="208392"/>
                  </a:cubicBezTo>
                  <a:close/>
                  <a:moveTo>
                    <a:pt x="612458" y="117070"/>
                  </a:moveTo>
                  <a:cubicBezTo>
                    <a:pt x="602362" y="117070"/>
                    <a:pt x="594170" y="125245"/>
                    <a:pt x="594170" y="135335"/>
                  </a:cubicBezTo>
                  <a:cubicBezTo>
                    <a:pt x="594170" y="145424"/>
                    <a:pt x="602362" y="153599"/>
                    <a:pt x="612458" y="153599"/>
                  </a:cubicBezTo>
                  <a:cubicBezTo>
                    <a:pt x="622554" y="153599"/>
                    <a:pt x="630746" y="145424"/>
                    <a:pt x="630746" y="135335"/>
                  </a:cubicBezTo>
                  <a:cubicBezTo>
                    <a:pt x="630746" y="125245"/>
                    <a:pt x="622554" y="117070"/>
                    <a:pt x="612458" y="117070"/>
                  </a:cubicBezTo>
                  <a:close/>
                  <a:moveTo>
                    <a:pt x="612458" y="573682"/>
                  </a:moveTo>
                  <a:cubicBezTo>
                    <a:pt x="602362" y="573682"/>
                    <a:pt x="594170" y="581856"/>
                    <a:pt x="594170" y="591946"/>
                  </a:cubicBezTo>
                  <a:cubicBezTo>
                    <a:pt x="594170" y="602036"/>
                    <a:pt x="602362" y="610211"/>
                    <a:pt x="612458" y="610211"/>
                  </a:cubicBezTo>
                  <a:cubicBezTo>
                    <a:pt x="622554" y="610211"/>
                    <a:pt x="630746" y="602036"/>
                    <a:pt x="630746" y="591946"/>
                  </a:cubicBezTo>
                  <a:cubicBezTo>
                    <a:pt x="630746" y="581856"/>
                    <a:pt x="622554" y="573682"/>
                    <a:pt x="612458" y="573682"/>
                  </a:cubicBezTo>
                  <a:close/>
                  <a:moveTo>
                    <a:pt x="521018" y="25748"/>
                  </a:moveTo>
                  <a:cubicBezTo>
                    <a:pt x="510922" y="25748"/>
                    <a:pt x="502730" y="33922"/>
                    <a:pt x="502730" y="44012"/>
                  </a:cubicBezTo>
                  <a:cubicBezTo>
                    <a:pt x="502730" y="54102"/>
                    <a:pt x="510922" y="62277"/>
                    <a:pt x="521018" y="62277"/>
                  </a:cubicBezTo>
                  <a:cubicBezTo>
                    <a:pt x="531114" y="62277"/>
                    <a:pt x="539306" y="54102"/>
                    <a:pt x="539306" y="44012"/>
                  </a:cubicBezTo>
                  <a:cubicBezTo>
                    <a:pt x="539179" y="33998"/>
                    <a:pt x="531051" y="25938"/>
                    <a:pt x="521018" y="25938"/>
                  </a:cubicBezTo>
                  <a:close/>
                  <a:moveTo>
                    <a:pt x="521018" y="117070"/>
                  </a:moveTo>
                  <a:cubicBezTo>
                    <a:pt x="510922" y="117070"/>
                    <a:pt x="502730" y="125245"/>
                    <a:pt x="502730" y="135335"/>
                  </a:cubicBezTo>
                  <a:cubicBezTo>
                    <a:pt x="502730" y="145424"/>
                    <a:pt x="510922" y="153599"/>
                    <a:pt x="521018" y="153599"/>
                  </a:cubicBezTo>
                  <a:cubicBezTo>
                    <a:pt x="531114" y="153599"/>
                    <a:pt x="539306" y="145424"/>
                    <a:pt x="539306" y="135335"/>
                  </a:cubicBezTo>
                  <a:cubicBezTo>
                    <a:pt x="539306" y="125245"/>
                    <a:pt x="531114" y="117070"/>
                    <a:pt x="521018" y="117070"/>
                  </a:cubicBezTo>
                  <a:close/>
                  <a:moveTo>
                    <a:pt x="521018" y="208392"/>
                  </a:moveTo>
                  <a:cubicBezTo>
                    <a:pt x="510922" y="208392"/>
                    <a:pt x="502730" y="216567"/>
                    <a:pt x="502730" y="226657"/>
                  </a:cubicBezTo>
                  <a:cubicBezTo>
                    <a:pt x="502730" y="236747"/>
                    <a:pt x="510922" y="244921"/>
                    <a:pt x="521018" y="244921"/>
                  </a:cubicBezTo>
                  <a:cubicBezTo>
                    <a:pt x="531114" y="244921"/>
                    <a:pt x="539306" y="236747"/>
                    <a:pt x="539306" y="226657"/>
                  </a:cubicBezTo>
                  <a:cubicBezTo>
                    <a:pt x="539306" y="216567"/>
                    <a:pt x="531114" y="208392"/>
                    <a:pt x="521018" y="208392"/>
                  </a:cubicBezTo>
                  <a:close/>
                  <a:moveTo>
                    <a:pt x="521018" y="299715"/>
                  </a:moveTo>
                  <a:cubicBezTo>
                    <a:pt x="510922" y="299715"/>
                    <a:pt x="502730" y="307890"/>
                    <a:pt x="502730" y="317979"/>
                  </a:cubicBezTo>
                  <a:cubicBezTo>
                    <a:pt x="502730" y="328069"/>
                    <a:pt x="510922" y="336244"/>
                    <a:pt x="521018" y="336244"/>
                  </a:cubicBezTo>
                  <a:cubicBezTo>
                    <a:pt x="531114" y="336244"/>
                    <a:pt x="539306" y="328069"/>
                    <a:pt x="539306" y="317979"/>
                  </a:cubicBezTo>
                  <a:cubicBezTo>
                    <a:pt x="539306" y="307890"/>
                    <a:pt x="531114" y="299715"/>
                    <a:pt x="521018" y="299715"/>
                  </a:cubicBezTo>
                  <a:close/>
                  <a:moveTo>
                    <a:pt x="566738" y="162731"/>
                  </a:moveTo>
                  <a:cubicBezTo>
                    <a:pt x="556641" y="162731"/>
                    <a:pt x="548450" y="170906"/>
                    <a:pt x="548450" y="180996"/>
                  </a:cubicBezTo>
                  <a:cubicBezTo>
                    <a:pt x="548450" y="191086"/>
                    <a:pt x="556641" y="199260"/>
                    <a:pt x="566738" y="199260"/>
                  </a:cubicBezTo>
                  <a:cubicBezTo>
                    <a:pt x="576835" y="199260"/>
                    <a:pt x="585026" y="191086"/>
                    <a:pt x="585026" y="180996"/>
                  </a:cubicBezTo>
                  <a:cubicBezTo>
                    <a:pt x="585026" y="170906"/>
                    <a:pt x="576835" y="162731"/>
                    <a:pt x="566738" y="162731"/>
                  </a:cubicBezTo>
                  <a:close/>
                  <a:moveTo>
                    <a:pt x="566738" y="528021"/>
                  </a:moveTo>
                  <a:cubicBezTo>
                    <a:pt x="556578" y="527983"/>
                    <a:pt x="548387" y="536164"/>
                    <a:pt x="548323" y="546285"/>
                  </a:cubicBezTo>
                  <a:cubicBezTo>
                    <a:pt x="548260" y="556407"/>
                    <a:pt x="556451" y="564638"/>
                    <a:pt x="566611" y="564676"/>
                  </a:cubicBezTo>
                  <a:cubicBezTo>
                    <a:pt x="576771" y="564714"/>
                    <a:pt x="584962" y="556533"/>
                    <a:pt x="585026" y="546412"/>
                  </a:cubicBezTo>
                  <a:cubicBezTo>
                    <a:pt x="585026" y="546367"/>
                    <a:pt x="585026" y="546330"/>
                    <a:pt x="585026" y="546285"/>
                  </a:cubicBezTo>
                  <a:cubicBezTo>
                    <a:pt x="585026" y="536195"/>
                    <a:pt x="576835" y="528021"/>
                    <a:pt x="566738" y="528021"/>
                  </a:cubicBezTo>
                  <a:close/>
                  <a:moveTo>
                    <a:pt x="566738" y="254054"/>
                  </a:moveTo>
                  <a:cubicBezTo>
                    <a:pt x="556641" y="254054"/>
                    <a:pt x="548450" y="262228"/>
                    <a:pt x="548450" y="272318"/>
                  </a:cubicBezTo>
                  <a:cubicBezTo>
                    <a:pt x="548450" y="282408"/>
                    <a:pt x="556641" y="290583"/>
                    <a:pt x="566738" y="290583"/>
                  </a:cubicBezTo>
                  <a:cubicBezTo>
                    <a:pt x="576835" y="290583"/>
                    <a:pt x="585026" y="282408"/>
                    <a:pt x="585026" y="272318"/>
                  </a:cubicBezTo>
                  <a:cubicBezTo>
                    <a:pt x="584899" y="262304"/>
                    <a:pt x="576771" y="254244"/>
                    <a:pt x="566738" y="254244"/>
                  </a:cubicBezTo>
                  <a:close/>
                  <a:moveTo>
                    <a:pt x="566738" y="345376"/>
                  </a:moveTo>
                  <a:cubicBezTo>
                    <a:pt x="556641" y="345376"/>
                    <a:pt x="548450" y="353551"/>
                    <a:pt x="548450" y="363640"/>
                  </a:cubicBezTo>
                  <a:cubicBezTo>
                    <a:pt x="548450" y="373730"/>
                    <a:pt x="556641" y="381905"/>
                    <a:pt x="566738" y="381905"/>
                  </a:cubicBezTo>
                  <a:cubicBezTo>
                    <a:pt x="576835" y="381905"/>
                    <a:pt x="585026" y="373730"/>
                    <a:pt x="585026" y="363640"/>
                  </a:cubicBezTo>
                  <a:cubicBezTo>
                    <a:pt x="585026" y="353551"/>
                    <a:pt x="576835" y="345376"/>
                    <a:pt x="566738" y="345376"/>
                  </a:cubicBezTo>
                  <a:close/>
                  <a:moveTo>
                    <a:pt x="566738" y="436698"/>
                  </a:moveTo>
                  <a:cubicBezTo>
                    <a:pt x="556641" y="436698"/>
                    <a:pt x="548450" y="444873"/>
                    <a:pt x="548450" y="454963"/>
                  </a:cubicBezTo>
                  <a:cubicBezTo>
                    <a:pt x="548450" y="465053"/>
                    <a:pt x="556641" y="473227"/>
                    <a:pt x="566738" y="473227"/>
                  </a:cubicBezTo>
                  <a:cubicBezTo>
                    <a:pt x="576835" y="473227"/>
                    <a:pt x="585026" y="465053"/>
                    <a:pt x="585026" y="454963"/>
                  </a:cubicBezTo>
                  <a:cubicBezTo>
                    <a:pt x="585026" y="444873"/>
                    <a:pt x="576835" y="436698"/>
                    <a:pt x="566738" y="436698"/>
                  </a:cubicBezTo>
                  <a:close/>
                  <a:moveTo>
                    <a:pt x="338138" y="299715"/>
                  </a:moveTo>
                  <a:cubicBezTo>
                    <a:pt x="328041" y="299715"/>
                    <a:pt x="319849" y="307890"/>
                    <a:pt x="319849" y="317979"/>
                  </a:cubicBezTo>
                  <a:cubicBezTo>
                    <a:pt x="319849" y="328069"/>
                    <a:pt x="328041" y="336244"/>
                    <a:pt x="338138" y="336244"/>
                  </a:cubicBezTo>
                  <a:cubicBezTo>
                    <a:pt x="348235" y="336244"/>
                    <a:pt x="356426" y="328069"/>
                    <a:pt x="356426" y="317979"/>
                  </a:cubicBezTo>
                  <a:cubicBezTo>
                    <a:pt x="356426" y="307890"/>
                    <a:pt x="348235" y="299715"/>
                    <a:pt x="338138" y="299715"/>
                  </a:cubicBezTo>
                  <a:close/>
                  <a:moveTo>
                    <a:pt x="292418" y="16616"/>
                  </a:moveTo>
                  <a:cubicBezTo>
                    <a:pt x="301879" y="16590"/>
                    <a:pt x="309753" y="9392"/>
                    <a:pt x="310579" y="0"/>
                  </a:cubicBezTo>
                  <a:lnTo>
                    <a:pt x="274193" y="0"/>
                  </a:lnTo>
                  <a:cubicBezTo>
                    <a:pt x="275019" y="9443"/>
                    <a:pt x="282956" y="16679"/>
                    <a:pt x="292418" y="16616"/>
                  </a:cubicBezTo>
                  <a:close/>
                  <a:moveTo>
                    <a:pt x="200978" y="16616"/>
                  </a:moveTo>
                  <a:cubicBezTo>
                    <a:pt x="210439" y="16590"/>
                    <a:pt x="218313" y="9392"/>
                    <a:pt x="219139" y="0"/>
                  </a:cubicBezTo>
                  <a:lnTo>
                    <a:pt x="182880" y="0"/>
                  </a:lnTo>
                  <a:cubicBezTo>
                    <a:pt x="183642" y="9392"/>
                    <a:pt x="191516" y="16616"/>
                    <a:pt x="200978" y="16616"/>
                  </a:cubicBezTo>
                  <a:close/>
                  <a:moveTo>
                    <a:pt x="109538" y="16616"/>
                  </a:moveTo>
                  <a:cubicBezTo>
                    <a:pt x="119000" y="16590"/>
                    <a:pt x="126874" y="9392"/>
                    <a:pt x="127699" y="0"/>
                  </a:cubicBezTo>
                  <a:lnTo>
                    <a:pt x="91440" y="0"/>
                  </a:lnTo>
                  <a:cubicBezTo>
                    <a:pt x="92266" y="9380"/>
                    <a:pt x="100140" y="16584"/>
                    <a:pt x="109538" y="16616"/>
                  </a:cubicBezTo>
                  <a:close/>
                  <a:moveTo>
                    <a:pt x="383858" y="16616"/>
                  </a:moveTo>
                  <a:cubicBezTo>
                    <a:pt x="393319" y="16590"/>
                    <a:pt x="401193" y="9392"/>
                    <a:pt x="402019" y="0"/>
                  </a:cubicBezTo>
                  <a:lnTo>
                    <a:pt x="365761" y="0"/>
                  </a:lnTo>
                  <a:cubicBezTo>
                    <a:pt x="366523" y="9392"/>
                    <a:pt x="374397" y="16616"/>
                    <a:pt x="383858" y="16616"/>
                  </a:cubicBezTo>
                  <a:close/>
                  <a:moveTo>
                    <a:pt x="63818" y="25748"/>
                  </a:moveTo>
                  <a:cubicBezTo>
                    <a:pt x="53722" y="25748"/>
                    <a:pt x="45530" y="33922"/>
                    <a:pt x="45530" y="44012"/>
                  </a:cubicBezTo>
                  <a:cubicBezTo>
                    <a:pt x="45530" y="54102"/>
                    <a:pt x="53722" y="62277"/>
                    <a:pt x="63818" y="62277"/>
                  </a:cubicBezTo>
                  <a:cubicBezTo>
                    <a:pt x="73914" y="62277"/>
                    <a:pt x="82106" y="54102"/>
                    <a:pt x="82106" y="44012"/>
                  </a:cubicBezTo>
                  <a:cubicBezTo>
                    <a:pt x="81979" y="33998"/>
                    <a:pt x="73851" y="25938"/>
                    <a:pt x="63818" y="25938"/>
                  </a:cubicBezTo>
                  <a:close/>
                  <a:moveTo>
                    <a:pt x="63818" y="117070"/>
                  </a:moveTo>
                  <a:cubicBezTo>
                    <a:pt x="57341" y="117121"/>
                    <a:pt x="51436" y="120539"/>
                    <a:pt x="48133" y="126076"/>
                  </a:cubicBezTo>
                  <a:lnTo>
                    <a:pt x="65913" y="153409"/>
                  </a:lnTo>
                  <a:cubicBezTo>
                    <a:pt x="75947" y="152699"/>
                    <a:pt x="83503" y="143991"/>
                    <a:pt x="82804" y="133965"/>
                  </a:cubicBezTo>
                  <a:cubicBezTo>
                    <a:pt x="82106" y="124129"/>
                    <a:pt x="73661" y="116633"/>
                    <a:pt x="63818" y="117070"/>
                  </a:cubicBezTo>
                  <a:close/>
                  <a:moveTo>
                    <a:pt x="475298" y="16616"/>
                  </a:moveTo>
                  <a:cubicBezTo>
                    <a:pt x="484760" y="16590"/>
                    <a:pt x="492634" y="9392"/>
                    <a:pt x="493459" y="0"/>
                  </a:cubicBezTo>
                  <a:lnTo>
                    <a:pt x="457200" y="0"/>
                  </a:lnTo>
                  <a:cubicBezTo>
                    <a:pt x="457962" y="9392"/>
                    <a:pt x="465837" y="16616"/>
                    <a:pt x="475298" y="16616"/>
                  </a:cubicBezTo>
                  <a:close/>
                  <a:moveTo>
                    <a:pt x="18098" y="71409"/>
                  </a:moveTo>
                  <a:cubicBezTo>
                    <a:pt x="16511" y="71447"/>
                    <a:pt x="14923" y="71682"/>
                    <a:pt x="13399" y="72107"/>
                  </a:cubicBezTo>
                  <a:cubicBezTo>
                    <a:pt x="19749" y="81746"/>
                    <a:pt x="26099" y="91513"/>
                    <a:pt x="32449" y="101279"/>
                  </a:cubicBezTo>
                  <a:cubicBezTo>
                    <a:pt x="35179" y="98038"/>
                    <a:pt x="36703" y="93922"/>
                    <a:pt x="36703" y="89673"/>
                  </a:cubicBezTo>
                  <a:cubicBezTo>
                    <a:pt x="36703" y="79584"/>
                    <a:pt x="28512" y="71409"/>
                    <a:pt x="18415" y="71409"/>
                  </a:cubicBezTo>
                  <a:cubicBezTo>
                    <a:pt x="18288" y="71409"/>
                    <a:pt x="18224" y="71409"/>
                    <a:pt x="18098" y="71409"/>
                  </a:cubicBezTo>
                  <a:close/>
                  <a:moveTo>
                    <a:pt x="36259" y="0"/>
                  </a:moveTo>
                  <a:lnTo>
                    <a:pt x="0" y="0"/>
                  </a:lnTo>
                  <a:cubicBezTo>
                    <a:pt x="1016" y="10001"/>
                    <a:pt x="9970" y="17275"/>
                    <a:pt x="20003" y="16248"/>
                  </a:cubicBezTo>
                  <a:cubicBezTo>
                    <a:pt x="28575" y="15366"/>
                    <a:pt x="35370" y="8580"/>
                    <a:pt x="36259" y="0"/>
                  </a:cubicBezTo>
                  <a:close/>
                  <a:moveTo>
                    <a:pt x="1115378" y="16616"/>
                  </a:moveTo>
                  <a:cubicBezTo>
                    <a:pt x="1124839" y="16616"/>
                    <a:pt x="1132713" y="9392"/>
                    <a:pt x="1133475" y="0"/>
                  </a:cubicBezTo>
                  <a:lnTo>
                    <a:pt x="1097280" y="0"/>
                  </a:lnTo>
                  <a:cubicBezTo>
                    <a:pt x="1098042" y="9392"/>
                    <a:pt x="1105916" y="16616"/>
                    <a:pt x="1115378" y="16616"/>
                  </a:cubicBezTo>
                  <a:close/>
                  <a:moveTo>
                    <a:pt x="1023938" y="16616"/>
                  </a:moveTo>
                  <a:cubicBezTo>
                    <a:pt x="1033400" y="16616"/>
                    <a:pt x="1041274" y="9392"/>
                    <a:pt x="1042036" y="0"/>
                  </a:cubicBezTo>
                  <a:lnTo>
                    <a:pt x="1005840" y="0"/>
                  </a:lnTo>
                  <a:cubicBezTo>
                    <a:pt x="1006602" y="9392"/>
                    <a:pt x="1014476" y="16616"/>
                    <a:pt x="1023938" y="16616"/>
                  </a:cubicBezTo>
                  <a:close/>
                  <a:moveTo>
                    <a:pt x="932498" y="16616"/>
                  </a:moveTo>
                  <a:cubicBezTo>
                    <a:pt x="941960" y="16616"/>
                    <a:pt x="949834" y="9392"/>
                    <a:pt x="950595" y="0"/>
                  </a:cubicBezTo>
                  <a:lnTo>
                    <a:pt x="914400" y="0"/>
                  </a:lnTo>
                  <a:cubicBezTo>
                    <a:pt x="915162" y="9392"/>
                    <a:pt x="923037" y="16616"/>
                    <a:pt x="932498" y="16616"/>
                  </a:cubicBezTo>
                  <a:close/>
                  <a:moveTo>
                    <a:pt x="109538" y="162478"/>
                  </a:moveTo>
                  <a:cubicBezTo>
                    <a:pt x="99441" y="162478"/>
                    <a:pt x="91249" y="170652"/>
                    <a:pt x="91249" y="180742"/>
                  </a:cubicBezTo>
                  <a:cubicBezTo>
                    <a:pt x="91249" y="190832"/>
                    <a:pt x="99441" y="199007"/>
                    <a:pt x="109538" y="199007"/>
                  </a:cubicBezTo>
                  <a:cubicBezTo>
                    <a:pt x="119635" y="199007"/>
                    <a:pt x="127826" y="190832"/>
                    <a:pt x="127826" y="180742"/>
                  </a:cubicBezTo>
                  <a:cubicBezTo>
                    <a:pt x="127699" y="170754"/>
                    <a:pt x="119571" y="162731"/>
                    <a:pt x="109538" y="162731"/>
                  </a:cubicBezTo>
                  <a:close/>
                  <a:moveTo>
                    <a:pt x="566738" y="16616"/>
                  </a:moveTo>
                  <a:cubicBezTo>
                    <a:pt x="576200" y="16590"/>
                    <a:pt x="584074" y="9392"/>
                    <a:pt x="584899" y="0"/>
                  </a:cubicBezTo>
                  <a:lnTo>
                    <a:pt x="548640" y="0"/>
                  </a:lnTo>
                  <a:cubicBezTo>
                    <a:pt x="549402" y="9392"/>
                    <a:pt x="557276" y="16616"/>
                    <a:pt x="566738" y="16616"/>
                  </a:cubicBezTo>
                  <a:close/>
                  <a:moveTo>
                    <a:pt x="1206818" y="16616"/>
                  </a:moveTo>
                  <a:cubicBezTo>
                    <a:pt x="1216279" y="16616"/>
                    <a:pt x="1224153" y="9392"/>
                    <a:pt x="1224915" y="0"/>
                  </a:cubicBezTo>
                  <a:lnTo>
                    <a:pt x="1188593" y="0"/>
                  </a:lnTo>
                  <a:cubicBezTo>
                    <a:pt x="1189419" y="9443"/>
                    <a:pt x="1197356" y="16679"/>
                    <a:pt x="1206818" y="16616"/>
                  </a:cubicBezTo>
                  <a:close/>
                  <a:moveTo>
                    <a:pt x="841058" y="16616"/>
                  </a:moveTo>
                  <a:cubicBezTo>
                    <a:pt x="850519" y="16616"/>
                    <a:pt x="858393" y="9392"/>
                    <a:pt x="859155" y="0"/>
                  </a:cubicBezTo>
                  <a:lnTo>
                    <a:pt x="822961" y="0"/>
                  </a:lnTo>
                  <a:cubicBezTo>
                    <a:pt x="823723" y="9392"/>
                    <a:pt x="831597" y="16616"/>
                    <a:pt x="841058" y="16616"/>
                  </a:cubicBezTo>
                  <a:close/>
                  <a:moveTo>
                    <a:pt x="658178" y="16616"/>
                  </a:moveTo>
                  <a:cubicBezTo>
                    <a:pt x="667639" y="16590"/>
                    <a:pt x="675513" y="9392"/>
                    <a:pt x="676339" y="0"/>
                  </a:cubicBezTo>
                  <a:lnTo>
                    <a:pt x="640080" y="0"/>
                  </a:lnTo>
                  <a:cubicBezTo>
                    <a:pt x="640842" y="9392"/>
                    <a:pt x="648716" y="16616"/>
                    <a:pt x="658178" y="16616"/>
                  </a:cubicBezTo>
                  <a:close/>
                  <a:moveTo>
                    <a:pt x="749618" y="16616"/>
                  </a:moveTo>
                  <a:cubicBezTo>
                    <a:pt x="759079" y="16616"/>
                    <a:pt x="766953" y="9392"/>
                    <a:pt x="767715" y="0"/>
                  </a:cubicBezTo>
                  <a:lnTo>
                    <a:pt x="731393" y="0"/>
                  </a:lnTo>
                  <a:cubicBezTo>
                    <a:pt x="732219" y="9443"/>
                    <a:pt x="740156" y="16679"/>
                    <a:pt x="749618" y="16616"/>
                  </a:cubicBezTo>
                  <a:close/>
                  <a:moveTo>
                    <a:pt x="200978" y="71409"/>
                  </a:moveTo>
                  <a:cubicBezTo>
                    <a:pt x="190881" y="71409"/>
                    <a:pt x="182690" y="79584"/>
                    <a:pt x="182690" y="89673"/>
                  </a:cubicBezTo>
                  <a:cubicBezTo>
                    <a:pt x="182690" y="99763"/>
                    <a:pt x="190881" y="107938"/>
                    <a:pt x="200978" y="107938"/>
                  </a:cubicBezTo>
                  <a:cubicBezTo>
                    <a:pt x="211075" y="107938"/>
                    <a:pt x="219266" y="99763"/>
                    <a:pt x="219266" y="89673"/>
                  </a:cubicBezTo>
                  <a:cubicBezTo>
                    <a:pt x="219266" y="79584"/>
                    <a:pt x="211075" y="71409"/>
                    <a:pt x="200978" y="71409"/>
                  </a:cubicBezTo>
                  <a:close/>
                  <a:moveTo>
                    <a:pt x="292418" y="162731"/>
                  </a:moveTo>
                  <a:cubicBezTo>
                    <a:pt x="282322" y="162731"/>
                    <a:pt x="274130" y="170906"/>
                    <a:pt x="274130" y="180996"/>
                  </a:cubicBezTo>
                  <a:cubicBezTo>
                    <a:pt x="274130" y="191086"/>
                    <a:pt x="282322" y="199260"/>
                    <a:pt x="292418" y="199260"/>
                  </a:cubicBezTo>
                  <a:cubicBezTo>
                    <a:pt x="302514" y="199260"/>
                    <a:pt x="310706" y="191086"/>
                    <a:pt x="310706" y="180996"/>
                  </a:cubicBezTo>
                  <a:cubicBezTo>
                    <a:pt x="310706" y="170906"/>
                    <a:pt x="302514" y="162731"/>
                    <a:pt x="292418" y="162731"/>
                  </a:cubicBezTo>
                  <a:close/>
                  <a:moveTo>
                    <a:pt x="292418" y="71409"/>
                  </a:moveTo>
                  <a:cubicBezTo>
                    <a:pt x="282322" y="71409"/>
                    <a:pt x="274130" y="79584"/>
                    <a:pt x="274130" y="89673"/>
                  </a:cubicBezTo>
                  <a:cubicBezTo>
                    <a:pt x="274130" y="99763"/>
                    <a:pt x="282322" y="107938"/>
                    <a:pt x="292418" y="107938"/>
                  </a:cubicBezTo>
                  <a:cubicBezTo>
                    <a:pt x="302514" y="107938"/>
                    <a:pt x="310706" y="99763"/>
                    <a:pt x="310706" y="89673"/>
                  </a:cubicBezTo>
                  <a:cubicBezTo>
                    <a:pt x="310706" y="79584"/>
                    <a:pt x="302514" y="71409"/>
                    <a:pt x="292418" y="71409"/>
                  </a:cubicBezTo>
                  <a:close/>
                  <a:moveTo>
                    <a:pt x="292418" y="254054"/>
                  </a:moveTo>
                  <a:cubicBezTo>
                    <a:pt x="282322" y="254054"/>
                    <a:pt x="274130" y="262228"/>
                    <a:pt x="274130" y="272318"/>
                  </a:cubicBezTo>
                  <a:cubicBezTo>
                    <a:pt x="274130" y="282408"/>
                    <a:pt x="282322" y="290583"/>
                    <a:pt x="292418" y="290583"/>
                  </a:cubicBezTo>
                  <a:cubicBezTo>
                    <a:pt x="302514" y="290583"/>
                    <a:pt x="310706" y="282408"/>
                    <a:pt x="310706" y="272318"/>
                  </a:cubicBezTo>
                  <a:cubicBezTo>
                    <a:pt x="310579" y="262304"/>
                    <a:pt x="302451" y="254244"/>
                    <a:pt x="292418" y="254244"/>
                  </a:cubicBezTo>
                  <a:close/>
                  <a:moveTo>
                    <a:pt x="292418" y="345376"/>
                  </a:moveTo>
                  <a:cubicBezTo>
                    <a:pt x="282322" y="345376"/>
                    <a:pt x="274130" y="353551"/>
                    <a:pt x="274130" y="363640"/>
                  </a:cubicBezTo>
                  <a:cubicBezTo>
                    <a:pt x="274130" y="373730"/>
                    <a:pt x="282322" y="381905"/>
                    <a:pt x="292418" y="381905"/>
                  </a:cubicBezTo>
                  <a:cubicBezTo>
                    <a:pt x="302514" y="381905"/>
                    <a:pt x="310706" y="373730"/>
                    <a:pt x="310706" y="363640"/>
                  </a:cubicBezTo>
                  <a:cubicBezTo>
                    <a:pt x="310706" y="353551"/>
                    <a:pt x="302514" y="345376"/>
                    <a:pt x="292418" y="345376"/>
                  </a:cubicBezTo>
                  <a:close/>
                  <a:moveTo>
                    <a:pt x="338138" y="208392"/>
                  </a:moveTo>
                  <a:cubicBezTo>
                    <a:pt x="328041" y="208392"/>
                    <a:pt x="319849" y="216567"/>
                    <a:pt x="319849" y="226657"/>
                  </a:cubicBezTo>
                  <a:cubicBezTo>
                    <a:pt x="319849" y="236747"/>
                    <a:pt x="328041" y="244921"/>
                    <a:pt x="338138" y="244921"/>
                  </a:cubicBezTo>
                  <a:cubicBezTo>
                    <a:pt x="348235" y="244921"/>
                    <a:pt x="356426" y="236747"/>
                    <a:pt x="356426" y="226657"/>
                  </a:cubicBezTo>
                  <a:cubicBezTo>
                    <a:pt x="356426" y="216567"/>
                    <a:pt x="348235" y="208392"/>
                    <a:pt x="338138" y="208392"/>
                  </a:cubicBezTo>
                  <a:close/>
                  <a:moveTo>
                    <a:pt x="109538" y="71409"/>
                  </a:moveTo>
                  <a:cubicBezTo>
                    <a:pt x="99441" y="71409"/>
                    <a:pt x="91249" y="79584"/>
                    <a:pt x="91249" y="89673"/>
                  </a:cubicBezTo>
                  <a:cubicBezTo>
                    <a:pt x="91249" y="99763"/>
                    <a:pt x="99441" y="107938"/>
                    <a:pt x="109538" y="107938"/>
                  </a:cubicBezTo>
                  <a:cubicBezTo>
                    <a:pt x="119635" y="107938"/>
                    <a:pt x="127826" y="99763"/>
                    <a:pt x="127826" y="89673"/>
                  </a:cubicBezTo>
                  <a:cubicBezTo>
                    <a:pt x="127826" y="79584"/>
                    <a:pt x="119635" y="71409"/>
                    <a:pt x="109538" y="71409"/>
                  </a:cubicBezTo>
                  <a:close/>
                  <a:moveTo>
                    <a:pt x="246698" y="25748"/>
                  </a:moveTo>
                  <a:cubicBezTo>
                    <a:pt x="236601" y="25748"/>
                    <a:pt x="228410" y="33922"/>
                    <a:pt x="228410" y="44012"/>
                  </a:cubicBezTo>
                  <a:cubicBezTo>
                    <a:pt x="228410" y="54102"/>
                    <a:pt x="236601" y="62277"/>
                    <a:pt x="246698" y="62277"/>
                  </a:cubicBezTo>
                  <a:cubicBezTo>
                    <a:pt x="256794" y="62277"/>
                    <a:pt x="264986" y="54102"/>
                    <a:pt x="264986" y="44012"/>
                  </a:cubicBezTo>
                  <a:cubicBezTo>
                    <a:pt x="264859" y="33998"/>
                    <a:pt x="256731" y="25938"/>
                    <a:pt x="246698" y="25938"/>
                  </a:cubicBezTo>
                  <a:close/>
                  <a:moveTo>
                    <a:pt x="338138" y="117070"/>
                  </a:moveTo>
                  <a:cubicBezTo>
                    <a:pt x="328041" y="117070"/>
                    <a:pt x="319849" y="125245"/>
                    <a:pt x="319849" y="135335"/>
                  </a:cubicBezTo>
                  <a:cubicBezTo>
                    <a:pt x="319849" y="145424"/>
                    <a:pt x="328041" y="153599"/>
                    <a:pt x="338138" y="153599"/>
                  </a:cubicBezTo>
                  <a:cubicBezTo>
                    <a:pt x="348235" y="153599"/>
                    <a:pt x="356426" y="145424"/>
                    <a:pt x="356426" y="135335"/>
                  </a:cubicBezTo>
                  <a:cubicBezTo>
                    <a:pt x="356426" y="125245"/>
                    <a:pt x="348235" y="117070"/>
                    <a:pt x="338138" y="117070"/>
                  </a:cubicBezTo>
                  <a:close/>
                  <a:moveTo>
                    <a:pt x="658178" y="528021"/>
                  </a:moveTo>
                  <a:cubicBezTo>
                    <a:pt x="648018" y="527983"/>
                    <a:pt x="639826" y="536164"/>
                    <a:pt x="639763" y="546285"/>
                  </a:cubicBezTo>
                  <a:cubicBezTo>
                    <a:pt x="639700" y="556407"/>
                    <a:pt x="647891" y="564638"/>
                    <a:pt x="658051" y="564676"/>
                  </a:cubicBezTo>
                  <a:cubicBezTo>
                    <a:pt x="668211" y="564714"/>
                    <a:pt x="676402" y="556533"/>
                    <a:pt x="676466" y="546412"/>
                  </a:cubicBezTo>
                  <a:cubicBezTo>
                    <a:pt x="676466" y="546367"/>
                    <a:pt x="676466" y="546330"/>
                    <a:pt x="676466" y="546285"/>
                  </a:cubicBezTo>
                  <a:cubicBezTo>
                    <a:pt x="676466" y="536195"/>
                    <a:pt x="668275" y="528021"/>
                    <a:pt x="658178" y="528021"/>
                  </a:cubicBezTo>
                  <a:close/>
                  <a:moveTo>
                    <a:pt x="338138" y="391037"/>
                  </a:moveTo>
                  <a:cubicBezTo>
                    <a:pt x="328041" y="391037"/>
                    <a:pt x="319849" y="399212"/>
                    <a:pt x="319849" y="409302"/>
                  </a:cubicBezTo>
                  <a:cubicBezTo>
                    <a:pt x="319849" y="419391"/>
                    <a:pt x="328041" y="427566"/>
                    <a:pt x="338138" y="427566"/>
                  </a:cubicBezTo>
                  <a:cubicBezTo>
                    <a:pt x="348235" y="427566"/>
                    <a:pt x="356426" y="419391"/>
                    <a:pt x="356426" y="409302"/>
                  </a:cubicBezTo>
                  <a:cubicBezTo>
                    <a:pt x="356426" y="399212"/>
                    <a:pt x="348235" y="391037"/>
                    <a:pt x="338138" y="391037"/>
                  </a:cubicBezTo>
                  <a:close/>
                  <a:moveTo>
                    <a:pt x="155258" y="25748"/>
                  </a:moveTo>
                  <a:cubicBezTo>
                    <a:pt x="145162" y="25748"/>
                    <a:pt x="136970" y="33922"/>
                    <a:pt x="136970" y="44012"/>
                  </a:cubicBezTo>
                  <a:cubicBezTo>
                    <a:pt x="136970" y="54102"/>
                    <a:pt x="145162" y="62277"/>
                    <a:pt x="155258" y="62277"/>
                  </a:cubicBezTo>
                  <a:cubicBezTo>
                    <a:pt x="165354" y="62277"/>
                    <a:pt x="173546" y="54102"/>
                    <a:pt x="173546" y="44012"/>
                  </a:cubicBezTo>
                  <a:cubicBezTo>
                    <a:pt x="173419" y="33998"/>
                    <a:pt x="165291" y="25938"/>
                    <a:pt x="155258" y="25938"/>
                  </a:cubicBezTo>
                  <a:close/>
                  <a:moveTo>
                    <a:pt x="155258" y="117070"/>
                  </a:moveTo>
                  <a:cubicBezTo>
                    <a:pt x="145162" y="117070"/>
                    <a:pt x="136970" y="125245"/>
                    <a:pt x="136970" y="135335"/>
                  </a:cubicBezTo>
                  <a:cubicBezTo>
                    <a:pt x="136970" y="145424"/>
                    <a:pt x="145162" y="153599"/>
                    <a:pt x="155258" y="153599"/>
                  </a:cubicBezTo>
                  <a:cubicBezTo>
                    <a:pt x="165354" y="153599"/>
                    <a:pt x="173546" y="145424"/>
                    <a:pt x="173546" y="135335"/>
                  </a:cubicBezTo>
                  <a:cubicBezTo>
                    <a:pt x="173546" y="125245"/>
                    <a:pt x="165354" y="117070"/>
                    <a:pt x="155258" y="117070"/>
                  </a:cubicBezTo>
                  <a:close/>
                  <a:moveTo>
                    <a:pt x="200978" y="254054"/>
                  </a:moveTo>
                  <a:cubicBezTo>
                    <a:pt x="190881" y="254054"/>
                    <a:pt x="182690" y="262228"/>
                    <a:pt x="182690" y="272318"/>
                  </a:cubicBezTo>
                  <a:cubicBezTo>
                    <a:pt x="182690" y="282408"/>
                    <a:pt x="190881" y="290583"/>
                    <a:pt x="200978" y="290583"/>
                  </a:cubicBezTo>
                  <a:cubicBezTo>
                    <a:pt x="211075" y="290583"/>
                    <a:pt x="219266" y="282408"/>
                    <a:pt x="219266" y="272318"/>
                  </a:cubicBezTo>
                  <a:cubicBezTo>
                    <a:pt x="219139" y="262304"/>
                    <a:pt x="211011" y="254244"/>
                    <a:pt x="200978" y="254244"/>
                  </a:cubicBezTo>
                  <a:close/>
                  <a:moveTo>
                    <a:pt x="155258" y="208392"/>
                  </a:moveTo>
                  <a:cubicBezTo>
                    <a:pt x="145162" y="208392"/>
                    <a:pt x="136970" y="216567"/>
                    <a:pt x="136970" y="226657"/>
                  </a:cubicBezTo>
                  <a:cubicBezTo>
                    <a:pt x="136970" y="236747"/>
                    <a:pt x="145162" y="244921"/>
                    <a:pt x="155258" y="244921"/>
                  </a:cubicBezTo>
                  <a:cubicBezTo>
                    <a:pt x="165354" y="244921"/>
                    <a:pt x="173546" y="236747"/>
                    <a:pt x="173546" y="226657"/>
                  </a:cubicBezTo>
                  <a:cubicBezTo>
                    <a:pt x="173546" y="216567"/>
                    <a:pt x="165354" y="208392"/>
                    <a:pt x="155258" y="208392"/>
                  </a:cubicBezTo>
                  <a:close/>
                  <a:moveTo>
                    <a:pt x="200978" y="162731"/>
                  </a:moveTo>
                  <a:cubicBezTo>
                    <a:pt x="190881" y="162731"/>
                    <a:pt x="182690" y="170906"/>
                    <a:pt x="182690" y="180996"/>
                  </a:cubicBezTo>
                  <a:cubicBezTo>
                    <a:pt x="182690" y="191086"/>
                    <a:pt x="190881" y="199260"/>
                    <a:pt x="200978" y="199260"/>
                  </a:cubicBezTo>
                  <a:cubicBezTo>
                    <a:pt x="211075" y="199260"/>
                    <a:pt x="219266" y="191086"/>
                    <a:pt x="219266" y="180996"/>
                  </a:cubicBezTo>
                  <a:cubicBezTo>
                    <a:pt x="219266" y="170906"/>
                    <a:pt x="211075" y="162731"/>
                    <a:pt x="200978" y="162731"/>
                  </a:cubicBezTo>
                  <a:close/>
                  <a:moveTo>
                    <a:pt x="246698" y="208392"/>
                  </a:moveTo>
                  <a:cubicBezTo>
                    <a:pt x="236601" y="208392"/>
                    <a:pt x="228410" y="216567"/>
                    <a:pt x="228410" y="226657"/>
                  </a:cubicBezTo>
                  <a:cubicBezTo>
                    <a:pt x="228410" y="236747"/>
                    <a:pt x="236601" y="244921"/>
                    <a:pt x="246698" y="244921"/>
                  </a:cubicBezTo>
                  <a:cubicBezTo>
                    <a:pt x="256794" y="244921"/>
                    <a:pt x="264986" y="236747"/>
                    <a:pt x="264986" y="226657"/>
                  </a:cubicBezTo>
                  <a:cubicBezTo>
                    <a:pt x="264986" y="216567"/>
                    <a:pt x="256794" y="208392"/>
                    <a:pt x="246698" y="208392"/>
                  </a:cubicBezTo>
                  <a:close/>
                  <a:moveTo>
                    <a:pt x="246698" y="299715"/>
                  </a:moveTo>
                  <a:cubicBezTo>
                    <a:pt x="236601" y="299715"/>
                    <a:pt x="228410" y="307890"/>
                    <a:pt x="228410" y="317979"/>
                  </a:cubicBezTo>
                  <a:cubicBezTo>
                    <a:pt x="228410" y="328069"/>
                    <a:pt x="236601" y="336244"/>
                    <a:pt x="246698" y="336244"/>
                  </a:cubicBezTo>
                  <a:cubicBezTo>
                    <a:pt x="256794" y="336244"/>
                    <a:pt x="264986" y="328069"/>
                    <a:pt x="264986" y="317979"/>
                  </a:cubicBezTo>
                  <a:cubicBezTo>
                    <a:pt x="264986" y="307890"/>
                    <a:pt x="256794" y="299715"/>
                    <a:pt x="246698" y="299715"/>
                  </a:cubicBezTo>
                  <a:close/>
                  <a:moveTo>
                    <a:pt x="338138" y="25748"/>
                  </a:moveTo>
                  <a:cubicBezTo>
                    <a:pt x="328041" y="25748"/>
                    <a:pt x="319849" y="33922"/>
                    <a:pt x="319849" y="44012"/>
                  </a:cubicBezTo>
                  <a:cubicBezTo>
                    <a:pt x="319849" y="54102"/>
                    <a:pt x="328041" y="62277"/>
                    <a:pt x="338138" y="62277"/>
                  </a:cubicBezTo>
                  <a:cubicBezTo>
                    <a:pt x="348235" y="62277"/>
                    <a:pt x="356426" y="54102"/>
                    <a:pt x="356426" y="44012"/>
                  </a:cubicBezTo>
                  <a:cubicBezTo>
                    <a:pt x="356299" y="33998"/>
                    <a:pt x="348171" y="25938"/>
                    <a:pt x="338138" y="25938"/>
                  </a:cubicBezTo>
                  <a:close/>
                  <a:moveTo>
                    <a:pt x="246698" y="117070"/>
                  </a:moveTo>
                  <a:cubicBezTo>
                    <a:pt x="236601" y="117070"/>
                    <a:pt x="228410" y="125245"/>
                    <a:pt x="228410" y="135335"/>
                  </a:cubicBezTo>
                  <a:cubicBezTo>
                    <a:pt x="228410" y="145424"/>
                    <a:pt x="236601" y="153599"/>
                    <a:pt x="246698" y="153599"/>
                  </a:cubicBezTo>
                  <a:cubicBezTo>
                    <a:pt x="256794" y="153599"/>
                    <a:pt x="264986" y="145424"/>
                    <a:pt x="264986" y="135335"/>
                  </a:cubicBezTo>
                  <a:cubicBezTo>
                    <a:pt x="264986" y="125245"/>
                    <a:pt x="256794" y="117070"/>
                    <a:pt x="246698" y="117070"/>
                  </a:cubicBezTo>
                  <a:close/>
                  <a:moveTo>
                    <a:pt x="1023938" y="345376"/>
                  </a:moveTo>
                  <a:cubicBezTo>
                    <a:pt x="1013841" y="345376"/>
                    <a:pt x="1005650" y="353551"/>
                    <a:pt x="1005650" y="363640"/>
                  </a:cubicBezTo>
                  <a:cubicBezTo>
                    <a:pt x="1005650" y="373730"/>
                    <a:pt x="1013841" y="381905"/>
                    <a:pt x="1023938" y="381905"/>
                  </a:cubicBezTo>
                  <a:cubicBezTo>
                    <a:pt x="1034035" y="381905"/>
                    <a:pt x="1042226" y="373730"/>
                    <a:pt x="1042226" y="363640"/>
                  </a:cubicBezTo>
                  <a:cubicBezTo>
                    <a:pt x="1042226" y="353551"/>
                    <a:pt x="1034035" y="345376"/>
                    <a:pt x="1023938" y="345376"/>
                  </a:cubicBezTo>
                  <a:close/>
                  <a:moveTo>
                    <a:pt x="978218" y="25748"/>
                  </a:moveTo>
                  <a:cubicBezTo>
                    <a:pt x="968122" y="25748"/>
                    <a:pt x="959930" y="33922"/>
                    <a:pt x="959930" y="44012"/>
                  </a:cubicBezTo>
                  <a:cubicBezTo>
                    <a:pt x="959930" y="54102"/>
                    <a:pt x="968122" y="62277"/>
                    <a:pt x="978218" y="62277"/>
                  </a:cubicBezTo>
                  <a:cubicBezTo>
                    <a:pt x="988314" y="62277"/>
                    <a:pt x="996506" y="54102"/>
                    <a:pt x="996506" y="44012"/>
                  </a:cubicBezTo>
                  <a:cubicBezTo>
                    <a:pt x="996379" y="33998"/>
                    <a:pt x="988251" y="25938"/>
                    <a:pt x="978218" y="25938"/>
                  </a:cubicBezTo>
                  <a:close/>
                  <a:moveTo>
                    <a:pt x="1023938" y="436698"/>
                  </a:moveTo>
                  <a:cubicBezTo>
                    <a:pt x="1013841" y="436698"/>
                    <a:pt x="1005650" y="444873"/>
                    <a:pt x="1005650" y="454963"/>
                  </a:cubicBezTo>
                  <a:cubicBezTo>
                    <a:pt x="1005650" y="465053"/>
                    <a:pt x="1013841" y="473227"/>
                    <a:pt x="1023938" y="473227"/>
                  </a:cubicBezTo>
                  <a:cubicBezTo>
                    <a:pt x="1034035" y="473227"/>
                    <a:pt x="1042226" y="465053"/>
                    <a:pt x="1042226" y="454963"/>
                  </a:cubicBezTo>
                  <a:cubicBezTo>
                    <a:pt x="1042226" y="444873"/>
                    <a:pt x="1034035" y="436698"/>
                    <a:pt x="1023938" y="436698"/>
                  </a:cubicBezTo>
                  <a:close/>
                  <a:moveTo>
                    <a:pt x="978218" y="117070"/>
                  </a:moveTo>
                  <a:cubicBezTo>
                    <a:pt x="968122" y="117070"/>
                    <a:pt x="959930" y="125245"/>
                    <a:pt x="959930" y="135335"/>
                  </a:cubicBezTo>
                  <a:cubicBezTo>
                    <a:pt x="959930" y="145424"/>
                    <a:pt x="968122" y="153599"/>
                    <a:pt x="978218" y="153599"/>
                  </a:cubicBezTo>
                  <a:cubicBezTo>
                    <a:pt x="988314" y="153599"/>
                    <a:pt x="996506" y="145424"/>
                    <a:pt x="996506" y="135335"/>
                  </a:cubicBezTo>
                  <a:cubicBezTo>
                    <a:pt x="996506" y="125245"/>
                    <a:pt x="988314" y="117070"/>
                    <a:pt x="978218" y="117070"/>
                  </a:cubicBezTo>
                  <a:close/>
                  <a:moveTo>
                    <a:pt x="1069658" y="391037"/>
                  </a:moveTo>
                  <a:cubicBezTo>
                    <a:pt x="1059562" y="391037"/>
                    <a:pt x="1051370" y="399212"/>
                    <a:pt x="1051370" y="409302"/>
                  </a:cubicBezTo>
                  <a:cubicBezTo>
                    <a:pt x="1051370" y="419391"/>
                    <a:pt x="1059562" y="427566"/>
                    <a:pt x="1069658" y="427566"/>
                  </a:cubicBezTo>
                  <a:cubicBezTo>
                    <a:pt x="1079754" y="427566"/>
                    <a:pt x="1087946" y="419391"/>
                    <a:pt x="1087946" y="409302"/>
                  </a:cubicBezTo>
                  <a:cubicBezTo>
                    <a:pt x="1087946" y="399212"/>
                    <a:pt x="1079754" y="391037"/>
                    <a:pt x="1069658" y="391037"/>
                  </a:cubicBezTo>
                  <a:close/>
                  <a:moveTo>
                    <a:pt x="1023938" y="254054"/>
                  </a:moveTo>
                  <a:cubicBezTo>
                    <a:pt x="1013841" y="254054"/>
                    <a:pt x="1005650" y="262228"/>
                    <a:pt x="1005650" y="272318"/>
                  </a:cubicBezTo>
                  <a:cubicBezTo>
                    <a:pt x="1005650" y="282408"/>
                    <a:pt x="1013841" y="290583"/>
                    <a:pt x="1023938" y="290583"/>
                  </a:cubicBezTo>
                  <a:cubicBezTo>
                    <a:pt x="1034035" y="290583"/>
                    <a:pt x="1042226" y="282408"/>
                    <a:pt x="1042226" y="272318"/>
                  </a:cubicBezTo>
                  <a:cubicBezTo>
                    <a:pt x="1042099" y="262304"/>
                    <a:pt x="1033971" y="254244"/>
                    <a:pt x="1023938" y="254244"/>
                  </a:cubicBezTo>
                  <a:close/>
                  <a:moveTo>
                    <a:pt x="1023938" y="71409"/>
                  </a:moveTo>
                  <a:cubicBezTo>
                    <a:pt x="1013841" y="71409"/>
                    <a:pt x="1005650" y="79584"/>
                    <a:pt x="1005650" y="89673"/>
                  </a:cubicBezTo>
                  <a:cubicBezTo>
                    <a:pt x="1005650" y="99763"/>
                    <a:pt x="1013841" y="107938"/>
                    <a:pt x="1023938" y="107938"/>
                  </a:cubicBezTo>
                  <a:cubicBezTo>
                    <a:pt x="1034035" y="107938"/>
                    <a:pt x="1042226" y="99763"/>
                    <a:pt x="1042226" y="89673"/>
                  </a:cubicBezTo>
                  <a:cubicBezTo>
                    <a:pt x="1042226" y="79584"/>
                    <a:pt x="1034035" y="71409"/>
                    <a:pt x="1023938" y="71409"/>
                  </a:cubicBezTo>
                  <a:close/>
                  <a:moveTo>
                    <a:pt x="978218" y="208392"/>
                  </a:moveTo>
                  <a:cubicBezTo>
                    <a:pt x="968122" y="208392"/>
                    <a:pt x="959930" y="216567"/>
                    <a:pt x="959930" y="226657"/>
                  </a:cubicBezTo>
                  <a:cubicBezTo>
                    <a:pt x="959930" y="236747"/>
                    <a:pt x="968122" y="244921"/>
                    <a:pt x="978218" y="244921"/>
                  </a:cubicBezTo>
                  <a:cubicBezTo>
                    <a:pt x="988314" y="244921"/>
                    <a:pt x="996506" y="236747"/>
                    <a:pt x="996506" y="226657"/>
                  </a:cubicBezTo>
                  <a:cubicBezTo>
                    <a:pt x="996506" y="216567"/>
                    <a:pt x="988314" y="208392"/>
                    <a:pt x="978218" y="208392"/>
                  </a:cubicBezTo>
                  <a:close/>
                  <a:moveTo>
                    <a:pt x="1023938" y="162731"/>
                  </a:moveTo>
                  <a:cubicBezTo>
                    <a:pt x="1013841" y="162731"/>
                    <a:pt x="1005650" y="170906"/>
                    <a:pt x="1005650" y="180996"/>
                  </a:cubicBezTo>
                  <a:cubicBezTo>
                    <a:pt x="1005650" y="191086"/>
                    <a:pt x="1013841" y="199260"/>
                    <a:pt x="1023938" y="199260"/>
                  </a:cubicBezTo>
                  <a:cubicBezTo>
                    <a:pt x="1034035" y="199260"/>
                    <a:pt x="1042226" y="191086"/>
                    <a:pt x="1042226" y="180996"/>
                  </a:cubicBezTo>
                  <a:cubicBezTo>
                    <a:pt x="1042226" y="170906"/>
                    <a:pt x="1034035" y="162731"/>
                    <a:pt x="1023938" y="162731"/>
                  </a:cubicBezTo>
                  <a:close/>
                  <a:moveTo>
                    <a:pt x="932498" y="528021"/>
                  </a:moveTo>
                  <a:cubicBezTo>
                    <a:pt x="922338" y="527983"/>
                    <a:pt x="914147" y="536164"/>
                    <a:pt x="914083" y="546285"/>
                  </a:cubicBezTo>
                  <a:cubicBezTo>
                    <a:pt x="914019" y="556407"/>
                    <a:pt x="922211" y="564638"/>
                    <a:pt x="932371" y="564676"/>
                  </a:cubicBezTo>
                  <a:cubicBezTo>
                    <a:pt x="942531" y="564714"/>
                    <a:pt x="950723" y="556533"/>
                    <a:pt x="950786" y="546412"/>
                  </a:cubicBezTo>
                  <a:cubicBezTo>
                    <a:pt x="950786" y="546367"/>
                    <a:pt x="950786" y="546330"/>
                    <a:pt x="950786" y="546285"/>
                  </a:cubicBezTo>
                  <a:cubicBezTo>
                    <a:pt x="950786" y="536195"/>
                    <a:pt x="942594" y="528021"/>
                    <a:pt x="932498" y="528021"/>
                  </a:cubicBezTo>
                  <a:close/>
                  <a:moveTo>
                    <a:pt x="932498" y="436698"/>
                  </a:moveTo>
                  <a:cubicBezTo>
                    <a:pt x="922401" y="436698"/>
                    <a:pt x="914210" y="444873"/>
                    <a:pt x="914210" y="454963"/>
                  </a:cubicBezTo>
                  <a:cubicBezTo>
                    <a:pt x="914210" y="465053"/>
                    <a:pt x="922401" y="473227"/>
                    <a:pt x="932498" y="473227"/>
                  </a:cubicBezTo>
                  <a:cubicBezTo>
                    <a:pt x="942594" y="473227"/>
                    <a:pt x="950786" y="465053"/>
                    <a:pt x="950786" y="454963"/>
                  </a:cubicBezTo>
                  <a:cubicBezTo>
                    <a:pt x="950786" y="444873"/>
                    <a:pt x="942594" y="436698"/>
                    <a:pt x="932498" y="436698"/>
                  </a:cubicBezTo>
                  <a:close/>
                  <a:moveTo>
                    <a:pt x="932498" y="345376"/>
                  </a:moveTo>
                  <a:cubicBezTo>
                    <a:pt x="922401" y="345376"/>
                    <a:pt x="914210" y="353551"/>
                    <a:pt x="914210" y="363640"/>
                  </a:cubicBezTo>
                  <a:cubicBezTo>
                    <a:pt x="914210" y="373730"/>
                    <a:pt x="922401" y="381905"/>
                    <a:pt x="932498" y="381905"/>
                  </a:cubicBezTo>
                  <a:cubicBezTo>
                    <a:pt x="942594" y="381905"/>
                    <a:pt x="950786" y="373730"/>
                    <a:pt x="950786" y="363640"/>
                  </a:cubicBezTo>
                  <a:cubicBezTo>
                    <a:pt x="950786" y="353551"/>
                    <a:pt x="942594" y="345376"/>
                    <a:pt x="932498" y="345376"/>
                  </a:cubicBezTo>
                  <a:close/>
                  <a:moveTo>
                    <a:pt x="1069658" y="299715"/>
                  </a:moveTo>
                  <a:cubicBezTo>
                    <a:pt x="1059562" y="299715"/>
                    <a:pt x="1051370" y="307890"/>
                    <a:pt x="1051370" y="317979"/>
                  </a:cubicBezTo>
                  <a:cubicBezTo>
                    <a:pt x="1051370" y="328069"/>
                    <a:pt x="1059562" y="336244"/>
                    <a:pt x="1069658" y="336244"/>
                  </a:cubicBezTo>
                  <a:cubicBezTo>
                    <a:pt x="1079754" y="336244"/>
                    <a:pt x="1087946" y="328069"/>
                    <a:pt x="1087946" y="317979"/>
                  </a:cubicBezTo>
                  <a:cubicBezTo>
                    <a:pt x="1087946" y="307890"/>
                    <a:pt x="1079754" y="299715"/>
                    <a:pt x="1069658" y="299715"/>
                  </a:cubicBezTo>
                  <a:close/>
                  <a:moveTo>
                    <a:pt x="886778" y="25748"/>
                  </a:moveTo>
                  <a:cubicBezTo>
                    <a:pt x="876681" y="25748"/>
                    <a:pt x="868490" y="33922"/>
                    <a:pt x="868490" y="44012"/>
                  </a:cubicBezTo>
                  <a:cubicBezTo>
                    <a:pt x="868490" y="54102"/>
                    <a:pt x="876681" y="62277"/>
                    <a:pt x="886778" y="62277"/>
                  </a:cubicBezTo>
                  <a:cubicBezTo>
                    <a:pt x="896875" y="62277"/>
                    <a:pt x="905066" y="54102"/>
                    <a:pt x="905066" y="44012"/>
                  </a:cubicBezTo>
                  <a:cubicBezTo>
                    <a:pt x="904939" y="33998"/>
                    <a:pt x="896811" y="25938"/>
                    <a:pt x="886778" y="25938"/>
                  </a:cubicBezTo>
                  <a:close/>
                  <a:moveTo>
                    <a:pt x="932498" y="162731"/>
                  </a:moveTo>
                  <a:cubicBezTo>
                    <a:pt x="922401" y="162731"/>
                    <a:pt x="914210" y="170906"/>
                    <a:pt x="914210" y="180996"/>
                  </a:cubicBezTo>
                  <a:cubicBezTo>
                    <a:pt x="914210" y="191086"/>
                    <a:pt x="922401" y="199260"/>
                    <a:pt x="932498" y="199260"/>
                  </a:cubicBezTo>
                  <a:cubicBezTo>
                    <a:pt x="942594" y="199260"/>
                    <a:pt x="950786" y="191086"/>
                    <a:pt x="950786" y="180996"/>
                  </a:cubicBezTo>
                  <a:cubicBezTo>
                    <a:pt x="950786" y="170906"/>
                    <a:pt x="942594" y="162731"/>
                    <a:pt x="932498" y="162731"/>
                  </a:cubicBezTo>
                  <a:close/>
                  <a:moveTo>
                    <a:pt x="978218" y="482359"/>
                  </a:moveTo>
                  <a:cubicBezTo>
                    <a:pt x="968122" y="482359"/>
                    <a:pt x="959930" y="490534"/>
                    <a:pt x="959930" y="500624"/>
                  </a:cubicBezTo>
                  <a:cubicBezTo>
                    <a:pt x="959930" y="510714"/>
                    <a:pt x="968122" y="518888"/>
                    <a:pt x="978218" y="518888"/>
                  </a:cubicBezTo>
                  <a:cubicBezTo>
                    <a:pt x="988314" y="518888"/>
                    <a:pt x="996506" y="510714"/>
                    <a:pt x="996506" y="500624"/>
                  </a:cubicBezTo>
                  <a:cubicBezTo>
                    <a:pt x="996379" y="490610"/>
                    <a:pt x="988251" y="482550"/>
                    <a:pt x="978218" y="482550"/>
                  </a:cubicBezTo>
                  <a:close/>
                  <a:moveTo>
                    <a:pt x="978218" y="299715"/>
                  </a:moveTo>
                  <a:cubicBezTo>
                    <a:pt x="968122" y="299715"/>
                    <a:pt x="959930" y="307890"/>
                    <a:pt x="959930" y="317979"/>
                  </a:cubicBezTo>
                  <a:cubicBezTo>
                    <a:pt x="959930" y="328069"/>
                    <a:pt x="968122" y="336244"/>
                    <a:pt x="978218" y="336244"/>
                  </a:cubicBezTo>
                  <a:cubicBezTo>
                    <a:pt x="988314" y="336244"/>
                    <a:pt x="996506" y="328069"/>
                    <a:pt x="996506" y="317979"/>
                  </a:cubicBezTo>
                  <a:cubicBezTo>
                    <a:pt x="996506" y="307890"/>
                    <a:pt x="988314" y="299715"/>
                    <a:pt x="978218" y="299715"/>
                  </a:cubicBezTo>
                  <a:close/>
                  <a:moveTo>
                    <a:pt x="978218" y="391037"/>
                  </a:moveTo>
                  <a:cubicBezTo>
                    <a:pt x="968122" y="391037"/>
                    <a:pt x="959930" y="399212"/>
                    <a:pt x="959930" y="409302"/>
                  </a:cubicBezTo>
                  <a:cubicBezTo>
                    <a:pt x="959930" y="419391"/>
                    <a:pt x="968122" y="427566"/>
                    <a:pt x="978218" y="427566"/>
                  </a:cubicBezTo>
                  <a:cubicBezTo>
                    <a:pt x="988314" y="427566"/>
                    <a:pt x="996506" y="419391"/>
                    <a:pt x="996506" y="409302"/>
                  </a:cubicBezTo>
                  <a:cubicBezTo>
                    <a:pt x="996506" y="399212"/>
                    <a:pt x="988314" y="391037"/>
                    <a:pt x="978218" y="391037"/>
                  </a:cubicBezTo>
                  <a:close/>
                  <a:moveTo>
                    <a:pt x="932498" y="71409"/>
                  </a:moveTo>
                  <a:cubicBezTo>
                    <a:pt x="922401" y="71409"/>
                    <a:pt x="914210" y="79584"/>
                    <a:pt x="914210" y="89673"/>
                  </a:cubicBezTo>
                  <a:cubicBezTo>
                    <a:pt x="914210" y="99763"/>
                    <a:pt x="922401" y="107938"/>
                    <a:pt x="932498" y="107938"/>
                  </a:cubicBezTo>
                  <a:cubicBezTo>
                    <a:pt x="942594" y="107938"/>
                    <a:pt x="950786" y="99763"/>
                    <a:pt x="950786" y="89673"/>
                  </a:cubicBezTo>
                  <a:cubicBezTo>
                    <a:pt x="950786" y="79584"/>
                    <a:pt x="942594" y="71409"/>
                    <a:pt x="932498" y="71409"/>
                  </a:cubicBezTo>
                  <a:close/>
                  <a:moveTo>
                    <a:pt x="932498" y="254054"/>
                  </a:moveTo>
                  <a:cubicBezTo>
                    <a:pt x="922401" y="254054"/>
                    <a:pt x="914210" y="262228"/>
                    <a:pt x="914210" y="272318"/>
                  </a:cubicBezTo>
                  <a:cubicBezTo>
                    <a:pt x="914210" y="282408"/>
                    <a:pt x="922401" y="290583"/>
                    <a:pt x="932498" y="290583"/>
                  </a:cubicBezTo>
                  <a:cubicBezTo>
                    <a:pt x="942594" y="290583"/>
                    <a:pt x="950786" y="282408"/>
                    <a:pt x="950786" y="272318"/>
                  </a:cubicBezTo>
                  <a:cubicBezTo>
                    <a:pt x="950659" y="262304"/>
                    <a:pt x="942531" y="254244"/>
                    <a:pt x="932498" y="254244"/>
                  </a:cubicBezTo>
                  <a:close/>
                  <a:moveTo>
                    <a:pt x="1206818" y="162731"/>
                  </a:moveTo>
                  <a:cubicBezTo>
                    <a:pt x="1196722" y="162731"/>
                    <a:pt x="1188530" y="170906"/>
                    <a:pt x="1188530" y="180996"/>
                  </a:cubicBezTo>
                  <a:cubicBezTo>
                    <a:pt x="1188530" y="191086"/>
                    <a:pt x="1196722" y="199260"/>
                    <a:pt x="1206818" y="199260"/>
                  </a:cubicBezTo>
                  <a:cubicBezTo>
                    <a:pt x="1216914" y="199260"/>
                    <a:pt x="1225106" y="191086"/>
                    <a:pt x="1225106" y="180996"/>
                  </a:cubicBezTo>
                  <a:cubicBezTo>
                    <a:pt x="1225106" y="170906"/>
                    <a:pt x="1216914" y="162731"/>
                    <a:pt x="1206818" y="162731"/>
                  </a:cubicBezTo>
                  <a:close/>
                  <a:moveTo>
                    <a:pt x="1206818" y="71409"/>
                  </a:moveTo>
                  <a:cubicBezTo>
                    <a:pt x="1196722" y="71409"/>
                    <a:pt x="1188530" y="79584"/>
                    <a:pt x="1188530" y="89673"/>
                  </a:cubicBezTo>
                  <a:cubicBezTo>
                    <a:pt x="1188530" y="99763"/>
                    <a:pt x="1196722" y="107938"/>
                    <a:pt x="1206818" y="107938"/>
                  </a:cubicBezTo>
                  <a:cubicBezTo>
                    <a:pt x="1216914" y="107938"/>
                    <a:pt x="1225106" y="99763"/>
                    <a:pt x="1225106" y="89673"/>
                  </a:cubicBezTo>
                  <a:cubicBezTo>
                    <a:pt x="1225106" y="79584"/>
                    <a:pt x="1216914" y="71409"/>
                    <a:pt x="1206818" y="71409"/>
                  </a:cubicBezTo>
                  <a:close/>
                  <a:moveTo>
                    <a:pt x="1188593" y="272318"/>
                  </a:moveTo>
                  <a:cubicBezTo>
                    <a:pt x="1188593" y="276599"/>
                    <a:pt x="1190117" y="280734"/>
                    <a:pt x="1192912" y="283987"/>
                  </a:cubicBezTo>
                  <a:cubicBezTo>
                    <a:pt x="1198309" y="274221"/>
                    <a:pt x="1203706" y="264327"/>
                    <a:pt x="1209104" y="254307"/>
                  </a:cubicBezTo>
                  <a:cubicBezTo>
                    <a:pt x="1208342" y="254244"/>
                    <a:pt x="1207643" y="254244"/>
                    <a:pt x="1206881" y="254307"/>
                  </a:cubicBezTo>
                  <a:cubicBezTo>
                    <a:pt x="1196849" y="254307"/>
                    <a:pt x="1188721" y="262330"/>
                    <a:pt x="1188593" y="272318"/>
                  </a:cubicBezTo>
                  <a:close/>
                  <a:moveTo>
                    <a:pt x="658241" y="436698"/>
                  </a:moveTo>
                  <a:cubicBezTo>
                    <a:pt x="648145" y="436698"/>
                    <a:pt x="639953" y="444873"/>
                    <a:pt x="639953" y="454963"/>
                  </a:cubicBezTo>
                  <a:cubicBezTo>
                    <a:pt x="639953" y="465053"/>
                    <a:pt x="648145" y="473227"/>
                    <a:pt x="658241" y="473227"/>
                  </a:cubicBezTo>
                  <a:cubicBezTo>
                    <a:pt x="668338" y="473227"/>
                    <a:pt x="676529" y="465053"/>
                    <a:pt x="676529" y="454963"/>
                  </a:cubicBezTo>
                  <a:cubicBezTo>
                    <a:pt x="676529" y="444873"/>
                    <a:pt x="668338" y="436698"/>
                    <a:pt x="658241" y="436698"/>
                  </a:cubicBezTo>
                  <a:cubicBezTo>
                    <a:pt x="658241" y="436698"/>
                    <a:pt x="658178" y="436698"/>
                    <a:pt x="658178" y="436698"/>
                  </a:cubicBezTo>
                  <a:close/>
                  <a:moveTo>
                    <a:pt x="1161162" y="25748"/>
                  </a:moveTo>
                  <a:cubicBezTo>
                    <a:pt x="1151065" y="25748"/>
                    <a:pt x="1142874" y="33922"/>
                    <a:pt x="1142874" y="44012"/>
                  </a:cubicBezTo>
                  <a:cubicBezTo>
                    <a:pt x="1142874" y="54102"/>
                    <a:pt x="1151065" y="62277"/>
                    <a:pt x="1161162" y="62277"/>
                  </a:cubicBezTo>
                  <a:cubicBezTo>
                    <a:pt x="1171258" y="62277"/>
                    <a:pt x="1179450" y="54102"/>
                    <a:pt x="1179450" y="44012"/>
                  </a:cubicBezTo>
                  <a:cubicBezTo>
                    <a:pt x="1179323" y="33973"/>
                    <a:pt x="1171131" y="25900"/>
                    <a:pt x="1161098" y="25938"/>
                  </a:cubicBezTo>
                  <a:close/>
                  <a:moveTo>
                    <a:pt x="1280034" y="89673"/>
                  </a:moveTo>
                  <a:cubicBezTo>
                    <a:pt x="1280034" y="93859"/>
                    <a:pt x="1281494" y="97911"/>
                    <a:pt x="1284161" y="101152"/>
                  </a:cubicBezTo>
                  <a:cubicBezTo>
                    <a:pt x="1288606" y="91322"/>
                    <a:pt x="1293051" y="81493"/>
                    <a:pt x="1297432" y="71536"/>
                  </a:cubicBezTo>
                  <a:cubicBezTo>
                    <a:pt x="1287717" y="71942"/>
                    <a:pt x="1279970" y="79939"/>
                    <a:pt x="1279970" y="89673"/>
                  </a:cubicBezTo>
                  <a:close/>
                  <a:moveTo>
                    <a:pt x="1069722" y="208392"/>
                  </a:moveTo>
                  <a:cubicBezTo>
                    <a:pt x="1059625" y="208392"/>
                    <a:pt x="1051434" y="216567"/>
                    <a:pt x="1051434" y="226657"/>
                  </a:cubicBezTo>
                  <a:cubicBezTo>
                    <a:pt x="1051434" y="236747"/>
                    <a:pt x="1059625" y="244921"/>
                    <a:pt x="1069722" y="244921"/>
                  </a:cubicBezTo>
                  <a:cubicBezTo>
                    <a:pt x="1079818" y="244921"/>
                    <a:pt x="1088010" y="236747"/>
                    <a:pt x="1088010" y="226657"/>
                  </a:cubicBezTo>
                  <a:cubicBezTo>
                    <a:pt x="1088010" y="216567"/>
                    <a:pt x="1079818" y="208392"/>
                    <a:pt x="1069722" y="208392"/>
                  </a:cubicBezTo>
                  <a:cubicBezTo>
                    <a:pt x="1069722" y="208392"/>
                    <a:pt x="1069658" y="208392"/>
                    <a:pt x="1069658" y="208392"/>
                  </a:cubicBezTo>
                  <a:close/>
                  <a:moveTo>
                    <a:pt x="1252601" y="25748"/>
                  </a:moveTo>
                  <a:cubicBezTo>
                    <a:pt x="1242505" y="25748"/>
                    <a:pt x="1234313" y="33922"/>
                    <a:pt x="1234313" y="44012"/>
                  </a:cubicBezTo>
                  <a:cubicBezTo>
                    <a:pt x="1234313" y="54102"/>
                    <a:pt x="1242505" y="62277"/>
                    <a:pt x="1252601" y="62277"/>
                  </a:cubicBezTo>
                  <a:cubicBezTo>
                    <a:pt x="1262698" y="62277"/>
                    <a:pt x="1270889" y="54102"/>
                    <a:pt x="1270889" y="44012"/>
                  </a:cubicBezTo>
                  <a:cubicBezTo>
                    <a:pt x="1270762" y="33973"/>
                    <a:pt x="1262571" y="25900"/>
                    <a:pt x="1252538" y="25938"/>
                  </a:cubicBezTo>
                  <a:close/>
                  <a:moveTo>
                    <a:pt x="1252601" y="117070"/>
                  </a:moveTo>
                  <a:cubicBezTo>
                    <a:pt x="1242505" y="117070"/>
                    <a:pt x="1234313" y="125245"/>
                    <a:pt x="1234313" y="135335"/>
                  </a:cubicBezTo>
                  <a:cubicBezTo>
                    <a:pt x="1234313" y="145424"/>
                    <a:pt x="1242505" y="153599"/>
                    <a:pt x="1252601" y="153599"/>
                  </a:cubicBezTo>
                  <a:cubicBezTo>
                    <a:pt x="1255396" y="153574"/>
                    <a:pt x="1258189" y="152901"/>
                    <a:pt x="1260729" y="151633"/>
                  </a:cubicBezTo>
                  <a:cubicBezTo>
                    <a:pt x="1263904" y="144847"/>
                    <a:pt x="1267079" y="138062"/>
                    <a:pt x="1270318" y="131149"/>
                  </a:cubicBezTo>
                  <a:cubicBezTo>
                    <a:pt x="1268413" y="122879"/>
                    <a:pt x="1261047" y="117032"/>
                    <a:pt x="1252538" y="117070"/>
                  </a:cubicBezTo>
                  <a:close/>
                  <a:moveTo>
                    <a:pt x="1280224" y="0"/>
                  </a:moveTo>
                  <a:cubicBezTo>
                    <a:pt x="1281050" y="9982"/>
                    <a:pt x="1289812" y="17396"/>
                    <a:pt x="1299846" y="16558"/>
                  </a:cubicBezTo>
                  <a:cubicBezTo>
                    <a:pt x="1308672" y="15816"/>
                    <a:pt x="1315657" y="8821"/>
                    <a:pt x="1316419" y="0"/>
                  </a:cubicBezTo>
                  <a:close/>
                  <a:moveTo>
                    <a:pt x="1115124" y="345376"/>
                  </a:moveTo>
                  <a:cubicBezTo>
                    <a:pt x="1105027" y="345376"/>
                    <a:pt x="1096836" y="353551"/>
                    <a:pt x="1096836" y="363640"/>
                  </a:cubicBezTo>
                  <a:cubicBezTo>
                    <a:pt x="1096836" y="373730"/>
                    <a:pt x="1105027" y="381905"/>
                    <a:pt x="1115124" y="381905"/>
                  </a:cubicBezTo>
                  <a:cubicBezTo>
                    <a:pt x="1125221" y="381905"/>
                    <a:pt x="1133412" y="373730"/>
                    <a:pt x="1133412" y="363640"/>
                  </a:cubicBezTo>
                  <a:cubicBezTo>
                    <a:pt x="1133412" y="353652"/>
                    <a:pt x="1125411" y="345515"/>
                    <a:pt x="1115378" y="345376"/>
                  </a:cubicBezTo>
                  <a:close/>
                  <a:moveTo>
                    <a:pt x="1115124" y="254054"/>
                  </a:moveTo>
                  <a:cubicBezTo>
                    <a:pt x="1105027" y="254054"/>
                    <a:pt x="1096836" y="262228"/>
                    <a:pt x="1096836" y="272318"/>
                  </a:cubicBezTo>
                  <a:cubicBezTo>
                    <a:pt x="1096836" y="282408"/>
                    <a:pt x="1105027" y="290583"/>
                    <a:pt x="1115124" y="290583"/>
                  </a:cubicBezTo>
                  <a:cubicBezTo>
                    <a:pt x="1125221" y="290583"/>
                    <a:pt x="1133412" y="282408"/>
                    <a:pt x="1133412" y="272318"/>
                  </a:cubicBezTo>
                  <a:cubicBezTo>
                    <a:pt x="1133285" y="262406"/>
                    <a:pt x="1125284" y="254383"/>
                    <a:pt x="1115378" y="254244"/>
                  </a:cubicBezTo>
                  <a:close/>
                  <a:moveTo>
                    <a:pt x="1069404" y="25748"/>
                  </a:moveTo>
                  <a:cubicBezTo>
                    <a:pt x="1059307" y="25748"/>
                    <a:pt x="1051116" y="33922"/>
                    <a:pt x="1051116" y="44012"/>
                  </a:cubicBezTo>
                  <a:cubicBezTo>
                    <a:pt x="1051116" y="54102"/>
                    <a:pt x="1059307" y="62277"/>
                    <a:pt x="1069404" y="62277"/>
                  </a:cubicBezTo>
                  <a:cubicBezTo>
                    <a:pt x="1079500" y="62277"/>
                    <a:pt x="1087692" y="54102"/>
                    <a:pt x="1087692" y="44012"/>
                  </a:cubicBezTo>
                  <a:cubicBezTo>
                    <a:pt x="1087565" y="34100"/>
                    <a:pt x="1079564" y="26078"/>
                    <a:pt x="1069658" y="25938"/>
                  </a:cubicBezTo>
                  <a:close/>
                  <a:moveTo>
                    <a:pt x="1069404" y="117070"/>
                  </a:moveTo>
                  <a:cubicBezTo>
                    <a:pt x="1059307" y="117070"/>
                    <a:pt x="1051116" y="125245"/>
                    <a:pt x="1051116" y="135335"/>
                  </a:cubicBezTo>
                  <a:cubicBezTo>
                    <a:pt x="1051116" y="145424"/>
                    <a:pt x="1059307" y="153599"/>
                    <a:pt x="1069404" y="153599"/>
                  </a:cubicBezTo>
                  <a:cubicBezTo>
                    <a:pt x="1079500" y="153599"/>
                    <a:pt x="1087692" y="145424"/>
                    <a:pt x="1087692" y="135335"/>
                  </a:cubicBezTo>
                  <a:cubicBezTo>
                    <a:pt x="1087692" y="125346"/>
                    <a:pt x="1079627" y="117210"/>
                    <a:pt x="1069658" y="117070"/>
                  </a:cubicBezTo>
                  <a:close/>
                  <a:moveTo>
                    <a:pt x="1160844" y="299715"/>
                  </a:moveTo>
                  <a:cubicBezTo>
                    <a:pt x="1150748" y="299715"/>
                    <a:pt x="1142556" y="307890"/>
                    <a:pt x="1142556" y="317979"/>
                  </a:cubicBezTo>
                  <a:cubicBezTo>
                    <a:pt x="1142556" y="328069"/>
                    <a:pt x="1150748" y="336244"/>
                    <a:pt x="1160844" y="336244"/>
                  </a:cubicBezTo>
                  <a:lnTo>
                    <a:pt x="1162495" y="336244"/>
                  </a:lnTo>
                  <a:cubicBezTo>
                    <a:pt x="1167512" y="327790"/>
                    <a:pt x="1172528" y="319330"/>
                    <a:pt x="1177544" y="310876"/>
                  </a:cubicBezTo>
                  <a:cubicBezTo>
                    <a:pt x="1174750" y="304255"/>
                    <a:pt x="1168274" y="299892"/>
                    <a:pt x="1161098" y="299715"/>
                  </a:cubicBezTo>
                  <a:close/>
                  <a:moveTo>
                    <a:pt x="1160844" y="208392"/>
                  </a:moveTo>
                  <a:cubicBezTo>
                    <a:pt x="1150748" y="208392"/>
                    <a:pt x="1142556" y="216567"/>
                    <a:pt x="1142556" y="226657"/>
                  </a:cubicBezTo>
                  <a:cubicBezTo>
                    <a:pt x="1142556" y="236747"/>
                    <a:pt x="1150748" y="244921"/>
                    <a:pt x="1160844" y="244921"/>
                  </a:cubicBezTo>
                  <a:cubicBezTo>
                    <a:pt x="1170940" y="244921"/>
                    <a:pt x="1179132" y="236747"/>
                    <a:pt x="1179132" y="226657"/>
                  </a:cubicBezTo>
                  <a:cubicBezTo>
                    <a:pt x="1179132" y="216669"/>
                    <a:pt x="1171067" y="208532"/>
                    <a:pt x="1161098" y="208392"/>
                  </a:cubicBezTo>
                  <a:close/>
                  <a:moveTo>
                    <a:pt x="1115124" y="162731"/>
                  </a:moveTo>
                  <a:cubicBezTo>
                    <a:pt x="1105027" y="162731"/>
                    <a:pt x="1096836" y="170906"/>
                    <a:pt x="1096836" y="180996"/>
                  </a:cubicBezTo>
                  <a:cubicBezTo>
                    <a:pt x="1096836" y="191086"/>
                    <a:pt x="1105027" y="199260"/>
                    <a:pt x="1115124" y="199260"/>
                  </a:cubicBezTo>
                  <a:cubicBezTo>
                    <a:pt x="1125221" y="199260"/>
                    <a:pt x="1133412" y="191086"/>
                    <a:pt x="1133412" y="180996"/>
                  </a:cubicBezTo>
                  <a:cubicBezTo>
                    <a:pt x="1133412" y="171007"/>
                    <a:pt x="1125411" y="162871"/>
                    <a:pt x="1115378" y="162731"/>
                  </a:cubicBezTo>
                  <a:close/>
                  <a:moveTo>
                    <a:pt x="1115124" y="71409"/>
                  </a:moveTo>
                  <a:cubicBezTo>
                    <a:pt x="1105027" y="71409"/>
                    <a:pt x="1096836" y="79584"/>
                    <a:pt x="1096836" y="89673"/>
                  </a:cubicBezTo>
                  <a:cubicBezTo>
                    <a:pt x="1096836" y="99763"/>
                    <a:pt x="1105027" y="107938"/>
                    <a:pt x="1115124" y="107938"/>
                  </a:cubicBezTo>
                  <a:cubicBezTo>
                    <a:pt x="1125221" y="107938"/>
                    <a:pt x="1133412" y="99763"/>
                    <a:pt x="1133412" y="89673"/>
                  </a:cubicBezTo>
                  <a:cubicBezTo>
                    <a:pt x="1133412" y="79685"/>
                    <a:pt x="1125411" y="71548"/>
                    <a:pt x="1115378" y="71409"/>
                  </a:cubicBezTo>
                  <a:close/>
                  <a:moveTo>
                    <a:pt x="1160844" y="117070"/>
                  </a:moveTo>
                  <a:cubicBezTo>
                    <a:pt x="1150748" y="117070"/>
                    <a:pt x="1142556" y="125245"/>
                    <a:pt x="1142556" y="135335"/>
                  </a:cubicBezTo>
                  <a:cubicBezTo>
                    <a:pt x="1142556" y="145424"/>
                    <a:pt x="1150748" y="153599"/>
                    <a:pt x="1160844" y="153599"/>
                  </a:cubicBezTo>
                  <a:cubicBezTo>
                    <a:pt x="1170940" y="153599"/>
                    <a:pt x="1179132" y="145424"/>
                    <a:pt x="1179132" y="135335"/>
                  </a:cubicBezTo>
                  <a:cubicBezTo>
                    <a:pt x="1179132" y="125346"/>
                    <a:pt x="1171067" y="117210"/>
                    <a:pt x="1161098" y="117070"/>
                  </a:cubicBezTo>
                  <a:close/>
                  <a:moveTo>
                    <a:pt x="749364" y="619343"/>
                  </a:moveTo>
                  <a:cubicBezTo>
                    <a:pt x="739267" y="619343"/>
                    <a:pt x="731076" y="627518"/>
                    <a:pt x="731076" y="637607"/>
                  </a:cubicBezTo>
                  <a:cubicBezTo>
                    <a:pt x="731076" y="640747"/>
                    <a:pt x="731965" y="643822"/>
                    <a:pt x="733489" y="646549"/>
                  </a:cubicBezTo>
                  <a:cubicBezTo>
                    <a:pt x="743776" y="647057"/>
                    <a:pt x="754190" y="647310"/>
                    <a:pt x="764794" y="647374"/>
                  </a:cubicBezTo>
                  <a:cubicBezTo>
                    <a:pt x="770192" y="638850"/>
                    <a:pt x="767652" y="627568"/>
                    <a:pt x="759143" y="622171"/>
                  </a:cubicBezTo>
                  <a:cubicBezTo>
                    <a:pt x="756222" y="620326"/>
                    <a:pt x="752793" y="619349"/>
                    <a:pt x="749364" y="619343"/>
                  </a:cubicBezTo>
                  <a:close/>
                  <a:moveTo>
                    <a:pt x="749364" y="436698"/>
                  </a:moveTo>
                  <a:cubicBezTo>
                    <a:pt x="739267" y="436698"/>
                    <a:pt x="731076" y="444873"/>
                    <a:pt x="731076" y="454963"/>
                  </a:cubicBezTo>
                  <a:cubicBezTo>
                    <a:pt x="731076" y="465053"/>
                    <a:pt x="739267" y="473227"/>
                    <a:pt x="749364" y="473227"/>
                  </a:cubicBezTo>
                  <a:cubicBezTo>
                    <a:pt x="759461" y="473227"/>
                    <a:pt x="767652" y="465053"/>
                    <a:pt x="767652" y="454963"/>
                  </a:cubicBezTo>
                  <a:cubicBezTo>
                    <a:pt x="767652" y="444974"/>
                    <a:pt x="759587" y="436838"/>
                    <a:pt x="749618" y="436698"/>
                  </a:cubicBezTo>
                  <a:close/>
                  <a:moveTo>
                    <a:pt x="749364" y="528021"/>
                  </a:moveTo>
                  <a:cubicBezTo>
                    <a:pt x="739204" y="527983"/>
                    <a:pt x="731012" y="536164"/>
                    <a:pt x="730949" y="546285"/>
                  </a:cubicBezTo>
                  <a:cubicBezTo>
                    <a:pt x="730886" y="556407"/>
                    <a:pt x="739077" y="564638"/>
                    <a:pt x="749237" y="564676"/>
                  </a:cubicBezTo>
                  <a:cubicBezTo>
                    <a:pt x="759397" y="564714"/>
                    <a:pt x="767588" y="556533"/>
                    <a:pt x="767652" y="546412"/>
                  </a:cubicBezTo>
                  <a:cubicBezTo>
                    <a:pt x="767652" y="546367"/>
                    <a:pt x="767652" y="546330"/>
                    <a:pt x="767652" y="546285"/>
                  </a:cubicBezTo>
                  <a:cubicBezTo>
                    <a:pt x="767652" y="536297"/>
                    <a:pt x="759587" y="528160"/>
                    <a:pt x="749618" y="528021"/>
                  </a:cubicBezTo>
                  <a:close/>
                  <a:moveTo>
                    <a:pt x="703644" y="25748"/>
                  </a:moveTo>
                  <a:cubicBezTo>
                    <a:pt x="693548" y="25748"/>
                    <a:pt x="685356" y="33922"/>
                    <a:pt x="685356" y="44012"/>
                  </a:cubicBezTo>
                  <a:cubicBezTo>
                    <a:pt x="685356" y="54102"/>
                    <a:pt x="693548" y="62277"/>
                    <a:pt x="703644" y="62277"/>
                  </a:cubicBezTo>
                  <a:cubicBezTo>
                    <a:pt x="713740" y="62277"/>
                    <a:pt x="721932" y="54102"/>
                    <a:pt x="721932" y="44012"/>
                  </a:cubicBezTo>
                  <a:cubicBezTo>
                    <a:pt x="721805" y="34100"/>
                    <a:pt x="713804" y="26078"/>
                    <a:pt x="703898" y="25938"/>
                  </a:cubicBezTo>
                  <a:close/>
                  <a:moveTo>
                    <a:pt x="749364" y="162731"/>
                  </a:moveTo>
                  <a:cubicBezTo>
                    <a:pt x="739267" y="162731"/>
                    <a:pt x="731076" y="170906"/>
                    <a:pt x="731076" y="180996"/>
                  </a:cubicBezTo>
                  <a:cubicBezTo>
                    <a:pt x="731076" y="191086"/>
                    <a:pt x="739267" y="199260"/>
                    <a:pt x="749364" y="199260"/>
                  </a:cubicBezTo>
                  <a:cubicBezTo>
                    <a:pt x="759461" y="199260"/>
                    <a:pt x="767652" y="191086"/>
                    <a:pt x="767652" y="180996"/>
                  </a:cubicBezTo>
                  <a:cubicBezTo>
                    <a:pt x="767652" y="171007"/>
                    <a:pt x="759587" y="162871"/>
                    <a:pt x="749618" y="162731"/>
                  </a:cubicBezTo>
                  <a:close/>
                  <a:moveTo>
                    <a:pt x="749364" y="345376"/>
                  </a:moveTo>
                  <a:cubicBezTo>
                    <a:pt x="739267" y="345376"/>
                    <a:pt x="731076" y="353551"/>
                    <a:pt x="731076" y="363640"/>
                  </a:cubicBezTo>
                  <a:cubicBezTo>
                    <a:pt x="731076" y="373730"/>
                    <a:pt x="739267" y="381905"/>
                    <a:pt x="749364" y="381905"/>
                  </a:cubicBezTo>
                  <a:cubicBezTo>
                    <a:pt x="759461" y="381905"/>
                    <a:pt x="767652" y="373730"/>
                    <a:pt x="767652" y="363640"/>
                  </a:cubicBezTo>
                  <a:cubicBezTo>
                    <a:pt x="767652" y="353652"/>
                    <a:pt x="759587" y="345515"/>
                    <a:pt x="749618" y="345376"/>
                  </a:cubicBezTo>
                  <a:close/>
                  <a:moveTo>
                    <a:pt x="749364" y="71409"/>
                  </a:moveTo>
                  <a:cubicBezTo>
                    <a:pt x="739267" y="71409"/>
                    <a:pt x="731076" y="79584"/>
                    <a:pt x="731076" y="89673"/>
                  </a:cubicBezTo>
                  <a:cubicBezTo>
                    <a:pt x="731076" y="99763"/>
                    <a:pt x="739267" y="107938"/>
                    <a:pt x="749364" y="107938"/>
                  </a:cubicBezTo>
                  <a:cubicBezTo>
                    <a:pt x="759461" y="107938"/>
                    <a:pt x="767652" y="99763"/>
                    <a:pt x="767652" y="89673"/>
                  </a:cubicBezTo>
                  <a:cubicBezTo>
                    <a:pt x="767652" y="79685"/>
                    <a:pt x="759587" y="71548"/>
                    <a:pt x="749618" y="71409"/>
                  </a:cubicBezTo>
                  <a:close/>
                  <a:moveTo>
                    <a:pt x="703644" y="117070"/>
                  </a:moveTo>
                  <a:cubicBezTo>
                    <a:pt x="693548" y="117070"/>
                    <a:pt x="685356" y="125245"/>
                    <a:pt x="685356" y="135335"/>
                  </a:cubicBezTo>
                  <a:cubicBezTo>
                    <a:pt x="685356" y="145424"/>
                    <a:pt x="693548" y="153599"/>
                    <a:pt x="703644" y="153599"/>
                  </a:cubicBezTo>
                  <a:cubicBezTo>
                    <a:pt x="713740" y="153599"/>
                    <a:pt x="721932" y="145424"/>
                    <a:pt x="721932" y="135335"/>
                  </a:cubicBezTo>
                  <a:cubicBezTo>
                    <a:pt x="721932" y="125346"/>
                    <a:pt x="713867" y="117210"/>
                    <a:pt x="703898" y="117070"/>
                  </a:cubicBezTo>
                  <a:close/>
                  <a:moveTo>
                    <a:pt x="749364" y="254054"/>
                  </a:moveTo>
                  <a:cubicBezTo>
                    <a:pt x="739267" y="254054"/>
                    <a:pt x="731076" y="262228"/>
                    <a:pt x="731076" y="272318"/>
                  </a:cubicBezTo>
                  <a:cubicBezTo>
                    <a:pt x="731076" y="282408"/>
                    <a:pt x="739267" y="290583"/>
                    <a:pt x="749364" y="290583"/>
                  </a:cubicBezTo>
                  <a:cubicBezTo>
                    <a:pt x="759461" y="290583"/>
                    <a:pt x="767652" y="282408"/>
                    <a:pt x="767652" y="272318"/>
                  </a:cubicBezTo>
                  <a:cubicBezTo>
                    <a:pt x="767525" y="262406"/>
                    <a:pt x="759524" y="254383"/>
                    <a:pt x="749618" y="254244"/>
                  </a:cubicBezTo>
                  <a:close/>
                  <a:moveTo>
                    <a:pt x="703644" y="482359"/>
                  </a:moveTo>
                  <a:cubicBezTo>
                    <a:pt x="693548" y="482359"/>
                    <a:pt x="685356" y="490534"/>
                    <a:pt x="685356" y="500624"/>
                  </a:cubicBezTo>
                  <a:cubicBezTo>
                    <a:pt x="685356" y="510714"/>
                    <a:pt x="693548" y="518888"/>
                    <a:pt x="703644" y="518888"/>
                  </a:cubicBezTo>
                  <a:cubicBezTo>
                    <a:pt x="713740" y="518888"/>
                    <a:pt x="721932" y="510714"/>
                    <a:pt x="721932" y="500624"/>
                  </a:cubicBezTo>
                  <a:cubicBezTo>
                    <a:pt x="721805" y="490712"/>
                    <a:pt x="713804" y="482689"/>
                    <a:pt x="703898" y="482550"/>
                  </a:cubicBezTo>
                  <a:close/>
                  <a:moveTo>
                    <a:pt x="657924" y="71409"/>
                  </a:moveTo>
                  <a:cubicBezTo>
                    <a:pt x="647827" y="71409"/>
                    <a:pt x="639636" y="79584"/>
                    <a:pt x="639636" y="89673"/>
                  </a:cubicBezTo>
                  <a:cubicBezTo>
                    <a:pt x="639636" y="99763"/>
                    <a:pt x="647827" y="107938"/>
                    <a:pt x="657924" y="107938"/>
                  </a:cubicBezTo>
                  <a:cubicBezTo>
                    <a:pt x="668020" y="107938"/>
                    <a:pt x="676212" y="99763"/>
                    <a:pt x="676212" y="89673"/>
                  </a:cubicBezTo>
                  <a:cubicBezTo>
                    <a:pt x="676212" y="79685"/>
                    <a:pt x="668211" y="71548"/>
                    <a:pt x="658178" y="71409"/>
                  </a:cubicBezTo>
                  <a:close/>
                  <a:moveTo>
                    <a:pt x="886524" y="117070"/>
                  </a:moveTo>
                  <a:cubicBezTo>
                    <a:pt x="876427" y="117070"/>
                    <a:pt x="868236" y="125245"/>
                    <a:pt x="868236" y="135335"/>
                  </a:cubicBezTo>
                  <a:cubicBezTo>
                    <a:pt x="868236" y="145424"/>
                    <a:pt x="876427" y="153599"/>
                    <a:pt x="886524" y="153599"/>
                  </a:cubicBezTo>
                  <a:cubicBezTo>
                    <a:pt x="896620" y="153599"/>
                    <a:pt x="904812" y="145424"/>
                    <a:pt x="904812" y="135335"/>
                  </a:cubicBezTo>
                  <a:cubicBezTo>
                    <a:pt x="904812" y="125346"/>
                    <a:pt x="896811" y="117210"/>
                    <a:pt x="886778" y="117070"/>
                  </a:cubicBezTo>
                  <a:close/>
                  <a:moveTo>
                    <a:pt x="657924" y="162731"/>
                  </a:moveTo>
                  <a:cubicBezTo>
                    <a:pt x="647827" y="162731"/>
                    <a:pt x="639636" y="170906"/>
                    <a:pt x="639636" y="180996"/>
                  </a:cubicBezTo>
                  <a:cubicBezTo>
                    <a:pt x="639636" y="191086"/>
                    <a:pt x="647827" y="199260"/>
                    <a:pt x="657924" y="199260"/>
                  </a:cubicBezTo>
                  <a:cubicBezTo>
                    <a:pt x="668020" y="199260"/>
                    <a:pt x="676212" y="191086"/>
                    <a:pt x="676212" y="180996"/>
                  </a:cubicBezTo>
                  <a:cubicBezTo>
                    <a:pt x="676212" y="171007"/>
                    <a:pt x="668211" y="162871"/>
                    <a:pt x="658178" y="162731"/>
                  </a:cubicBezTo>
                  <a:close/>
                  <a:moveTo>
                    <a:pt x="657924" y="345376"/>
                  </a:moveTo>
                  <a:cubicBezTo>
                    <a:pt x="647827" y="345376"/>
                    <a:pt x="639636" y="353551"/>
                    <a:pt x="639636" y="363640"/>
                  </a:cubicBezTo>
                  <a:cubicBezTo>
                    <a:pt x="639636" y="373730"/>
                    <a:pt x="647827" y="381905"/>
                    <a:pt x="657924" y="381905"/>
                  </a:cubicBezTo>
                  <a:cubicBezTo>
                    <a:pt x="668020" y="381905"/>
                    <a:pt x="676212" y="373730"/>
                    <a:pt x="676212" y="363640"/>
                  </a:cubicBezTo>
                  <a:cubicBezTo>
                    <a:pt x="676212" y="353652"/>
                    <a:pt x="668211" y="345515"/>
                    <a:pt x="658178" y="345376"/>
                  </a:cubicBezTo>
                  <a:close/>
                  <a:moveTo>
                    <a:pt x="703644" y="391037"/>
                  </a:moveTo>
                  <a:cubicBezTo>
                    <a:pt x="693548" y="391037"/>
                    <a:pt x="685356" y="399212"/>
                    <a:pt x="685356" y="409302"/>
                  </a:cubicBezTo>
                  <a:cubicBezTo>
                    <a:pt x="685356" y="419391"/>
                    <a:pt x="693548" y="427566"/>
                    <a:pt x="703644" y="427566"/>
                  </a:cubicBezTo>
                  <a:cubicBezTo>
                    <a:pt x="713740" y="427566"/>
                    <a:pt x="721932" y="419391"/>
                    <a:pt x="721932" y="409302"/>
                  </a:cubicBezTo>
                  <a:cubicBezTo>
                    <a:pt x="721932" y="399313"/>
                    <a:pt x="713867" y="391177"/>
                    <a:pt x="703898" y="391037"/>
                  </a:cubicBezTo>
                  <a:close/>
                  <a:moveTo>
                    <a:pt x="703644" y="573682"/>
                  </a:moveTo>
                  <a:cubicBezTo>
                    <a:pt x="693548" y="573682"/>
                    <a:pt x="685356" y="581856"/>
                    <a:pt x="685356" y="591946"/>
                  </a:cubicBezTo>
                  <a:cubicBezTo>
                    <a:pt x="685356" y="602036"/>
                    <a:pt x="693548" y="610211"/>
                    <a:pt x="703644" y="610211"/>
                  </a:cubicBezTo>
                  <a:cubicBezTo>
                    <a:pt x="713740" y="610211"/>
                    <a:pt x="721932" y="602036"/>
                    <a:pt x="721932" y="591946"/>
                  </a:cubicBezTo>
                  <a:cubicBezTo>
                    <a:pt x="721932" y="581958"/>
                    <a:pt x="713867" y="573821"/>
                    <a:pt x="703898" y="573682"/>
                  </a:cubicBezTo>
                  <a:close/>
                  <a:moveTo>
                    <a:pt x="703644" y="208392"/>
                  </a:moveTo>
                  <a:cubicBezTo>
                    <a:pt x="693548" y="208392"/>
                    <a:pt x="685356" y="216567"/>
                    <a:pt x="685356" y="226657"/>
                  </a:cubicBezTo>
                  <a:cubicBezTo>
                    <a:pt x="685356" y="236747"/>
                    <a:pt x="693548" y="244921"/>
                    <a:pt x="703644" y="244921"/>
                  </a:cubicBezTo>
                  <a:cubicBezTo>
                    <a:pt x="713740" y="244921"/>
                    <a:pt x="721932" y="236747"/>
                    <a:pt x="721932" y="226657"/>
                  </a:cubicBezTo>
                  <a:cubicBezTo>
                    <a:pt x="721932" y="216669"/>
                    <a:pt x="713867" y="208532"/>
                    <a:pt x="703898" y="208392"/>
                  </a:cubicBezTo>
                  <a:close/>
                  <a:moveTo>
                    <a:pt x="703644" y="299715"/>
                  </a:moveTo>
                  <a:cubicBezTo>
                    <a:pt x="693548" y="299715"/>
                    <a:pt x="685356" y="307890"/>
                    <a:pt x="685356" y="317979"/>
                  </a:cubicBezTo>
                  <a:cubicBezTo>
                    <a:pt x="685356" y="328069"/>
                    <a:pt x="693548" y="336244"/>
                    <a:pt x="703644" y="336244"/>
                  </a:cubicBezTo>
                  <a:cubicBezTo>
                    <a:pt x="713740" y="336244"/>
                    <a:pt x="721932" y="328069"/>
                    <a:pt x="721932" y="317979"/>
                  </a:cubicBezTo>
                  <a:cubicBezTo>
                    <a:pt x="721932" y="307991"/>
                    <a:pt x="713867" y="299854"/>
                    <a:pt x="703898" y="299715"/>
                  </a:cubicBezTo>
                  <a:close/>
                  <a:moveTo>
                    <a:pt x="795084" y="573682"/>
                  </a:moveTo>
                  <a:cubicBezTo>
                    <a:pt x="784987" y="573682"/>
                    <a:pt x="776796" y="581856"/>
                    <a:pt x="776796" y="591946"/>
                  </a:cubicBezTo>
                  <a:cubicBezTo>
                    <a:pt x="776796" y="602036"/>
                    <a:pt x="784987" y="610211"/>
                    <a:pt x="795084" y="610211"/>
                  </a:cubicBezTo>
                  <a:cubicBezTo>
                    <a:pt x="805180" y="610211"/>
                    <a:pt x="813372" y="602036"/>
                    <a:pt x="813372" y="591946"/>
                  </a:cubicBezTo>
                  <a:cubicBezTo>
                    <a:pt x="813372" y="581958"/>
                    <a:pt x="805371" y="573821"/>
                    <a:pt x="795338" y="573682"/>
                  </a:cubicBezTo>
                  <a:close/>
                  <a:moveTo>
                    <a:pt x="657924" y="254054"/>
                  </a:moveTo>
                  <a:cubicBezTo>
                    <a:pt x="647827" y="254054"/>
                    <a:pt x="639636" y="262228"/>
                    <a:pt x="639636" y="272318"/>
                  </a:cubicBezTo>
                  <a:cubicBezTo>
                    <a:pt x="639636" y="282408"/>
                    <a:pt x="647827" y="290583"/>
                    <a:pt x="657924" y="290583"/>
                  </a:cubicBezTo>
                  <a:cubicBezTo>
                    <a:pt x="668020" y="290583"/>
                    <a:pt x="676212" y="282408"/>
                    <a:pt x="676212" y="272318"/>
                  </a:cubicBezTo>
                  <a:cubicBezTo>
                    <a:pt x="676085" y="262406"/>
                    <a:pt x="668084" y="254383"/>
                    <a:pt x="658178" y="254244"/>
                  </a:cubicBezTo>
                  <a:close/>
                  <a:moveTo>
                    <a:pt x="840804" y="162731"/>
                  </a:moveTo>
                  <a:cubicBezTo>
                    <a:pt x="830707" y="162731"/>
                    <a:pt x="822516" y="170906"/>
                    <a:pt x="822516" y="180996"/>
                  </a:cubicBezTo>
                  <a:cubicBezTo>
                    <a:pt x="822516" y="191086"/>
                    <a:pt x="830707" y="199260"/>
                    <a:pt x="840804" y="199260"/>
                  </a:cubicBezTo>
                  <a:cubicBezTo>
                    <a:pt x="850900" y="199260"/>
                    <a:pt x="859092" y="191086"/>
                    <a:pt x="859092" y="180996"/>
                  </a:cubicBezTo>
                  <a:cubicBezTo>
                    <a:pt x="859092" y="171007"/>
                    <a:pt x="851027" y="162871"/>
                    <a:pt x="841058" y="162731"/>
                  </a:cubicBezTo>
                  <a:close/>
                  <a:moveTo>
                    <a:pt x="840804" y="71409"/>
                  </a:moveTo>
                  <a:cubicBezTo>
                    <a:pt x="830707" y="71409"/>
                    <a:pt x="822516" y="79584"/>
                    <a:pt x="822516" y="89673"/>
                  </a:cubicBezTo>
                  <a:cubicBezTo>
                    <a:pt x="822516" y="99763"/>
                    <a:pt x="830707" y="107938"/>
                    <a:pt x="840804" y="107938"/>
                  </a:cubicBezTo>
                  <a:cubicBezTo>
                    <a:pt x="850900" y="107938"/>
                    <a:pt x="859092" y="99763"/>
                    <a:pt x="859092" y="89673"/>
                  </a:cubicBezTo>
                  <a:cubicBezTo>
                    <a:pt x="859092" y="79685"/>
                    <a:pt x="851027" y="71548"/>
                    <a:pt x="841058" y="71409"/>
                  </a:cubicBezTo>
                  <a:close/>
                  <a:moveTo>
                    <a:pt x="840804" y="345376"/>
                  </a:moveTo>
                  <a:cubicBezTo>
                    <a:pt x="830707" y="345376"/>
                    <a:pt x="822516" y="353551"/>
                    <a:pt x="822516" y="363640"/>
                  </a:cubicBezTo>
                  <a:cubicBezTo>
                    <a:pt x="822516" y="373730"/>
                    <a:pt x="830707" y="381905"/>
                    <a:pt x="840804" y="381905"/>
                  </a:cubicBezTo>
                  <a:cubicBezTo>
                    <a:pt x="850900" y="381905"/>
                    <a:pt x="859092" y="373730"/>
                    <a:pt x="859092" y="363640"/>
                  </a:cubicBezTo>
                  <a:cubicBezTo>
                    <a:pt x="859092" y="353652"/>
                    <a:pt x="851027" y="345515"/>
                    <a:pt x="841058" y="345376"/>
                  </a:cubicBezTo>
                  <a:close/>
                  <a:moveTo>
                    <a:pt x="886524" y="573682"/>
                  </a:moveTo>
                  <a:cubicBezTo>
                    <a:pt x="876427" y="573682"/>
                    <a:pt x="868236" y="581856"/>
                    <a:pt x="868236" y="591946"/>
                  </a:cubicBezTo>
                  <a:cubicBezTo>
                    <a:pt x="868236" y="602036"/>
                    <a:pt x="876427" y="610211"/>
                    <a:pt x="886524" y="610211"/>
                  </a:cubicBezTo>
                  <a:cubicBezTo>
                    <a:pt x="896620" y="610211"/>
                    <a:pt x="904812" y="602036"/>
                    <a:pt x="904812" y="591946"/>
                  </a:cubicBezTo>
                  <a:cubicBezTo>
                    <a:pt x="904812" y="581958"/>
                    <a:pt x="896811" y="573821"/>
                    <a:pt x="886778" y="573682"/>
                  </a:cubicBezTo>
                  <a:close/>
                  <a:moveTo>
                    <a:pt x="840804" y="254054"/>
                  </a:moveTo>
                  <a:cubicBezTo>
                    <a:pt x="830707" y="254054"/>
                    <a:pt x="822516" y="262228"/>
                    <a:pt x="822516" y="272318"/>
                  </a:cubicBezTo>
                  <a:cubicBezTo>
                    <a:pt x="822516" y="282408"/>
                    <a:pt x="830707" y="290583"/>
                    <a:pt x="840804" y="290583"/>
                  </a:cubicBezTo>
                  <a:cubicBezTo>
                    <a:pt x="850900" y="290583"/>
                    <a:pt x="859092" y="282408"/>
                    <a:pt x="859092" y="272318"/>
                  </a:cubicBezTo>
                  <a:cubicBezTo>
                    <a:pt x="858965" y="262406"/>
                    <a:pt x="850964" y="254383"/>
                    <a:pt x="841058" y="254244"/>
                  </a:cubicBezTo>
                  <a:close/>
                  <a:moveTo>
                    <a:pt x="886524" y="208392"/>
                  </a:moveTo>
                  <a:cubicBezTo>
                    <a:pt x="876427" y="208392"/>
                    <a:pt x="868236" y="216567"/>
                    <a:pt x="868236" y="226657"/>
                  </a:cubicBezTo>
                  <a:cubicBezTo>
                    <a:pt x="868236" y="236747"/>
                    <a:pt x="876427" y="244921"/>
                    <a:pt x="886524" y="244921"/>
                  </a:cubicBezTo>
                  <a:cubicBezTo>
                    <a:pt x="896620" y="244921"/>
                    <a:pt x="904812" y="236747"/>
                    <a:pt x="904812" y="226657"/>
                  </a:cubicBezTo>
                  <a:cubicBezTo>
                    <a:pt x="904812" y="216669"/>
                    <a:pt x="896811" y="208532"/>
                    <a:pt x="886778" y="208392"/>
                  </a:cubicBezTo>
                  <a:close/>
                  <a:moveTo>
                    <a:pt x="886524" y="299715"/>
                  </a:moveTo>
                  <a:cubicBezTo>
                    <a:pt x="876427" y="299715"/>
                    <a:pt x="868236" y="307890"/>
                    <a:pt x="868236" y="317979"/>
                  </a:cubicBezTo>
                  <a:cubicBezTo>
                    <a:pt x="868236" y="328069"/>
                    <a:pt x="876427" y="336244"/>
                    <a:pt x="886524" y="336244"/>
                  </a:cubicBezTo>
                  <a:cubicBezTo>
                    <a:pt x="896620" y="336244"/>
                    <a:pt x="904812" y="328069"/>
                    <a:pt x="904812" y="317979"/>
                  </a:cubicBezTo>
                  <a:cubicBezTo>
                    <a:pt x="904812" y="307991"/>
                    <a:pt x="896811" y="299854"/>
                    <a:pt x="886778" y="299715"/>
                  </a:cubicBezTo>
                  <a:close/>
                  <a:moveTo>
                    <a:pt x="886524" y="391037"/>
                  </a:moveTo>
                  <a:cubicBezTo>
                    <a:pt x="876427" y="391037"/>
                    <a:pt x="868236" y="399212"/>
                    <a:pt x="868236" y="409302"/>
                  </a:cubicBezTo>
                  <a:cubicBezTo>
                    <a:pt x="868236" y="419391"/>
                    <a:pt x="876427" y="427566"/>
                    <a:pt x="886524" y="427566"/>
                  </a:cubicBezTo>
                  <a:cubicBezTo>
                    <a:pt x="896620" y="427566"/>
                    <a:pt x="904812" y="419391"/>
                    <a:pt x="904812" y="409302"/>
                  </a:cubicBezTo>
                  <a:cubicBezTo>
                    <a:pt x="904812" y="399313"/>
                    <a:pt x="896811" y="391177"/>
                    <a:pt x="886778" y="391037"/>
                  </a:cubicBezTo>
                  <a:close/>
                  <a:moveTo>
                    <a:pt x="886524" y="482359"/>
                  </a:moveTo>
                  <a:cubicBezTo>
                    <a:pt x="876427" y="482359"/>
                    <a:pt x="868236" y="490534"/>
                    <a:pt x="868236" y="500624"/>
                  </a:cubicBezTo>
                  <a:cubicBezTo>
                    <a:pt x="868236" y="510714"/>
                    <a:pt x="876427" y="518888"/>
                    <a:pt x="886524" y="518888"/>
                  </a:cubicBezTo>
                  <a:cubicBezTo>
                    <a:pt x="896620" y="518888"/>
                    <a:pt x="904812" y="510714"/>
                    <a:pt x="904812" y="500624"/>
                  </a:cubicBezTo>
                  <a:cubicBezTo>
                    <a:pt x="904685" y="490712"/>
                    <a:pt x="896684" y="482689"/>
                    <a:pt x="886778" y="482550"/>
                  </a:cubicBezTo>
                  <a:close/>
                  <a:moveTo>
                    <a:pt x="795084" y="391037"/>
                  </a:moveTo>
                  <a:cubicBezTo>
                    <a:pt x="784987" y="391037"/>
                    <a:pt x="776796" y="399212"/>
                    <a:pt x="776796" y="409302"/>
                  </a:cubicBezTo>
                  <a:cubicBezTo>
                    <a:pt x="776796" y="419391"/>
                    <a:pt x="784987" y="427566"/>
                    <a:pt x="795084" y="427566"/>
                  </a:cubicBezTo>
                  <a:cubicBezTo>
                    <a:pt x="805180" y="427566"/>
                    <a:pt x="813372" y="419391"/>
                    <a:pt x="813372" y="409302"/>
                  </a:cubicBezTo>
                  <a:cubicBezTo>
                    <a:pt x="813372" y="399313"/>
                    <a:pt x="805371" y="391177"/>
                    <a:pt x="795338" y="391037"/>
                  </a:cubicBezTo>
                  <a:close/>
                  <a:moveTo>
                    <a:pt x="795084" y="299715"/>
                  </a:moveTo>
                  <a:cubicBezTo>
                    <a:pt x="784987" y="299715"/>
                    <a:pt x="776796" y="307890"/>
                    <a:pt x="776796" y="317979"/>
                  </a:cubicBezTo>
                  <a:cubicBezTo>
                    <a:pt x="776796" y="328069"/>
                    <a:pt x="784987" y="336244"/>
                    <a:pt x="795084" y="336244"/>
                  </a:cubicBezTo>
                  <a:cubicBezTo>
                    <a:pt x="805180" y="336244"/>
                    <a:pt x="813372" y="328069"/>
                    <a:pt x="813372" y="317979"/>
                  </a:cubicBezTo>
                  <a:cubicBezTo>
                    <a:pt x="813372" y="307991"/>
                    <a:pt x="805371" y="299854"/>
                    <a:pt x="795338" y="299715"/>
                  </a:cubicBezTo>
                  <a:close/>
                  <a:moveTo>
                    <a:pt x="840804" y="436698"/>
                  </a:moveTo>
                  <a:cubicBezTo>
                    <a:pt x="830707" y="436698"/>
                    <a:pt x="822516" y="444873"/>
                    <a:pt x="822516" y="454963"/>
                  </a:cubicBezTo>
                  <a:cubicBezTo>
                    <a:pt x="822516" y="465053"/>
                    <a:pt x="830707" y="473227"/>
                    <a:pt x="840804" y="473227"/>
                  </a:cubicBezTo>
                  <a:cubicBezTo>
                    <a:pt x="850900" y="473227"/>
                    <a:pt x="859092" y="465053"/>
                    <a:pt x="859092" y="454963"/>
                  </a:cubicBezTo>
                  <a:cubicBezTo>
                    <a:pt x="859092" y="444974"/>
                    <a:pt x="851027" y="436838"/>
                    <a:pt x="841058" y="436698"/>
                  </a:cubicBezTo>
                  <a:close/>
                  <a:moveTo>
                    <a:pt x="795084" y="208392"/>
                  </a:moveTo>
                  <a:cubicBezTo>
                    <a:pt x="784987" y="208392"/>
                    <a:pt x="776796" y="216567"/>
                    <a:pt x="776796" y="226657"/>
                  </a:cubicBezTo>
                  <a:cubicBezTo>
                    <a:pt x="776796" y="236747"/>
                    <a:pt x="784987" y="244921"/>
                    <a:pt x="795084" y="244921"/>
                  </a:cubicBezTo>
                  <a:cubicBezTo>
                    <a:pt x="805180" y="244921"/>
                    <a:pt x="813372" y="236747"/>
                    <a:pt x="813372" y="226657"/>
                  </a:cubicBezTo>
                  <a:cubicBezTo>
                    <a:pt x="813372" y="216669"/>
                    <a:pt x="805371" y="208532"/>
                    <a:pt x="795338" y="208392"/>
                  </a:cubicBezTo>
                  <a:close/>
                  <a:moveTo>
                    <a:pt x="795084" y="482359"/>
                  </a:moveTo>
                  <a:cubicBezTo>
                    <a:pt x="784987" y="482359"/>
                    <a:pt x="776796" y="490534"/>
                    <a:pt x="776796" y="500624"/>
                  </a:cubicBezTo>
                  <a:cubicBezTo>
                    <a:pt x="776796" y="510714"/>
                    <a:pt x="784987" y="518888"/>
                    <a:pt x="795084" y="518888"/>
                  </a:cubicBezTo>
                  <a:cubicBezTo>
                    <a:pt x="805180" y="518888"/>
                    <a:pt x="813372" y="510714"/>
                    <a:pt x="813372" y="500624"/>
                  </a:cubicBezTo>
                  <a:cubicBezTo>
                    <a:pt x="813245" y="490712"/>
                    <a:pt x="805244" y="482689"/>
                    <a:pt x="795338" y="482550"/>
                  </a:cubicBezTo>
                  <a:close/>
                  <a:moveTo>
                    <a:pt x="795084" y="117070"/>
                  </a:moveTo>
                  <a:cubicBezTo>
                    <a:pt x="784987" y="117070"/>
                    <a:pt x="776796" y="125245"/>
                    <a:pt x="776796" y="135335"/>
                  </a:cubicBezTo>
                  <a:cubicBezTo>
                    <a:pt x="776796" y="145424"/>
                    <a:pt x="784987" y="153599"/>
                    <a:pt x="795084" y="153599"/>
                  </a:cubicBezTo>
                  <a:cubicBezTo>
                    <a:pt x="805180" y="153599"/>
                    <a:pt x="813372" y="145424"/>
                    <a:pt x="813372" y="135335"/>
                  </a:cubicBezTo>
                  <a:cubicBezTo>
                    <a:pt x="813372" y="125346"/>
                    <a:pt x="805371" y="117210"/>
                    <a:pt x="795338" y="117070"/>
                  </a:cubicBezTo>
                  <a:close/>
                  <a:moveTo>
                    <a:pt x="840804" y="528021"/>
                  </a:moveTo>
                  <a:cubicBezTo>
                    <a:pt x="830644" y="527983"/>
                    <a:pt x="822452" y="536164"/>
                    <a:pt x="822389" y="546285"/>
                  </a:cubicBezTo>
                  <a:cubicBezTo>
                    <a:pt x="822325" y="556407"/>
                    <a:pt x="830517" y="564638"/>
                    <a:pt x="840677" y="564676"/>
                  </a:cubicBezTo>
                  <a:cubicBezTo>
                    <a:pt x="850837" y="564714"/>
                    <a:pt x="859028" y="556533"/>
                    <a:pt x="859092" y="546412"/>
                  </a:cubicBezTo>
                  <a:cubicBezTo>
                    <a:pt x="859092" y="546367"/>
                    <a:pt x="859092" y="546330"/>
                    <a:pt x="859092" y="546285"/>
                  </a:cubicBezTo>
                  <a:cubicBezTo>
                    <a:pt x="859092" y="536297"/>
                    <a:pt x="851027" y="528160"/>
                    <a:pt x="841058" y="528021"/>
                  </a:cubicBezTo>
                  <a:close/>
                  <a:moveTo>
                    <a:pt x="840804" y="619343"/>
                  </a:moveTo>
                  <a:cubicBezTo>
                    <a:pt x="830707" y="619343"/>
                    <a:pt x="822516" y="627518"/>
                    <a:pt x="822516" y="637607"/>
                  </a:cubicBezTo>
                  <a:cubicBezTo>
                    <a:pt x="822516" y="639148"/>
                    <a:pt x="822770" y="640683"/>
                    <a:pt x="823151" y="642174"/>
                  </a:cubicBezTo>
                  <a:cubicBezTo>
                    <a:pt x="835089" y="639814"/>
                    <a:pt x="846837" y="636701"/>
                    <a:pt x="858393" y="632851"/>
                  </a:cubicBezTo>
                  <a:cubicBezTo>
                    <a:pt x="856298" y="624994"/>
                    <a:pt x="849186" y="619489"/>
                    <a:pt x="841058" y="619343"/>
                  </a:cubicBezTo>
                  <a:close/>
                  <a:moveTo>
                    <a:pt x="795084" y="25748"/>
                  </a:moveTo>
                  <a:cubicBezTo>
                    <a:pt x="784987" y="25748"/>
                    <a:pt x="776796" y="33922"/>
                    <a:pt x="776796" y="44012"/>
                  </a:cubicBezTo>
                  <a:cubicBezTo>
                    <a:pt x="776796" y="54102"/>
                    <a:pt x="784987" y="62277"/>
                    <a:pt x="795084" y="62277"/>
                  </a:cubicBezTo>
                  <a:cubicBezTo>
                    <a:pt x="805180" y="62277"/>
                    <a:pt x="813372" y="54102"/>
                    <a:pt x="813372" y="44012"/>
                  </a:cubicBezTo>
                  <a:cubicBezTo>
                    <a:pt x="813245" y="34100"/>
                    <a:pt x="805244" y="26078"/>
                    <a:pt x="795338" y="25938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" name="Google Shape;359;p7"/>
            <p:cNvSpPr/>
            <p:nvPr/>
          </p:nvSpPr>
          <p:spPr>
            <a:xfrm>
              <a:off x="6788222" y="1606642"/>
              <a:ext cx="679513" cy="456825"/>
            </a:xfrm>
            <a:custGeom>
              <a:avLst/>
              <a:gdLst/>
              <a:ahLst/>
              <a:cxnLst/>
              <a:rect l="l" t="t" r="r" b="b"/>
              <a:pathLst>
                <a:path w="1812035" h="1218201" extrusionOk="0">
                  <a:moveTo>
                    <a:pt x="877760" y="1218202"/>
                  </a:moveTo>
                  <a:cubicBezTo>
                    <a:pt x="1373442" y="1218202"/>
                    <a:pt x="1576959" y="444118"/>
                    <a:pt x="1812036" y="0"/>
                  </a:cubicBezTo>
                  <a:lnTo>
                    <a:pt x="0" y="0"/>
                  </a:lnTo>
                  <a:cubicBezTo>
                    <a:pt x="243967" y="601269"/>
                    <a:pt x="522922" y="1218202"/>
                    <a:pt x="877760" y="1218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" name="Google Shape;360;p7"/>
            <p:cNvSpPr/>
            <p:nvPr/>
          </p:nvSpPr>
          <p:spPr>
            <a:xfrm>
              <a:off x="6308923" y="1183542"/>
              <a:ext cx="479298" cy="423103"/>
            </a:xfrm>
            <a:custGeom>
              <a:avLst/>
              <a:gdLst/>
              <a:ahLst/>
              <a:cxnLst/>
              <a:rect l="l" t="t" r="r" b="b"/>
              <a:pathLst>
                <a:path w="1278128" h="1128274" extrusionOk="0">
                  <a:moveTo>
                    <a:pt x="641922" y="0"/>
                  </a:moveTo>
                  <a:cubicBezTo>
                    <a:pt x="371729" y="0"/>
                    <a:pt x="243142" y="659994"/>
                    <a:pt x="0" y="1128275"/>
                  </a:cubicBezTo>
                  <a:lnTo>
                    <a:pt x="1278128" y="1128275"/>
                  </a:lnTo>
                  <a:cubicBezTo>
                    <a:pt x="1046290" y="557066"/>
                    <a:pt x="845947" y="0"/>
                    <a:pt x="641922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Google Shape;361;p7"/>
            <p:cNvSpPr/>
            <p:nvPr/>
          </p:nvSpPr>
          <p:spPr>
            <a:xfrm>
              <a:off x="7467735" y="1492704"/>
              <a:ext cx="265033" cy="113939"/>
            </a:xfrm>
            <a:custGeom>
              <a:avLst/>
              <a:gdLst/>
              <a:ahLst/>
              <a:cxnLst/>
              <a:rect l="l" t="t" r="r" b="b"/>
              <a:pathLst>
                <a:path w="706755" h="303837" extrusionOk="0">
                  <a:moveTo>
                    <a:pt x="320167" y="0"/>
                  </a:moveTo>
                  <a:cubicBezTo>
                    <a:pt x="194310" y="0"/>
                    <a:pt x="94615" y="125251"/>
                    <a:pt x="0" y="303837"/>
                  </a:cubicBezTo>
                  <a:lnTo>
                    <a:pt x="706755" y="303837"/>
                  </a:lnTo>
                  <a:cubicBezTo>
                    <a:pt x="594932" y="135335"/>
                    <a:pt x="483933" y="0"/>
                    <a:pt x="320167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362;p7"/>
            <p:cNvSpPr/>
            <p:nvPr/>
          </p:nvSpPr>
          <p:spPr>
            <a:xfrm>
              <a:off x="8954159" y="1606642"/>
              <a:ext cx="189405" cy="242741"/>
            </a:xfrm>
            <a:custGeom>
              <a:avLst/>
              <a:gdLst/>
              <a:ahLst/>
              <a:cxnLst/>
              <a:rect l="l" t="t" r="r" b="b"/>
              <a:pathLst>
                <a:path w="505079" h="647310" extrusionOk="0">
                  <a:moveTo>
                    <a:pt x="0" y="0"/>
                  </a:moveTo>
                  <a:cubicBezTo>
                    <a:pt x="127000" y="368460"/>
                    <a:pt x="278765" y="644013"/>
                    <a:pt x="505079" y="647310"/>
                  </a:cubicBezTo>
                  <a:lnTo>
                    <a:pt x="505079" y="0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363;p7"/>
            <p:cNvSpPr/>
            <p:nvPr/>
          </p:nvSpPr>
          <p:spPr>
            <a:xfrm>
              <a:off x="5519015" y="1249917"/>
              <a:ext cx="397002" cy="356728"/>
            </a:xfrm>
            <a:custGeom>
              <a:avLst/>
              <a:gdLst/>
              <a:ahLst/>
              <a:cxnLst/>
              <a:rect l="l" t="t" r="r" b="b"/>
              <a:pathLst>
                <a:path w="1058671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058672" y="951274"/>
                  </a:lnTo>
                  <a:cubicBezTo>
                    <a:pt x="920623" y="672805"/>
                    <a:pt x="806005" y="314808"/>
                    <a:pt x="664654" y="17313"/>
                  </a:cubicBezTo>
                  <a:cubicBezTo>
                    <a:pt x="639312" y="6075"/>
                    <a:pt x="611924" y="184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p7"/>
            <p:cNvSpPr/>
            <p:nvPr/>
          </p:nvSpPr>
          <p:spPr>
            <a:xfrm>
              <a:off x="7215942" y="1606642"/>
              <a:ext cx="470225" cy="214036"/>
            </a:xfrm>
            <a:custGeom>
              <a:avLst/>
              <a:gdLst/>
              <a:ahLst/>
              <a:cxnLst/>
              <a:rect l="l" t="t" r="r" b="b"/>
              <a:pathLst>
                <a:path w="1253934" h="570764" extrusionOk="0">
                  <a:moveTo>
                    <a:pt x="569913" y="570765"/>
                  </a:moveTo>
                  <a:cubicBezTo>
                    <a:pt x="852488" y="570765"/>
                    <a:pt x="1068959" y="318106"/>
                    <a:pt x="1253934" y="0"/>
                  </a:cubicBezTo>
                  <a:lnTo>
                    <a:pt x="0" y="0"/>
                  </a:lnTo>
                  <a:cubicBezTo>
                    <a:pt x="142240" y="325336"/>
                    <a:pt x="312674" y="570765"/>
                    <a:pt x="569913" y="57076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7"/>
            <p:cNvSpPr/>
            <p:nvPr/>
          </p:nvSpPr>
          <p:spPr>
            <a:xfrm>
              <a:off x="8828810" y="1202353"/>
              <a:ext cx="314754" cy="404291"/>
            </a:xfrm>
            <a:custGeom>
              <a:avLst/>
              <a:gdLst/>
              <a:ahLst/>
              <a:cxnLst/>
              <a:rect l="l" t="t" r="r" b="b"/>
              <a:pathLst>
                <a:path w="839343" h="1078110" extrusionOk="0">
                  <a:moveTo>
                    <a:pt x="0" y="1078111"/>
                  </a:moveTo>
                  <a:lnTo>
                    <a:pt x="839343" y="1078111"/>
                  </a:lnTo>
                  <a:lnTo>
                    <a:pt x="839343" y="0"/>
                  </a:lnTo>
                  <a:cubicBezTo>
                    <a:pt x="537274" y="5898"/>
                    <a:pt x="328867" y="647881"/>
                    <a:pt x="0" y="1078111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366;p7"/>
            <p:cNvSpPr/>
            <p:nvPr/>
          </p:nvSpPr>
          <p:spPr>
            <a:xfrm>
              <a:off x="6509901" y="1012171"/>
              <a:ext cx="699230" cy="594522"/>
            </a:xfrm>
            <a:custGeom>
              <a:avLst/>
              <a:gdLst/>
              <a:ahLst/>
              <a:cxnLst/>
              <a:rect l="l" t="t" r="r" b="b"/>
              <a:pathLst>
                <a:path w="1864614" h="1585393" extrusionOk="0">
                  <a:moveTo>
                    <a:pt x="215900" y="962880"/>
                  </a:moveTo>
                  <a:lnTo>
                    <a:pt x="839153" y="1585267"/>
                  </a:lnTo>
                  <a:lnTo>
                    <a:pt x="866648" y="1585267"/>
                  </a:lnTo>
                  <a:lnTo>
                    <a:pt x="223329" y="942523"/>
                  </a:lnTo>
                  <a:close/>
                  <a:moveTo>
                    <a:pt x="194754" y="1023761"/>
                  </a:moveTo>
                  <a:lnTo>
                    <a:pt x="757047" y="1585267"/>
                  </a:lnTo>
                  <a:lnTo>
                    <a:pt x="784542" y="1585267"/>
                  </a:lnTo>
                  <a:lnTo>
                    <a:pt x="201866" y="1003341"/>
                  </a:lnTo>
                  <a:cubicBezTo>
                    <a:pt x="199771" y="1010190"/>
                    <a:pt x="197358" y="1016976"/>
                    <a:pt x="195009" y="1023761"/>
                  </a:cubicBezTo>
                  <a:close/>
                  <a:moveTo>
                    <a:pt x="173990" y="1084833"/>
                  </a:moveTo>
                  <a:lnTo>
                    <a:pt x="675132" y="1585267"/>
                  </a:lnTo>
                  <a:lnTo>
                    <a:pt x="702691" y="1585267"/>
                  </a:lnTo>
                  <a:lnTo>
                    <a:pt x="181039" y="1064349"/>
                  </a:lnTo>
                  <a:close/>
                  <a:moveTo>
                    <a:pt x="259143" y="841751"/>
                  </a:moveTo>
                  <a:lnTo>
                    <a:pt x="1003681" y="1585267"/>
                  </a:lnTo>
                  <a:lnTo>
                    <a:pt x="1031177" y="1585267"/>
                  </a:lnTo>
                  <a:lnTo>
                    <a:pt x="266700" y="821584"/>
                  </a:lnTo>
                  <a:close/>
                  <a:moveTo>
                    <a:pt x="237490" y="902188"/>
                  </a:moveTo>
                  <a:lnTo>
                    <a:pt x="921512" y="1585267"/>
                  </a:lnTo>
                  <a:lnTo>
                    <a:pt x="949071" y="1585267"/>
                  </a:lnTo>
                  <a:lnTo>
                    <a:pt x="244729" y="881895"/>
                  </a:lnTo>
                  <a:close/>
                  <a:moveTo>
                    <a:pt x="303657" y="722207"/>
                  </a:moveTo>
                  <a:lnTo>
                    <a:pt x="1167892" y="1585267"/>
                  </a:lnTo>
                  <a:lnTo>
                    <a:pt x="1195451" y="1585267"/>
                  </a:lnTo>
                  <a:lnTo>
                    <a:pt x="311150" y="702358"/>
                  </a:lnTo>
                  <a:cubicBezTo>
                    <a:pt x="308801" y="708953"/>
                    <a:pt x="306260" y="715549"/>
                    <a:pt x="303657" y="722207"/>
                  </a:cubicBezTo>
                  <a:close/>
                  <a:moveTo>
                    <a:pt x="281178" y="781757"/>
                  </a:moveTo>
                  <a:lnTo>
                    <a:pt x="1085850" y="1585267"/>
                  </a:lnTo>
                  <a:lnTo>
                    <a:pt x="1113346" y="1585267"/>
                  </a:lnTo>
                  <a:lnTo>
                    <a:pt x="288671" y="761717"/>
                  </a:lnTo>
                  <a:cubicBezTo>
                    <a:pt x="286131" y="768376"/>
                    <a:pt x="283654" y="775035"/>
                    <a:pt x="281178" y="781757"/>
                  </a:cubicBezTo>
                  <a:close/>
                  <a:moveTo>
                    <a:pt x="45657" y="1448727"/>
                  </a:moveTo>
                  <a:lnTo>
                    <a:pt x="182372" y="1585267"/>
                  </a:lnTo>
                  <a:lnTo>
                    <a:pt x="209867" y="1585267"/>
                  </a:lnTo>
                  <a:lnTo>
                    <a:pt x="53086" y="1428687"/>
                  </a:lnTo>
                  <a:close/>
                  <a:moveTo>
                    <a:pt x="23051" y="1508150"/>
                  </a:moveTo>
                  <a:lnTo>
                    <a:pt x="100266" y="1585267"/>
                  </a:lnTo>
                  <a:lnTo>
                    <a:pt x="127762" y="1585267"/>
                  </a:lnTo>
                  <a:lnTo>
                    <a:pt x="30671" y="1488300"/>
                  </a:lnTo>
                  <a:close/>
                  <a:moveTo>
                    <a:pt x="67501" y="1388797"/>
                  </a:moveTo>
                  <a:lnTo>
                    <a:pt x="264351" y="1585394"/>
                  </a:lnTo>
                  <a:lnTo>
                    <a:pt x="292100" y="1585394"/>
                  </a:lnTo>
                  <a:lnTo>
                    <a:pt x="75121" y="1368757"/>
                  </a:lnTo>
                  <a:close/>
                  <a:moveTo>
                    <a:pt x="326517" y="663228"/>
                  </a:moveTo>
                  <a:lnTo>
                    <a:pt x="1249807" y="1585267"/>
                  </a:lnTo>
                  <a:lnTo>
                    <a:pt x="1277303" y="1585267"/>
                  </a:lnTo>
                  <a:lnTo>
                    <a:pt x="334709" y="643632"/>
                  </a:lnTo>
                  <a:cubicBezTo>
                    <a:pt x="332041" y="650164"/>
                    <a:pt x="329374" y="656696"/>
                    <a:pt x="326771" y="663228"/>
                  </a:cubicBezTo>
                  <a:close/>
                  <a:moveTo>
                    <a:pt x="153035" y="1145905"/>
                  </a:moveTo>
                  <a:lnTo>
                    <a:pt x="593027" y="1585267"/>
                  </a:lnTo>
                  <a:lnTo>
                    <a:pt x="620522" y="1585267"/>
                  </a:lnTo>
                  <a:lnTo>
                    <a:pt x="160084" y="1125421"/>
                  </a:lnTo>
                  <a:close/>
                  <a:moveTo>
                    <a:pt x="0" y="1566812"/>
                  </a:moveTo>
                  <a:lnTo>
                    <a:pt x="18288" y="1585077"/>
                  </a:lnTo>
                  <a:lnTo>
                    <a:pt x="45847" y="1585077"/>
                  </a:lnTo>
                  <a:lnTo>
                    <a:pt x="7747" y="1547026"/>
                  </a:lnTo>
                  <a:cubicBezTo>
                    <a:pt x="5080" y="1554128"/>
                    <a:pt x="2413" y="1560470"/>
                    <a:pt x="0" y="1566812"/>
                  </a:cubicBezTo>
                  <a:close/>
                  <a:moveTo>
                    <a:pt x="132207" y="1206723"/>
                  </a:moveTo>
                  <a:lnTo>
                    <a:pt x="511111" y="1585077"/>
                  </a:lnTo>
                  <a:lnTo>
                    <a:pt x="538607" y="1585077"/>
                  </a:lnTo>
                  <a:lnTo>
                    <a:pt x="139065" y="1186302"/>
                  </a:lnTo>
                  <a:close/>
                  <a:moveTo>
                    <a:pt x="110998" y="1267605"/>
                  </a:moveTo>
                  <a:lnTo>
                    <a:pt x="428942" y="1585077"/>
                  </a:lnTo>
                  <a:lnTo>
                    <a:pt x="456438" y="1585077"/>
                  </a:lnTo>
                  <a:lnTo>
                    <a:pt x="118110" y="1247184"/>
                  </a:lnTo>
                  <a:cubicBezTo>
                    <a:pt x="115570" y="1254223"/>
                    <a:pt x="113221" y="1261009"/>
                    <a:pt x="110808" y="1267795"/>
                  </a:cubicBezTo>
                  <a:close/>
                  <a:moveTo>
                    <a:pt x="89662" y="1328233"/>
                  </a:moveTo>
                  <a:lnTo>
                    <a:pt x="346837" y="1585077"/>
                  </a:lnTo>
                  <a:lnTo>
                    <a:pt x="374333" y="1585077"/>
                  </a:lnTo>
                  <a:lnTo>
                    <a:pt x="96838" y="1307939"/>
                  </a:lnTo>
                  <a:cubicBezTo>
                    <a:pt x="94234" y="1314915"/>
                    <a:pt x="91884" y="1321701"/>
                    <a:pt x="89472" y="1328423"/>
                  </a:cubicBezTo>
                  <a:close/>
                  <a:moveTo>
                    <a:pt x="1792922" y="1361400"/>
                  </a:moveTo>
                  <a:lnTo>
                    <a:pt x="599122" y="169137"/>
                  </a:lnTo>
                  <a:cubicBezTo>
                    <a:pt x="594868" y="173956"/>
                    <a:pt x="590614" y="178966"/>
                    <a:pt x="586422" y="183976"/>
                  </a:cubicBezTo>
                  <a:lnTo>
                    <a:pt x="1809750" y="1405920"/>
                  </a:lnTo>
                  <a:cubicBezTo>
                    <a:pt x="1804035" y="1391251"/>
                    <a:pt x="1798383" y="1376475"/>
                    <a:pt x="1792732" y="1361591"/>
                  </a:cubicBezTo>
                  <a:close/>
                  <a:moveTo>
                    <a:pt x="1608772" y="849171"/>
                  </a:moveTo>
                  <a:lnTo>
                    <a:pt x="785876" y="27967"/>
                  </a:lnTo>
                  <a:cubicBezTo>
                    <a:pt x="779526" y="30631"/>
                    <a:pt x="773176" y="33421"/>
                    <a:pt x="766826" y="36402"/>
                  </a:cubicBezTo>
                  <a:lnTo>
                    <a:pt x="1624076" y="892549"/>
                  </a:lnTo>
                  <a:close/>
                  <a:moveTo>
                    <a:pt x="1745488" y="1231837"/>
                  </a:moveTo>
                  <a:lnTo>
                    <a:pt x="638873" y="127217"/>
                  </a:lnTo>
                  <a:cubicBezTo>
                    <a:pt x="634238" y="131720"/>
                    <a:pt x="629603" y="136222"/>
                    <a:pt x="625030" y="140915"/>
                  </a:cubicBezTo>
                  <a:lnTo>
                    <a:pt x="1760728" y="1275088"/>
                  </a:lnTo>
                  <a:close/>
                  <a:moveTo>
                    <a:pt x="1700149" y="1104493"/>
                  </a:moveTo>
                  <a:lnTo>
                    <a:pt x="682689" y="89166"/>
                  </a:lnTo>
                  <a:cubicBezTo>
                    <a:pt x="677609" y="93161"/>
                    <a:pt x="672528" y="97347"/>
                    <a:pt x="667512" y="101533"/>
                  </a:cubicBezTo>
                  <a:lnTo>
                    <a:pt x="1714818" y="1147490"/>
                  </a:lnTo>
                  <a:close/>
                  <a:moveTo>
                    <a:pt x="1558734" y="717197"/>
                  </a:moveTo>
                  <a:lnTo>
                    <a:pt x="848423" y="8435"/>
                  </a:lnTo>
                  <a:cubicBezTo>
                    <a:pt x="841058" y="10020"/>
                    <a:pt x="833691" y="11859"/>
                    <a:pt x="826453" y="13952"/>
                  </a:cubicBezTo>
                  <a:lnTo>
                    <a:pt x="1575753" y="762288"/>
                  </a:lnTo>
                  <a:cubicBezTo>
                    <a:pt x="1569974" y="747239"/>
                    <a:pt x="1564132" y="732272"/>
                    <a:pt x="1558354" y="717388"/>
                  </a:cubicBezTo>
                  <a:close/>
                  <a:moveTo>
                    <a:pt x="1655128" y="977593"/>
                  </a:moveTo>
                  <a:lnTo>
                    <a:pt x="731266" y="55491"/>
                  </a:lnTo>
                  <a:cubicBezTo>
                    <a:pt x="725615" y="58852"/>
                    <a:pt x="719963" y="62404"/>
                    <a:pt x="714375" y="66082"/>
                  </a:cubicBezTo>
                  <a:lnTo>
                    <a:pt x="1670050" y="1020337"/>
                  </a:lnTo>
                  <a:cubicBezTo>
                    <a:pt x="1664843" y="1006131"/>
                    <a:pt x="1659827" y="991925"/>
                    <a:pt x="1654746" y="977783"/>
                  </a:cubicBezTo>
                  <a:close/>
                  <a:moveTo>
                    <a:pt x="1289876" y="202621"/>
                  </a:moveTo>
                  <a:lnTo>
                    <a:pt x="1173035" y="85995"/>
                  </a:lnTo>
                  <a:cubicBezTo>
                    <a:pt x="1150029" y="68341"/>
                    <a:pt x="1125385" y="52924"/>
                    <a:pt x="1099439" y="39954"/>
                  </a:cubicBezTo>
                  <a:lnTo>
                    <a:pt x="1356423" y="296544"/>
                  </a:lnTo>
                  <a:cubicBezTo>
                    <a:pt x="1335786" y="264142"/>
                    <a:pt x="1313434" y="232854"/>
                    <a:pt x="1289495" y="202812"/>
                  </a:cubicBezTo>
                  <a:close/>
                  <a:moveTo>
                    <a:pt x="1501457" y="577994"/>
                  </a:moveTo>
                  <a:lnTo>
                    <a:pt x="922147" y="0"/>
                  </a:lnTo>
                  <a:cubicBezTo>
                    <a:pt x="913321" y="0"/>
                    <a:pt x="904558" y="634"/>
                    <a:pt x="895922" y="1332"/>
                  </a:cubicBezTo>
                  <a:lnTo>
                    <a:pt x="1521396" y="625938"/>
                  </a:lnTo>
                  <a:cubicBezTo>
                    <a:pt x="1514666" y="609894"/>
                    <a:pt x="1507934" y="593912"/>
                    <a:pt x="1501077" y="578185"/>
                  </a:cubicBezTo>
                  <a:close/>
                  <a:moveTo>
                    <a:pt x="1428496" y="423127"/>
                  </a:moveTo>
                  <a:lnTo>
                    <a:pt x="1013841" y="9576"/>
                  </a:lnTo>
                  <a:cubicBezTo>
                    <a:pt x="1002792" y="7039"/>
                    <a:pt x="991597" y="4926"/>
                    <a:pt x="980250" y="3234"/>
                  </a:cubicBezTo>
                  <a:lnTo>
                    <a:pt x="1455293" y="477667"/>
                  </a:lnTo>
                  <a:cubicBezTo>
                    <a:pt x="1446340" y="459275"/>
                    <a:pt x="1437322" y="441157"/>
                    <a:pt x="1428115" y="423317"/>
                  </a:cubicBezTo>
                  <a:close/>
                  <a:moveTo>
                    <a:pt x="456057" y="381651"/>
                  </a:moveTo>
                  <a:lnTo>
                    <a:pt x="1661033" y="1585077"/>
                  </a:lnTo>
                  <a:lnTo>
                    <a:pt x="1688592" y="1585077"/>
                  </a:lnTo>
                  <a:lnTo>
                    <a:pt x="465455" y="364084"/>
                  </a:lnTo>
                  <a:cubicBezTo>
                    <a:pt x="462153" y="369982"/>
                    <a:pt x="458915" y="375880"/>
                    <a:pt x="455676" y="381842"/>
                  </a:cubicBezTo>
                  <a:close/>
                  <a:moveTo>
                    <a:pt x="427990" y="435620"/>
                  </a:moveTo>
                  <a:lnTo>
                    <a:pt x="1578928" y="1585077"/>
                  </a:lnTo>
                  <a:lnTo>
                    <a:pt x="1606423" y="1585077"/>
                  </a:lnTo>
                  <a:lnTo>
                    <a:pt x="436880" y="417609"/>
                  </a:lnTo>
                  <a:cubicBezTo>
                    <a:pt x="433769" y="423634"/>
                    <a:pt x="430657" y="429659"/>
                    <a:pt x="427609" y="435810"/>
                  </a:cubicBezTo>
                  <a:close/>
                  <a:moveTo>
                    <a:pt x="1845564" y="1495847"/>
                  </a:moveTo>
                  <a:lnTo>
                    <a:pt x="561911" y="214354"/>
                  </a:lnTo>
                  <a:cubicBezTo>
                    <a:pt x="557975" y="219554"/>
                    <a:pt x="554101" y="224881"/>
                    <a:pt x="550164" y="230145"/>
                  </a:cubicBezTo>
                  <a:lnTo>
                    <a:pt x="1864614" y="1542904"/>
                  </a:lnTo>
                  <a:cubicBezTo>
                    <a:pt x="1858137" y="1527429"/>
                    <a:pt x="1851660" y="1511828"/>
                    <a:pt x="1845183" y="1496037"/>
                  </a:cubicBezTo>
                  <a:close/>
                  <a:moveTo>
                    <a:pt x="375222" y="547553"/>
                  </a:moveTo>
                  <a:lnTo>
                    <a:pt x="1414272" y="1585267"/>
                  </a:lnTo>
                  <a:lnTo>
                    <a:pt x="1441831" y="1585267"/>
                  </a:lnTo>
                  <a:lnTo>
                    <a:pt x="383730" y="528528"/>
                  </a:lnTo>
                  <a:cubicBezTo>
                    <a:pt x="381000" y="534870"/>
                    <a:pt x="378016" y="541148"/>
                    <a:pt x="375222" y="547553"/>
                  </a:cubicBezTo>
                  <a:close/>
                  <a:moveTo>
                    <a:pt x="400622" y="491111"/>
                  </a:moveTo>
                  <a:lnTo>
                    <a:pt x="1496251" y="1585267"/>
                  </a:lnTo>
                  <a:lnTo>
                    <a:pt x="1524000" y="1585267"/>
                  </a:lnTo>
                  <a:lnTo>
                    <a:pt x="409702" y="472466"/>
                  </a:lnTo>
                  <a:close/>
                  <a:moveTo>
                    <a:pt x="516509" y="278723"/>
                  </a:moveTo>
                  <a:lnTo>
                    <a:pt x="1824609" y="1585140"/>
                  </a:lnTo>
                  <a:lnTo>
                    <a:pt x="1852105" y="1585140"/>
                  </a:lnTo>
                  <a:lnTo>
                    <a:pt x="527685" y="262235"/>
                  </a:lnTo>
                  <a:cubicBezTo>
                    <a:pt x="524002" y="267689"/>
                    <a:pt x="520319" y="273079"/>
                    <a:pt x="516699" y="278723"/>
                  </a:cubicBezTo>
                  <a:close/>
                  <a:moveTo>
                    <a:pt x="484759" y="329458"/>
                  </a:moveTo>
                  <a:lnTo>
                    <a:pt x="1742059" y="1585140"/>
                  </a:lnTo>
                  <a:lnTo>
                    <a:pt x="1769555" y="1585140"/>
                  </a:lnTo>
                  <a:lnTo>
                    <a:pt x="495617" y="312208"/>
                  </a:lnTo>
                  <a:cubicBezTo>
                    <a:pt x="492125" y="317916"/>
                    <a:pt x="488950" y="323814"/>
                    <a:pt x="485267" y="329395"/>
                  </a:cubicBezTo>
                  <a:close/>
                  <a:moveTo>
                    <a:pt x="350076" y="605010"/>
                  </a:moveTo>
                  <a:lnTo>
                    <a:pt x="1331659" y="1585330"/>
                  </a:lnTo>
                  <a:lnTo>
                    <a:pt x="1359154" y="1585330"/>
                  </a:lnTo>
                  <a:lnTo>
                    <a:pt x="358775" y="585668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7" name="Google Shape;367;p7"/>
            <p:cNvSpPr/>
            <p:nvPr/>
          </p:nvSpPr>
          <p:spPr>
            <a:xfrm>
              <a:off x="7686167" y="1131008"/>
              <a:ext cx="683038" cy="475637"/>
            </a:xfrm>
            <a:custGeom>
              <a:avLst/>
              <a:gdLst/>
              <a:ahLst/>
              <a:cxnLst/>
              <a:rect l="l" t="t" r="r" b="b"/>
              <a:pathLst>
                <a:path w="1821434" h="1268365" extrusionOk="0">
                  <a:moveTo>
                    <a:pt x="840804" y="0"/>
                  </a:moveTo>
                  <a:cubicBezTo>
                    <a:pt x="537718" y="0"/>
                    <a:pt x="314134" y="728422"/>
                    <a:pt x="0" y="1268366"/>
                  </a:cubicBezTo>
                  <a:lnTo>
                    <a:pt x="1821435" y="1268366"/>
                  </a:lnTo>
                  <a:cubicBezTo>
                    <a:pt x="1438784" y="781440"/>
                    <a:pt x="1172337" y="0"/>
                    <a:pt x="840804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368;p7"/>
            <p:cNvSpPr/>
            <p:nvPr/>
          </p:nvSpPr>
          <p:spPr>
            <a:xfrm>
              <a:off x="8243403" y="898161"/>
              <a:ext cx="710732" cy="708485"/>
            </a:xfrm>
            <a:custGeom>
              <a:avLst/>
              <a:gdLst/>
              <a:ahLst/>
              <a:cxnLst/>
              <a:rect l="l" t="t" r="r" b="b"/>
              <a:pathLst>
                <a:path w="1895284" h="1889294" extrusionOk="0">
                  <a:moveTo>
                    <a:pt x="878205" y="1889294"/>
                  </a:moveTo>
                  <a:lnTo>
                    <a:pt x="931735" y="1889294"/>
                  </a:lnTo>
                  <a:lnTo>
                    <a:pt x="931735" y="14333"/>
                  </a:lnTo>
                  <a:cubicBezTo>
                    <a:pt x="913194" y="20420"/>
                    <a:pt x="895286" y="28190"/>
                    <a:pt x="878205" y="37544"/>
                  </a:cubicBezTo>
                  <a:close/>
                  <a:moveTo>
                    <a:pt x="607695" y="1889294"/>
                  </a:moveTo>
                  <a:lnTo>
                    <a:pt x="661226" y="1889294"/>
                  </a:lnTo>
                  <a:lnTo>
                    <a:pt x="661226" y="256971"/>
                  </a:lnTo>
                  <a:cubicBezTo>
                    <a:pt x="643065" y="284241"/>
                    <a:pt x="625221" y="313223"/>
                    <a:pt x="607695" y="343917"/>
                  </a:cubicBezTo>
                  <a:close/>
                  <a:moveTo>
                    <a:pt x="427419" y="1889294"/>
                  </a:moveTo>
                  <a:lnTo>
                    <a:pt x="480885" y="1889294"/>
                  </a:lnTo>
                  <a:lnTo>
                    <a:pt x="480885" y="601903"/>
                  </a:lnTo>
                  <a:cubicBezTo>
                    <a:pt x="462852" y="643505"/>
                    <a:pt x="445009" y="686357"/>
                    <a:pt x="427419" y="730452"/>
                  </a:cubicBezTo>
                  <a:close/>
                  <a:moveTo>
                    <a:pt x="697865" y="1889294"/>
                  </a:moveTo>
                  <a:lnTo>
                    <a:pt x="751396" y="1889294"/>
                  </a:lnTo>
                  <a:lnTo>
                    <a:pt x="751396" y="140281"/>
                  </a:lnTo>
                  <a:cubicBezTo>
                    <a:pt x="733171" y="160068"/>
                    <a:pt x="715328" y="181651"/>
                    <a:pt x="697865" y="205031"/>
                  </a:cubicBezTo>
                  <a:close/>
                  <a:moveTo>
                    <a:pt x="517525" y="1889294"/>
                  </a:moveTo>
                  <a:lnTo>
                    <a:pt x="571056" y="1889294"/>
                  </a:lnTo>
                  <a:lnTo>
                    <a:pt x="571056" y="411141"/>
                  </a:lnTo>
                  <a:cubicBezTo>
                    <a:pt x="552895" y="445894"/>
                    <a:pt x="535115" y="482296"/>
                    <a:pt x="517525" y="520030"/>
                  </a:cubicBezTo>
                  <a:close/>
                  <a:moveTo>
                    <a:pt x="66675" y="1889294"/>
                  </a:moveTo>
                  <a:lnTo>
                    <a:pt x="120206" y="1889294"/>
                  </a:lnTo>
                  <a:lnTo>
                    <a:pt x="120206" y="1579813"/>
                  </a:lnTo>
                  <a:cubicBezTo>
                    <a:pt x="102489" y="1628309"/>
                    <a:pt x="84646" y="1676037"/>
                    <a:pt x="66675" y="1723011"/>
                  </a:cubicBezTo>
                  <a:close/>
                  <a:moveTo>
                    <a:pt x="30035" y="1889294"/>
                  </a:moveTo>
                  <a:lnTo>
                    <a:pt x="30035" y="1816363"/>
                  </a:lnTo>
                  <a:cubicBezTo>
                    <a:pt x="20066" y="1841014"/>
                    <a:pt x="10096" y="1865322"/>
                    <a:pt x="0" y="1889294"/>
                  </a:cubicBezTo>
                  <a:close/>
                  <a:moveTo>
                    <a:pt x="247015" y="1889294"/>
                  </a:moveTo>
                  <a:lnTo>
                    <a:pt x="300482" y="1889294"/>
                  </a:lnTo>
                  <a:lnTo>
                    <a:pt x="300482" y="1069676"/>
                  </a:lnTo>
                  <a:cubicBezTo>
                    <a:pt x="282639" y="1119986"/>
                    <a:pt x="264858" y="1170721"/>
                    <a:pt x="247015" y="1221880"/>
                  </a:cubicBezTo>
                  <a:close/>
                  <a:moveTo>
                    <a:pt x="337185" y="1889294"/>
                  </a:moveTo>
                  <a:lnTo>
                    <a:pt x="390652" y="1889294"/>
                  </a:lnTo>
                  <a:lnTo>
                    <a:pt x="390652" y="823867"/>
                  </a:lnTo>
                  <a:cubicBezTo>
                    <a:pt x="372682" y="870923"/>
                    <a:pt x="354902" y="918823"/>
                    <a:pt x="337185" y="967573"/>
                  </a:cubicBezTo>
                  <a:close/>
                  <a:moveTo>
                    <a:pt x="156845" y="1889294"/>
                  </a:moveTo>
                  <a:lnTo>
                    <a:pt x="210376" y="1889294"/>
                  </a:lnTo>
                  <a:lnTo>
                    <a:pt x="210376" y="1326393"/>
                  </a:lnTo>
                  <a:cubicBezTo>
                    <a:pt x="192532" y="1377128"/>
                    <a:pt x="174689" y="1427691"/>
                    <a:pt x="156845" y="1478090"/>
                  </a:cubicBezTo>
                  <a:close/>
                  <a:moveTo>
                    <a:pt x="787971" y="1889294"/>
                  </a:moveTo>
                  <a:lnTo>
                    <a:pt x="841502" y="1889294"/>
                  </a:lnTo>
                  <a:lnTo>
                    <a:pt x="841502" y="60184"/>
                  </a:lnTo>
                  <a:cubicBezTo>
                    <a:pt x="822643" y="73317"/>
                    <a:pt x="804799" y="87748"/>
                    <a:pt x="787971" y="103372"/>
                  </a:cubicBezTo>
                  <a:close/>
                  <a:moveTo>
                    <a:pt x="1501902" y="1889294"/>
                  </a:moveTo>
                  <a:lnTo>
                    <a:pt x="1555369" y="1889294"/>
                  </a:lnTo>
                  <a:lnTo>
                    <a:pt x="1555369" y="725442"/>
                  </a:lnTo>
                  <a:cubicBezTo>
                    <a:pt x="1538033" y="671917"/>
                    <a:pt x="1520254" y="620041"/>
                    <a:pt x="1501902" y="570194"/>
                  </a:cubicBezTo>
                  <a:close/>
                  <a:moveTo>
                    <a:pt x="1592008" y="1889294"/>
                  </a:moveTo>
                  <a:lnTo>
                    <a:pt x="1645539" y="1889294"/>
                  </a:lnTo>
                  <a:lnTo>
                    <a:pt x="1645539" y="1026298"/>
                  </a:lnTo>
                  <a:cubicBezTo>
                    <a:pt x="1628013" y="964021"/>
                    <a:pt x="1610234" y="902569"/>
                    <a:pt x="1592008" y="842385"/>
                  </a:cubicBezTo>
                  <a:close/>
                  <a:moveTo>
                    <a:pt x="1682179" y="1889294"/>
                  </a:moveTo>
                  <a:lnTo>
                    <a:pt x="1735709" y="1889294"/>
                  </a:lnTo>
                  <a:lnTo>
                    <a:pt x="1735709" y="1353980"/>
                  </a:lnTo>
                  <a:cubicBezTo>
                    <a:pt x="1717866" y="1288786"/>
                    <a:pt x="1700085" y="1223339"/>
                    <a:pt x="1682179" y="1158272"/>
                  </a:cubicBezTo>
                  <a:close/>
                  <a:moveTo>
                    <a:pt x="1862519" y="1790425"/>
                  </a:moveTo>
                  <a:lnTo>
                    <a:pt x="1862519" y="1889294"/>
                  </a:lnTo>
                  <a:lnTo>
                    <a:pt x="1895284" y="1889294"/>
                  </a:lnTo>
                  <a:cubicBezTo>
                    <a:pt x="1884235" y="1856995"/>
                    <a:pt x="1873314" y="1824037"/>
                    <a:pt x="1862582" y="1790425"/>
                  </a:cubicBezTo>
                  <a:close/>
                  <a:moveTo>
                    <a:pt x="1772348" y="1889294"/>
                  </a:moveTo>
                  <a:lnTo>
                    <a:pt x="1825879" y="1889294"/>
                  </a:lnTo>
                  <a:lnTo>
                    <a:pt x="1825879" y="1671833"/>
                  </a:lnTo>
                  <a:cubicBezTo>
                    <a:pt x="1807718" y="1611205"/>
                    <a:pt x="1789938" y="1549245"/>
                    <a:pt x="1772348" y="1486525"/>
                  </a:cubicBezTo>
                  <a:close/>
                  <a:moveTo>
                    <a:pt x="968375" y="4883"/>
                  </a:moveTo>
                  <a:lnTo>
                    <a:pt x="968375" y="1889294"/>
                  </a:lnTo>
                  <a:lnTo>
                    <a:pt x="1021842" y="1889294"/>
                  </a:lnTo>
                  <a:lnTo>
                    <a:pt x="1021842" y="0"/>
                  </a:lnTo>
                  <a:lnTo>
                    <a:pt x="1020191" y="0"/>
                  </a:lnTo>
                  <a:cubicBezTo>
                    <a:pt x="1002792" y="-8"/>
                    <a:pt x="985457" y="1627"/>
                    <a:pt x="968375" y="4883"/>
                  </a:cubicBezTo>
                  <a:close/>
                  <a:moveTo>
                    <a:pt x="1050925" y="1889294"/>
                  </a:moveTo>
                  <a:lnTo>
                    <a:pt x="1104456" y="1889294"/>
                  </a:lnTo>
                  <a:lnTo>
                    <a:pt x="1104456" y="13318"/>
                  </a:lnTo>
                  <a:cubicBezTo>
                    <a:pt x="1087057" y="7658"/>
                    <a:pt x="1069086" y="3770"/>
                    <a:pt x="1050925" y="1712"/>
                  </a:cubicBezTo>
                  <a:close/>
                  <a:moveTo>
                    <a:pt x="1141096" y="1889294"/>
                  </a:moveTo>
                  <a:lnTo>
                    <a:pt x="1194626" y="1889294"/>
                  </a:lnTo>
                  <a:lnTo>
                    <a:pt x="1194626" y="60564"/>
                  </a:lnTo>
                  <a:cubicBezTo>
                    <a:pt x="1177862" y="48103"/>
                    <a:pt x="1159891" y="37232"/>
                    <a:pt x="1141096" y="28094"/>
                  </a:cubicBezTo>
                  <a:close/>
                  <a:moveTo>
                    <a:pt x="1321435" y="1889294"/>
                  </a:moveTo>
                  <a:lnTo>
                    <a:pt x="1374902" y="1889294"/>
                  </a:lnTo>
                  <a:lnTo>
                    <a:pt x="1374902" y="284304"/>
                  </a:lnTo>
                  <a:cubicBezTo>
                    <a:pt x="1357694" y="253187"/>
                    <a:pt x="1339850" y="224205"/>
                    <a:pt x="1321435" y="197358"/>
                  </a:cubicBezTo>
                  <a:close/>
                  <a:moveTo>
                    <a:pt x="1231265" y="90942"/>
                  </a:moveTo>
                  <a:lnTo>
                    <a:pt x="1231265" y="1889294"/>
                  </a:lnTo>
                  <a:lnTo>
                    <a:pt x="1284732" y="1889294"/>
                  </a:lnTo>
                  <a:lnTo>
                    <a:pt x="1284732" y="148335"/>
                  </a:lnTo>
                  <a:cubicBezTo>
                    <a:pt x="1268349" y="127978"/>
                    <a:pt x="1250569" y="108800"/>
                    <a:pt x="1231456" y="90942"/>
                  </a:cubicBezTo>
                  <a:close/>
                  <a:moveTo>
                    <a:pt x="1411605" y="1889294"/>
                  </a:moveTo>
                  <a:lnTo>
                    <a:pt x="1465072" y="1889294"/>
                  </a:lnTo>
                  <a:lnTo>
                    <a:pt x="1465072" y="475637"/>
                  </a:lnTo>
                  <a:cubicBezTo>
                    <a:pt x="1447800" y="433401"/>
                    <a:pt x="1430021" y="393193"/>
                    <a:pt x="1411605" y="35514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7"/>
            <p:cNvSpPr/>
            <p:nvPr/>
          </p:nvSpPr>
          <p:spPr>
            <a:xfrm>
              <a:off x="7686239" y="1569757"/>
              <a:ext cx="46601" cy="36885"/>
            </a:xfrm>
            <a:custGeom>
              <a:avLst/>
              <a:gdLst/>
              <a:ahLst/>
              <a:cxnLst/>
              <a:rect l="l" t="t" r="r" b="b"/>
              <a:pathLst>
                <a:path w="124269" h="98361" extrusionOk="0">
                  <a:moveTo>
                    <a:pt x="0" y="98362"/>
                  </a:moveTo>
                  <a:lnTo>
                    <a:pt x="124269" y="98362"/>
                  </a:lnTo>
                  <a:cubicBezTo>
                    <a:pt x="101409" y="63926"/>
                    <a:pt x="78549" y="30821"/>
                    <a:pt x="55245" y="0"/>
                  </a:cubicBezTo>
                  <a:cubicBezTo>
                    <a:pt x="37020" y="33358"/>
                    <a:pt x="18606" y="66145"/>
                    <a:pt x="0" y="9836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7"/>
            <p:cNvSpPr/>
            <p:nvPr/>
          </p:nvSpPr>
          <p:spPr>
            <a:xfrm>
              <a:off x="8369228" y="1606642"/>
              <a:ext cx="459581" cy="142691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7"/>
            <p:cNvSpPr/>
            <p:nvPr/>
          </p:nvSpPr>
          <p:spPr>
            <a:xfrm>
              <a:off x="6000837" y="1606143"/>
              <a:ext cx="506206" cy="237366"/>
            </a:xfrm>
            <a:custGeom>
              <a:avLst/>
              <a:gdLst/>
              <a:ahLst/>
              <a:cxnLst/>
              <a:rect l="l" t="t" r="r" b="b"/>
              <a:pathLst>
                <a:path w="1349883" h="632977" extrusionOk="0">
                  <a:moveTo>
                    <a:pt x="617347" y="0"/>
                  </a:moveTo>
                  <a:cubicBezTo>
                    <a:pt x="595535" y="0"/>
                    <a:pt x="577850" y="17662"/>
                    <a:pt x="577850" y="39446"/>
                  </a:cubicBezTo>
                  <a:cubicBezTo>
                    <a:pt x="577850" y="39465"/>
                    <a:pt x="577850" y="39491"/>
                    <a:pt x="577850" y="39509"/>
                  </a:cubicBezTo>
                  <a:lnTo>
                    <a:pt x="577850" y="569877"/>
                  </a:lnTo>
                  <a:cubicBezTo>
                    <a:pt x="577850" y="591661"/>
                    <a:pt x="595535" y="609323"/>
                    <a:pt x="617347" y="609323"/>
                  </a:cubicBezTo>
                  <a:cubicBezTo>
                    <a:pt x="639159" y="609323"/>
                    <a:pt x="656844" y="591661"/>
                    <a:pt x="656844" y="569877"/>
                  </a:cubicBezTo>
                  <a:lnTo>
                    <a:pt x="656844" y="39509"/>
                  </a:lnTo>
                  <a:cubicBezTo>
                    <a:pt x="656876" y="17725"/>
                    <a:pt x="639223" y="38"/>
                    <a:pt x="617411" y="0"/>
                  </a:cubicBezTo>
                  <a:cubicBezTo>
                    <a:pt x="617392" y="0"/>
                    <a:pt x="617366" y="0"/>
                    <a:pt x="617347" y="0"/>
                  </a:cubicBezTo>
                  <a:close/>
                  <a:moveTo>
                    <a:pt x="39497" y="0"/>
                  </a:moveTo>
                  <a:cubicBezTo>
                    <a:pt x="17685" y="0"/>
                    <a:pt x="0" y="17662"/>
                    <a:pt x="0" y="39446"/>
                  </a:cubicBezTo>
                  <a:cubicBezTo>
                    <a:pt x="0" y="39465"/>
                    <a:pt x="0" y="39491"/>
                    <a:pt x="0" y="39509"/>
                  </a:cubicBezTo>
                  <a:lnTo>
                    <a:pt x="0" y="69506"/>
                  </a:lnTo>
                  <a:cubicBezTo>
                    <a:pt x="0" y="91291"/>
                    <a:pt x="17685" y="108953"/>
                    <a:pt x="39497" y="108953"/>
                  </a:cubicBezTo>
                  <a:cubicBezTo>
                    <a:pt x="61309" y="108953"/>
                    <a:pt x="78994" y="91291"/>
                    <a:pt x="78994" y="69506"/>
                  </a:cubicBezTo>
                  <a:lnTo>
                    <a:pt x="78994" y="39509"/>
                  </a:lnTo>
                  <a:cubicBezTo>
                    <a:pt x="79032" y="17821"/>
                    <a:pt x="61532" y="171"/>
                    <a:pt x="39815" y="0"/>
                  </a:cubicBezTo>
                  <a:close/>
                  <a:moveTo>
                    <a:pt x="501523" y="0"/>
                  </a:moveTo>
                  <a:cubicBezTo>
                    <a:pt x="479711" y="0"/>
                    <a:pt x="462026" y="17662"/>
                    <a:pt x="462026" y="39446"/>
                  </a:cubicBezTo>
                  <a:cubicBezTo>
                    <a:pt x="462026" y="39465"/>
                    <a:pt x="462026" y="39491"/>
                    <a:pt x="462026" y="39509"/>
                  </a:cubicBezTo>
                  <a:lnTo>
                    <a:pt x="462026" y="513561"/>
                  </a:lnTo>
                  <a:cubicBezTo>
                    <a:pt x="462026" y="535345"/>
                    <a:pt x="479711" y="553007"/>
                    <a:pt x="501523" y="553007"/>
                  </a:cubicBezTo>
                  <a:cubicBezTo>
                    <a:pt x="523336" y="553007"/>
                    <a:pt x="541020" y="535345"/>
                    <a:pt x="541020" y="513561"/>
                  </a:cubicBezTo>
                  <a:lnTo>
                    <a:pt x="541020" y="39509"/>
                  </a:lnTo>
                  <a:cubicBezTo>
                    <a:pt x="541058" y="17821"/>
                    <a:pt x="523558" y="171"/>
                    <a:pt x="501841" y="0"/>
                  </a:cubicBezTo>
                  <a:close/>
                  <a:moveTo>
                    <a:pt x="386017" y="0"/>
                  </a:moveTo>
                  <a:cubicBezTo>
                    <a:pt x="364205" y="0"/>
                    <a:pt x="346520" y="17662"/>
                    <a:pt x="346520" y="39446"/>
                  </a:cubicBezTo>
                  <a:cubicBezTo>
                    <a:pt x="346520" y="39465"/>
                    <a:pt x="346520" y="39491"/>
                    <a:pt x="346520" y="39509"/>
                  </a:cubicBezTo>
                  <a:lnTo>
                    <a:pt x="346520" y="437206"/>
                  </a:lnTo>
                  <a:cubicBezTo>
                    <a:pt x="346520" y="458990"/>
                    <a:pt x="364205" y="476652"/>
                    <a:pt x="386017" y="476652"/>
                  </a:cubicBezTo>
                  <a:cubicBezTo>
                    <a:pt x="407829" y="476652"/>
                    <a:pt x="425514" y="458990"/>
                    <a:pt x="425514" y="437206"/>
                  </a:cubicBezTo>
                  <a:lnTo>
                    <a:pt x="425514" y="39509"/>
                  </a:lnTo>
                  <a:cubicBezTo>
                    <a:pt x="425552" y="17821"/>
                    <a:pt x="408051" y="171"/>
                    <a:pt x="386334" y="0"/>
                  </a:cubicBezTo>
                  <a:close/>
                  <a:moveTo>
                    <a:pt x="155004" y="0"/>
                  </a:moveTo>
                  <a:cubicBezTo>
                    <a:pt x="133191" y="0"/>
                    <a:pt x="115507" y="17662"/>
                    <a:pt x="115507" y="39446"/>
                  </a:cubicBezTo>
                  <a:cubicBezTo>
                    <a:pt x="115507" y="39465"/>
                    <a:pt x="115507" y="39491"/>
                    <a:pt x="115507" y="39509"/>
                  </a:cubicBezTo>
                  <a:lnTo>
                    <a:pt x="115507" y="171356"/>
                  </a:lnTo>
                  <a:cubicBezTo>
                    <a:pt x="115507" y="193140"/>
                    <a:pt x="133191" y="210802"/>
                    <a:pt x="155004" y="210802"/>
                  </a:cubicBezTo>
                  <a:cubicBezTo>
                    <a:pt x="176816" y="210802"/>
                    <a:pt x="194501" y="193140"/>
                    <a:pt x="194501" y="171356"/>
                  </a:cubicBezTo>
                  <a:lnTo>
                    <a:pt x="194501" y="39509"/>
                  </a:lnTo>
                  <a:cubicBezTo>
                    <a:pt x="194539" y="17821"/>
                    <a:pt x="177038" y="171"/>
                    <a:pt x="155321" y="0"/>
                  </a:cubicBezTo>
                  <a:close/>
                  <a:moveTo>
                    <a:pt x="270510" y="0"/>
                  </a:moveTo>
                  <a:cubicBezTo>
                    <a:pt x="248698" y="0"/>
                    <a:pt x="231013" y="17662"/>
                    <a:pt x="231013" y="39446"/>
                  </a:cubicBezTo>
                  <a:cubicBezTo>
                    <a:pt x="231013" y="39465"/>
                    <a:pt x="231013" y="39491"/>
                    <a:pt x="231013" y="39509"/>
                  </a:cubicBezTo>
                  <a:lnTo>
                    <a:pt x="231013" y="322355"/>
                  </a:lnTo>
                  <a:cubicBezTo>
                    <a:pt x="231013" y="344139"/>
                    <a:pt x="248698" y="361801"/>
                    <a:pt x="270510" y="361801"/>
                  </a:cubicBezTo>
                  <a:cubicBezTo>
                    <a:pt x="292322" y="361801"/>
                    <a:pt x="310007" y="344139"/>
                    <a:pt x="310007" y="322355"/>
                  </a:cubicBezTo>
                  <a:lnTo>
                    <a:pt x="310007" y="39509"/>
                  </a:lnTo>
                  <a:cubicBezTo>
                    <a:pt x="310045" y="17821"/>
                    <a:pt x="292545" y="171"/>
                    <a:pt x="270828" y="0"/>
                  </a:cubicBezTo>
                  <a:close/>
                  <a:moveTo>
                    <a:pt x="848360" y="0"/>
                  </a:moveTo>
                  <a:cubicBezTo>
                    <a:pt x="826548" y="0"/>
                    <a:pt x="808863" y="17662"/>
                    <a:pt x="808863" y="39446"/>
                  </a:cubicBezTo>
                  <a:cubicBezTo>
                    <a:pt x="808863" y="39465"/>
                    <a:pt x="808863" y="39491"/>
                    <a:pt x="808863" y="39509"/>
                  </a:cubicBezTo>
                  <a:lnTo>
                    <a:pt x="808863" y="580911"/>
                  </a:lnTo>
                  <a:cubicBezTo>
                    <a:pt x="808863" y="602696"/>
                    <a:pt x="826548" y="620358"/>
                    <a:pt x="848360" y="620358"/>
                  </a:cubicBezTo>
                  <a:cubicBezTo>
                    <a:pt x="870172" y="620358"/>
                    <a:pt x="887857" y="602696"/>
                    <a:pt x="887857" y="580911"/>
                  </a:cubicBezTo>
                  <a:lnTo>
                    <a:pt x="887857" y="39509"/>
                  </a:lnTo>
                  <a:cubicBezTo>
                    <a:pt x="887889" y="17725"/>
                    <a:pt x="870236" y="38"/>
                    <a:pt x="848424" y="0"/>
                  </a:cubicBezTo>
                  <a:cubicBezTo>
                    <a:pt x="848405" y="0"/>
                    <a:pt x="848379" y="0"/>
                    <a:pt x="848360" y="0"/>
                  </a:cubicBezTo>
                  <a:close/>
                  <a:moveTo>
                    <a:pt x="1194880" y="0"/>
                  </a:moveTo>
                  <a:cubicBezTo>
                    <a:pt x="1173068" y="0"/>
                    <a:pt x="1155383" y="17662"/>
                    <a:pt x="1155383" y="39446"/>
                  </a:cubicBezTo>
                  <a:cubicBezTo>
                    <a:pt x="1155383" y="39465"/>
                    <a:pt x="1155383" y="39491"/>
                    <a:pt x="1155383" y="39509"/>
                  </a:cubicBezTo>
                  <a:lnTo>
                    <a:pt x="1155383" y="236106"/>
                  </a:lnTo>
                  <a:cubicBezTo>
                    <a:pt x="1155383" y="257890"/>
                    <a:pt x="1173068" y="275552"/>
                    <a:pt x="1194880" y="275552"/>
                  </a:cubicBezTo>
                  <a:cubicBezTo>
                    <a:pt x="1216692" y="275552"/>
                    <a:pt x="1234377" y="257890"/>
                    <a:pt x="1234377" y="236106"/>
                  </a:cubicBezTo>
                  <a:lnTo>
                    <a:pt x="1234377" y="39509"/>
                  </a:lnTo>
                  <a:cubicBezTo>
                    <a:pt x="1234408" y="17725"/>
                    <a:pt x="1216756" y="38"/>
                    <a:pt x="1194943" y="0"/>
                  </a:cubicBezTo>
                  <a:cubicBezTo>
                    <a:pt x="1194924" y="0"/>
                    <a:pt x="1194899" y="0"/>
                    <a:pt x="1194880" y="0"/>
                  </a:cubicBezTo>
                  <a:close/>
                  <a:moveTo>
                    <a:pt x="1310386" y="0"/>
                  </a:moveTo>
                  <a:cubicBezTo>
                    <a:pt x="1288574" y="0"/>
                    <a:pt x="1270889" y="17662"/>
                    <a:pt x="1270889" y="39446"/>
                  </a:cubicBezTo>
                  <a:cubicBezTo>
                    <a:pt x="1270889" y="39465"/>
                    <a:pt x="1270889" y="39491"/>
                    <a:pt x="1270889" y="39509"/>
                  </a:cubicBezTo>
                  <a:lnTo>
                    <a:pt x="1270889" y="71219"/>
                  </a:lnTo>
                  <a:cubicBezTo>
                    <a:pt x="1270889" y="93003"/>
                    <a:pt x="1288574" y="110665"/>
                    <a:pt x="1310386" y="110665"/>
                  </a:cubicBezTo>
                  <a:cubicBezTo>
                    <a:pt x="1332199" y="110665"/>
                    <a:pt x="1349883" y="93003"/>
                    <a:pt x="1349883" y="71219"/>
                  </a:cubicBezTo>
                  <a:lnTo>
                    <a:pt x="1349883" y="39509"/>
                  </a:lnTo>
                  <a:cubicBezTo>
                    <a:pt x="1349915" y="17725"/>
                    <a:pt x="1332262" y="38"/>
                    <a:pt x="1310450" y="0"/>
                  </a:cubicBezTo>
                  <a:cubicBezTo>
                    <a:pt x="1310431" y="0"/>
                    <a:pt x="1310405" y="0"/>
                    <a:pt x="1310386" y="0"/>
                  </a:cubicBezTo>
                  <a:close/>
                  <a:moveTo>
                    <a:pt x="732536" y="0"/>
                  </a:moveTo>
                  <a:cubicBezTo>
                    <a:pt x="710724" y="0"/>
                    <a:pt x="693039" y="17662"/>
                    <a:pt x="693039" y="39446"/>
                  </a:cubicBezTo>
                  <a:cubicBezTo>
                    <a:pt x="693039" y="39465"/>
                    <a:pt x="693039" y="39491"/>
                    <a:pt x="693039" y="39509"/>
                  </a:cubicBezTo>
                  <a:lnTo>
                    <a:pt x="693039" y="593532"/>
                  </a:lnTo>
                  <a:cubicBezTo>
                    <a:pt x="693039" y="615316"/>
                    <a:pt x="710724" y="632978"/>
                    <a:pt x="732536" y="632978"/>
                  </a:cubicBezTo>
                  <a:cubicBezTo>
                    <a:pt x="754349" y="632978"/>
                    <a:pt x="772033" y="615316"/>
                    <a:pt x="772033" y="593532"/>
                  </a:cubicBezTo>
                  <a:lnTo>
                    <a:pt x="772033" y="39509"/>
                  </a:lnTo>
                  <a:cubicBezTo>
                    <a:pt x="772072" y="17821"/>
                    <a:pt x="754571" y="171"/>
                    <a:pt x="732854" y="0"/>
                  </a:cubicBezTo>
                  <a:close/>
                  <a:moveTo>
                    <a:pt x="1079056" y="0"/>
                  </a:moveTo>
                  <a:cubicBezTo>
                    <a:pt x="1057244" y="0"/>
                    <a:pt x="1039559" y="17662"/>
                    <a:pt x="1039559" y="39446"/>
                  </a:cubicBezTo>
                  <a:cubicBezTo>
                    <a:pt x="1039559" y="39465"/>
                    <a:pt x="1039559" y="39491"/>
                    <a:pt x="1039559" y="39509"/>
                  </a:cubicBezTo>
                  <a:lnTo>
                    <a:pt x="1039559" y="411141"/>
                  </a:lnTo>
                  <a:cubicBezTo>
                    <a:pt x="1039559" y="432925"/>
                    <a:pt x="1057244" y="450587"/>
                    <a:pt x="1079056" y="450587"/>
                  </a:cubicBezTo>
                  <a:cubicBezTo>
                    <a:pt x="1100868" y="450587"/>
                    <a:pt x="1118553" y="432925"/>
                    <a:pt x="1118553" y="411141"/>
                  </a:cubicBezTo>
                  <a:lnTo>
                    <a:pt x="1118553" y="39509"/>
                  </a:lnTo>
                  <a:cubicBezTo>
                    <a:pt x="1118591" y="17821"/>
                    <a:pt x="1101090" y="171"/>
                    <a:pt x="1079373" y="0"/>
                  </a:cubicBezTo>
                  <a:close/>
                  <a:moveTo>
                    <a:pt x="963549" y="0"/>
                  </a:moveTo>
                  <a:lnTo>
                    <a:pt x="963549" y="0"/>
                  </a:lnTo>
                  <a:cubicBezTo>
                    <a:pt x="941737" y="0"/>
                    <a:pt x="924052" y="17662"/>
                    <a:pt x="924052" y="39446"/>
                  </a:cubicBezTo>
                  <a:cubicBezTo>
                    <a:pt x="924052" y="39465"/>
                    <a:pt x="924052" y="39491"/>
                    <a:pt x="924052" y="39509"/>
                  </a:cubicBezTo>
                  <a:lnTo>
                    <a:pt x="924052" y="524913"/>
                  </a:lnTo>
                  <a:cubicBezTo>
                    <a:pt x="924014" y="546697"/>
                    <a:pt x="941674" y="564391"/>
                    <a:pt x="963486" y="564423"/>
                  </a:cubicBezTo>
                  <a:cubicBezTo>
                    <a:pt x="963594" y="564423"/>
                    <a:pt x="963695" y="564423"/>
                    <a:pt x="963803" y="564423"/>
                  </a:cubicBezTo>
                  <a:lnTo>
                    <a:pt x="963803" y="564423"/>
                  </a:lnTo>
                  <a:cubicBezTo>
                    <a:pt x="985615" y="564423"/>
                    <a:pt x="1003300" y="546761"/>
                    <a:pt x="1003300" y="524977"/>
                  </a:cubicBezTo>
                  <a:cubicBezTo>
                    <a:pt x="1003300" y="524957"/>
                    <a:pt x="1003300" y="524932"/>
                    <a:pt x="1003300" y="524913"/>
                  </a:cubicBezTo>
                  <a:lnTo>
                    <a:pt x="1003300" y="39509"/>
                  </a:lnTo>
                  <a:cubicBezTo>
                    <a:pt x="1003332" y="17725"/>
                    <a:pt x="985679" y="38"/>
                    <a:pt x="963867" y="0"/>
                  </a:cubicBezTo>
                  <a:cubicBezTo>
                    <a:pt x="963848" y="0"/>
                    <a:pt x="963822" y="0"/>
                    <a:pt x="963803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Google Shape;372;p7"/>
            <p:cNvSpPr/>
            <p:nvPr/>
          </p:nvSpPr>
          <p:spPr>
            <a:xfrm flipH="1">
              <a:off x="3624791" y="1606642"/>
              <a:ext cx="753451" cy="523201"/>
            </a:xfrm>
            <a:custGeom>
              <a:avLst/>
              <a:gdLst/>
              <a:ahLst/>
              <a:cxnLst/>
              <a:rect l="l" t="t" r="r" b="b"/>
              <a:pathLst>
                <a:path w="2009203" h="1395202" extrusionOk="0">
                  <a:moveTo>
                    <a:pt x="1005142" y="1395202"/>
                  </a:moveTo>
                  <a:cubicBezTo>
                    <a:pt x="1434656" y="1395202"/>
                    <a:pt x="1742377" y="650418"/>
                    <a:pt x="2009204" y="0"/>
                  </a:cubicBezTo>
                  <a:lnTo>
                    <a:pt x="0" y="0"/>
                  </a:lnTo>
                  <a:cubicBezTo>
                    <a:pt x="310706" y="521742"/>
                    <a:pt x="470408" y="1395202"/>
                    <a:pt x="1005142" y="1395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7"/>
            <p:cNvSpPr/>
            <p:nvPr/>
          </p:nvSpPr>
          <p:spPr>
            <a:xfrm flipH="1">
              <a:off x="3913827" y="1606642"/>
              <a:ext cx="426243" cy="242789"/>
            </a:xfrm>
            <a:custGeom>
              <a:avLst/>
              <a:gdLst/>
              <a:ahLst/>
              <a:cxnLst/>
              <a:rect l="l" t="t" r="r" b="b"/>
              <a:pathLst>
                <a:path w="1136649" h="647437" extrusionOk="0">
                  <a:moveTo>
                    <a:pt x="632968" y="647437"/>
                  </a:moveTo>
                  <a:cubicBezTo>
                    <a:pt x="884492" y="647437"/>
                    <a:pt x="1023684" y="362626"/>
                    <a:pt x="1136650" y="0"/>
                  </a:cubicBezTo>
                  <a:lnTo>
                    <a:pt x="0" y="0"/>
                  </a:lnTo>
                  <a:cubicBezTo>
                    <a:pt x="142494" y="321467"/>
                    <a:pt x="282067" y="647437"/>
                    <a:pt x="632968" y="647437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" name="Google Shape;374;p7"/>
            <p:cNvSpPr/>
            <p:nvPr/>
          </p:nvSpPr>
          <p:spPr>
            <a:xfrm flipH="1">
              <a:off x="3142801" y="1249917"/>
              <a:ext cx="481965" cy="356728"/>
            </a:xfrm>
            <a:custGeom>
              <a:avLst/>
              <a:gdLst/>
              <a:ahLst/>
              <a:cxnLst/>
              <a:rect l="l" t="t" r="r" b="b"/>
              <a:pathLst>
                <a:path w="1285240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285240" y="951274"/>
                  </a:lnTo>
                  <a:cubicBezTo>
                    <a:pt x="1028509" y="509883"/>
                    <a:pt x="837755" y="0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Google Shape;375;p7"/>
            <p:cNvSpPr/>
            <p:nvPr/>
          </p:nvSpPr>
          <p:spPr>
            <a:xfrm flipH="1">
              <a:off x="3227765" y="1040852"/>
              <a:ext cx="686062" cy="565794"/>
            </a:xfrm>
            <a:custGeom>
              <a:avLst/>
              <a:gdLst/>
              <a:ahLst/>
              <a:cxnLst/>
              <a:rect l="l" t="t" r="r" b="b"/>
              <a:pathLst>
                <a:path w="1829498" h="1508784" extrusionOk="0">
                  <a:moveTo>
                    <a:pt x="815658" y="0"/>
                  </a:moveTo>
                  <a:cubicBezTo>
                    <a:pt x="315468" y="0"/>
                    <a:pt x="197866" y="873714"/>
                    <a:pt x="0" y="1508784"/>
                  </a:cubicBezTo>
                  <a:lnTo>
                    <a:pt x="1829498" y="1508784"/>
                  </a:lnTo>
                  <a:cubicBezTo>
                    <a:pt x="1541526" y="928000"/>
                    <a:pt x="1355789" y="0"/>
                    <a:pt x="815658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" name="Google Shape;376;p7"/>
            <p:cNvSpPr/>
            <p:nvPr/>
          </p:nvSpPr>
          <p:spPr>
            <a:xfrm flipH="1">
              <a:off x="2834859" y="1606642"/>
              <a:ext cx="392906" cy="171443"/>
            </a:xfrm>
            <a:custGeom>
              <a:avLst/>
              <a:gdLst/>
              <a:ahLst/>
              <a:cxnLst/>
              <a:rect l="l" t="t" r="r" b="b"/>
              <a:pathLst>
                <a:path w="1047750" h="457182" extrusionOk="0">
                  <a:moveTo>
                    <a:pt x="500190" y="457182"/>
                  </a:moveTo>
                  <a:cubicBezTo>
                    <a:pt x="745744" y="457182"/>
                    <a:pt x="914019" y="257605"/>
                    <a:pt x="1047750" y="0"/>
                  </a:cubicBezTo>
                  <a:lnTo>
                    <a:pt x="0" y="0"/>
                  </a:lnTo>
                  <a:cubicBezTo>
                    <a:pt x="131191" y="264645"/>
                    <a:pt x="283528" y="457182"/>
                    <a:pt x="500190" y="45718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7" name="Google Shape;377;p7"/>
            <p:cNvSpPr/>
            <p:nvPr/>
          </p:nvSpPr>
          <p:spPr>
            <a:xfrm flipH="1">
              <a:off x="904784" y="1606642"/>
              <a:ext cx="493657" cy="242765"/>
            </a:xfrm>
            <a:custGeom>
              <a:avLst/>
              <a:gdLst/>
              <a:ahLst/>
              <a:cxnLst/>
              <a:rect l="l" t="t" r="r" b="b"/>
              <a:pathLst>
                <a:path w="1316418" h="647373" extrusionOk="0">
                  <a:moveTo>
                    <a:pt x="475298" y="345376"/>
                  </a:moveTo>
                  <a:cubicBezTo>
                    <a:pt x="465201" y="345376"/>
                    <a:pt x="457010" y="353551"/>
                    <a:pt x="457010" y="363640"/>
                  </a:cubicBezTo>
                  <a:cubicBezTo>
                    <a:pt x="457010" y="373730"/>
                    <a:pt x="465201" y="381905"/>
                    <a:pt x="475298" y="381905"/>
                  </a:cubicBezTo>
                  <a:cubicBezTo>
                    <a:pt x="485394" y="381905"/>
                    <a:pt x="493586" y="373730"/>
                    <a:pt x="493586" y="363640"/>
                  </a:cubicBezTo>
                  <a:cubicBezTo>
                    <a:pt x="493586" y="353551"/>
                    <a:pt x="485394" y="345376"/>
                    <a:pt x="475298" y="345376"/>
                  </a:cubicBezTo>
                  <a:close/>
                  <a:moveTo>
                    <a:pt x="475298" y="436698"/>
                  </a:moveTo>
                  <a:cubicBezTo>
                    <a:pt x="465201" y="436698"/>
                    <a:pt x="457010" y="444873"/>
                    <a:pt x="457010" y="454963"/>
                  </a:cubicBezTo>
                  <a:cubicBezTo>
                    <a:pt x="457010" y="465053"/>
                    <a:pt x="465201" y="473227"/>
                    <a:pt x="475298" y="473227"/>
                  </a:cubicBezTo>
                  <a:cubicBezTo>
                    <a:pt x="485394" y="473227"/>
                    <a:pt x="493586" y="465053"/>
                    <a:pt x="493586" y="454963"/>
                  </a:cubicBezTo>
                  <a:cubicBezTo>
                    <a:pt x="493586" y="444873"/>
                    <a:pt x="485394" y="436698"/>
                    <a:pt x="475298" y="436698"/>
                  </a:cubicBezTo>
                  <a:close/>
                  <a:moveTo>
                    <a:pt x="475298" y="528021"/>
                  </a:moveTo>
                  <a:cubicBezTo>
                    <a:pt x="465138" y="527983"/>
                    <a:pt x="456947" y="536164"/>
                    <a:pt x="456883" y="546285"/>
                  </a:cubicBezTo>
                  <a:cubicBezTo>
                    <a:pt x="456819" y="556407"/>
                    <a:pt x="465011" y="564638"/>
                    <a:pt x="475171" y="564676"/>
                  </a:cubicBezTo>
                  <a:cubicBezTo>
                    <a:pt x="485331" y="564714"/>
                    <a:pt x="493523" y="556533"/>
                    <a:pt x="493586" y="546412"/>
                  </a:cubicBezTo>
                  <a:cubicBezTo>
                    <a:pt x="493586" y="546367"/>
                    <a:pt x="493586" y="546330"/>
                    <a:pt x="493586" y="546285"/>
                  </a:cubicBezTo>
                  <a:cubicBezTo>
                    <a:pt x="493586" y="536195"/>
                    <a:pt x="485394" y="528021"/>
                    <a:pt x="475298" y="528021"/>
                  </a:cubicBezTo>
                  <a:close/>
                  <a:moveTo>
                    <a:pt x="429578" y="25748"/>
                  </a:moveTo>
                  <a:cubicBezTo>
                    <a:pt x="419481" y="25748"/>
                    <a:pt x="411290" y="33922"/>
                    <a:pt x="411290" y="44012"/>
                  </a:cubicBezTo>
                  <a:cubicBezTo>
                    <a:pt x="411290" y="54102"/>
                    <a:pt x="419481" y="62277"/>
                    <a:pt x="429578" y="62277"/>
                  </a:cubicBezTo>
                  <a:cubicBezTo>
                    <a:pt x="439675" y="62277"/>
                    <a:pt x="447866" y="54102"/>
                    <a:pt x="447866" y="44012"/>
                  </a:cubicBezTo>
                  <a:cubicBezTo>
                    <a:pt x="447739" y="33998"/>
                    <a:pt x="439611" y="25938"/>
                    <a:pt x="429578" y="25938"/>
                  </a:cubicBezTo>
                  <a:close/>
                  <a:moveTo>
                    <a:pt x="475298" y="162731"/>
                  </a:moveTo>
                  <a:cubicBezTo>
                    <a:pt x="465201" y="162731"/>
                    <a:pt x="457010" y="170906"/>
                    <a:pt x="457010" y="180996"/>
                  </a:cubicBezTo>
                  <a:cubicBezTo>
                    <a:pt x="457010" y="191086"/>
                    <a:pt x="465201" y="199260"/>
                    <a:pt x="475298" y="199260"/>
                  </a:cubicBezTo>
                  <a:cubicBezTo>
                    <a:pt x="485394" y="199260"/>
                    <a:pt x="493586" y="191086"/>
                    <a:pt x="493586" y="180996"/>
                  </a:cubicBezTo>
                  <a:cubicBezTo>
                    <a:pt x="493586" y="170906"/>
                    <a:pt x="485394" y="162731"/>
                    <a:pt x="475298" y="162731"/>
                  </a:cubicBezTo>
                  <a:close/>
                  <a:moveTo>
                    <a:pt x="521018" y="573682"/>
                  </a:moveTo>
                  <a:cubicBezTo>
                    <a:pt x="510922" y="573682"/>
                    <a:pt x="502730" y="581856"/>
                    <a:pt x="502730" y="591946"/>
                  </a:cubicBezTo>
                  <a:cubicBezTo>
                    <a:pt x="502730" y="591946"/>
                    <a:pt x="502730" y="591946"/>
                    <a:pt x="502730" y="592263"/>
                  </a:cubicBezTo>
                  <a:cubicBezTo>
                    <a:pt x="512826" y="596747"/>
                    <a:pt x="523113" y="600971"/>
                    <a:pt x="533591" y="604947"/>
                  </a:cubicBezTo>
                  <a:cubicBezTo>
                    <a:pt x="541020" y="598123"/>
                    <a:pt x="541528" y="586568"/>
                    <a:pt x="534670" y="579142"/>
                  </a:cubicBezTo>
                  <a:cubicBezTo>
                    <a:pt x="531114" y="575293"/>
                    <a:pt x="526098" y="573143"/>
                    <a:pt x="520891" y="573238"/>
                  </a:cubicBezTo>
                  <a:close/>
                  <a:moveTo>
                    <a:pt x="475298" y="254054"/>
                  </a:moveTo>
                  <a:cubicBezTo>
                    <a:pt x="465201" y="254054"/>
                    <a:pt x="457010" y="262228"/>
                    <a:pt x="457010" y="272318"/>
                  </a:cubicBezTo>
                  <a:cubicBezTo>
                    <a:pt x="457010" y="282408"/>
                    <a:pt x="465201" y="290583"/>
                    <a:pt x="475298" y="290583"/>
                  </a:cubicBezTo>
                  <a:cubicBezTo>
                    <a:pt x="485394" y="290583"/>
                    <a:pt x="493586" y="282408"/>
                    <a:pt x="493586" y="272318"/>
                  </a:cubicBezTo>
                  <a:cubicBezTo>
                    <a:pt x="493459" y="262304"/>
                    <a:pt x="485331" y="254244"/>
                    <a:pt x="475298" y="254244"/>
                  </a:cubicBezTo>
                  <a:close/>
                  <a:moveTo>
                    <a:pt x="475298" y="71409"/>
                  </a:moveTo>
                  <a:cubicBezTo>
                    <a:pt x="465201" y="71409"/>
                    <a:pt x="457010" y="79584"/>
                    <a:pt x="457010" y="89673"/>
                  </a:cubicBezTo>
                  <a:cubicBezTo>
                    <a:pt x="457010" y="99763"/>
                    <a:pt x="465201" y="107938"/>
                    <a:pt x="475298" y="107938"/>
                  </a:cubicBezTo>
                  <a:cubicBezTo>
                    <a:pt x="485394" y="107938"/>
                    <a:pt x="493586" y="99763"/>
                    <a:pt x="493586" y="89673"/>
                  </a:cubicBezTo>
                  <a:cubicBezTo>
                    <a:pt x="493586" y="79584"/>
                    <a:pt x="485394" y="71409"/>
                    <a:pt x="475298" y="71409"/>
                  </a:cubicBezTo>
                  <a:close/>
                  <a:moveTo>
                    <a:pt x="521018" y="482359"/>
                  </a:moveTo>
                  <a:cubicBezTo>
                    <a:pt x="510922" y="482359"/>
                    <a:pt x="502730" y="490534"/>
                    <a:pt x="502730" y="500624"/>
                  </a:cubicBezTo>
                  <a:cubicBezTo>
                    <a:pt x="502730" y="510714"/>
                    <a:pt x="510922" y="518888"/>
                    <a:pt x="521018" y="518888"/>
                  </a:cubicBezTo>
                  <a:cubicBezTo>
                    <a:pt x="531114" y="518888"/>
                    <a:pt x="539306" y="510714"/>
                    <a:pt x="539306" y="500624"/>
                  </a:cubicBezTo>
                  <a:cubicBezTo>
                    <a:pt x="539179" y="490610"/>
                    <a:pt x="531051" y="482550"/>
                    <a:pt x="521018" y="482550"/>
                  </a:cubicBezTo>
                  <a:close/>
                  <a:moveTo>
                    <a:pt x="383858" y="162731"/>
                  </a:moveTo>
                  <a:cubicBezTo>
                    <a:pt x="373762" y="162731"/>
                    <a:pt x="365570" y="170906"/>
                    <a:pt x="365570" y="180996"/>
                  </a:cubicBezTo>
                  <a:cubicBezTo>
                    <a:pt x="365570" y="191086"/>
                    <a:pt x="373762" y="199260"/>
                    <a:pt x="383858" y="199260"/>
                  </a:cubicBezTo>
                  <a:cubicBezTo>
                    <a:pt x="393954" y="199260"/>
                    <a:pt x="402146" y="191086"/>
                    <a:pt x="402146" y="180996"/>
                  </a:cubicBezTo>
                  <a:cubicBezTo>
                    <a:pt x="402146" y="170906"/>
                    <a:pt x="393954" y="162731"/>
                    <a:pt x="383858" y="162731"/>
                  </a:cubicBezTo>
                  <a:close/>
                  <a:moveTo>
                    <a:pt x="383858" y="254054"/>
                  </a:moveTo>
                  <a:cubicBezTo>
                    <a:pt x="373762" y="254054"/>
                    <a:pt x="365570" y="262228"/>
                    <a:pt x="365570" y="272318"/>
                  </a:cubicBezTo>
                  <a:cubicBezTo>
                    <a:pt x="365570" y="282408"/>
                    <a:pt x="373762" y="290583"/>
                    <a:pt x="383858" y="290583"/>
                  </a:cubicBezTo>
                  <a:cubicBezTo>
                    <a:pt x="393954" y="290583"/>
                    <a:pt x="402146" y="282408"/>
                    <a:pt x="402146" y="272318"/>
                  </a:cubicBezTo>
                  <a:cubicBezTo>
                    <a:pt x="402019" y="262304"/>
                    <a:pt x="393891" y="254244"/>
                    <a:pt x="383858" y="254244"/>
                  </a:cubicBezTo>
                  <a:close/>
                  <a:moveTo>
                    <a:pt x="383858" y="71409"/>
                  </a:moveTo>
                  <a:cubicBezTo>
                    <a:pt x="373762" y="71409"/>
                    <a:pt x="365570" y="79584"/>
                    <a:pt x="365570" y="89673"/>
                  </a:cubicBezTo>
                  <a:cubicBezTo>
                    <a:pt x="365570" y="99763"/>
                    <a:pt x="373762" y="107938"/>
                    <a:pt x="383858" y="107938"/>
                  </a:cubicBezTo>
                  <a:cubicBezTo>
                    <a:pt x="393954" y="107938"/>
                    <a:pt x="402146" y="99763"/>
                    <a:pt x="402146" y="89673"/>
                  </a:cubicBezTo>
                  <a:cubicBezTo>
                    <a:pt x="402146" y="79584"/>
                    <a:pt x="393954" y="71409"/>
                    <a:pt x="383858" y="71409"/>
                  </a:cubicBezTo>
                  <a:close/>
                  <a:moveTo>
                    <a:pt x="383858" y="345376"/>
                  </a:moveTo>
                  <a:cubicBezTo>
                    <a:pt x="373762" y="345376"/>
                    <a:pt x="365570" y="353551"/>
                    <a:pt x="365570" y="363640"/>
                  </a:cubicBezTo>
                  <a:cubicBezTo>
                    <a:pt x="365570" y="373730"/>
                    <a:pt x="373762" y="381905"/>
                    <a:pt x="383858" y="381905"/>
                  </a:cubicBezTo>
                  <a:cubicBezTo>
                    <a:pt x="393954" y="381905"/>
                    <a:pt x="402146" y="373730"/>
                    <a:pt x="402146" y="363640"/>
                  </a:cubicBezTo>
                  <a:cubicBezTo>
                    <a:pt x="402146" y="353551"/>
                    <a:pt x="393954" y="345376"/>
                    <a:pt x="383858" y="345376"/>
                  </a:cubicBezTo>
                  <a:close/>
                  <a:moveTo>
                    <a:pt x="429578" y="208392"/>
                  </a:moveTo>
                  <a:cubicBezTo>
                    <a:pt x="419481" y="208392"/>
                    <a:pt x="411290" y="216567"/>
                    <a:pt x="411290" y="226657"/>
                  </a:cubicBezTo>
                  <a:cubicBezTo>
                    <a:pt x="411290" y="236747"/>
                    <a:pt x="419481" y="244921"/>
                    <a:pt x="429578" y="244921"/>
                  </a:cubicBezTo>
                  <a:cubicBezTo>
                    <a:pt x="439675" y="244921"/>
                    <a:pt x="447866" y="236747"/>
                    <a:pt x="447866" y="226657"/>
                  </a:cubicBezTo>
                  <a:cubicBezTo>
                    <a:pt x="447866" y="216567"/>
                    <a:pt x="439675" y="208392"/>
                    <a:pt x="429578" y="208392"/>
                  </a:cubicBezTo>
                  <a:close/>
                  <a:moveTo>
                    <a:pt x="429578" y="117070"/>
                  </a:moveTo>
                  <a:cubicBezTo>
                    <a:pt x="419481" y="117070"/>
                    <a:pt x="411290" y="125245"/>
                    <a:pt x="411290" y="135335"/>
                  </a:cubicBezTo>
                  <a:cubicBezTo>
                    <a:pt x="411290" y="145424"/>
                    <a:pt x="419481" y="153599"/>
                    <a:pt x="429578" y="153599"/>
                  </a:cubicBezTo>
                  <a:cubicBezTo>
                    <a:pt x="439675" y="153599"/>
                    <a:pt x="447866" y="145424"/>
                    <a:pt x="447866" y="135335"/>
                  </a:cubicBezTo>
                  <a:cubicBezTo>
                    <a:pt x="447866" y="125245"/>
                    <a:pt x="439675" y="117070"/>
                    <a:pt x="429578" y="117070"/>
                  </a:cubicBezTo>
                  <a:close/>
                  <a:moveTo>
                    <a:pt x="429578" y="299715"/>
                  </a:moveTo>
                  <a:cubicBezTo>
                    <a:pt x="419481" y="299715"/>
                    <a:pt x="411290" y="307890"/>
                    <a:pt x="411290" y="317979"/>
                  </a:cubicBezTo>
                  <a:cubicBezTo>
                    <a:pt x="411290" y="328069"/>
                    <a:pt x="419481" y="336244"/>
                    <a:pt x="429578" y="336244"/>
                  </a:cubicBezTo>
                  <a:cubicBezTo>
                    <a:pt x="439675" y="336244"/>
                    <a:pt x="447866" y="328069"/>
                    <a:pt x="447866" y="317979"/>
                  </a:cubicBezTo>
                  <a:cubicBezTo>
                    <a:pt x="447866" y="307890"/>
                    <a:pt x="439675" y="299715"/>
                    <a:pt x="429578" y="299715"/>
                  </a:cubicBezTo>
                  <a:close/>
                  <a:moveTo>
                    <a:pt x="429578" y="482359"/>
                  </a:moveTo>
                  <a:cubicBezTo>
                    <a:pt x="419481" y="482359"/>
                    <a:pt x="411290" y="490534"/>
                    <a:pt x="411290" y="500624"/>
                  </a:cubicBezTo>
                  <a:cubicBezTo>
                    <a:pt x="411290" y="510714"/>
                    <a:pt x="419481" y="518888"/>
                    <a:pt x="429578" y="518888"/>
                  </a:cubicBezTo>
                  <a:cubicBezTo>
                    <a:pt x="439675" y="518888"/>
                    <a:pt x="447866" y="510714"/>
                    <a:pt x="447866" y="500624"/>
                  </a:cubicBezTo>
                  <a:cubicBezTo>
                    <a:pt x="447739" y="490610"/>
                    <a:pt x="439611" y="482550"/>
                    <a:pt x="429578" y="482550"/>
                  </a:cubicBezTo>
                  <a:close/>
                  <a:moveTo>
                    <a:pt x="429578" y="391037"/>
                  </a:moveTo>
                  <a:cubicBezTo>
                    <a:pt x="419481" y="391037"/>
                    <a:pt x="411290" y="399212"/>
                    <a:pt x="411290" y="409302"/>
                  </a:cubicBezTo>
                  <a:cubicBezTo>
                    <a:pt x="411290" y="419391"/>
                    <a:pt x="419481" y="427566"/>
                    <a:pt x="429578" y="427566"/>
                  </a:cubicBezTo>
                  <a:cubicBezTo>
                    <a:pt x="439675" y="427566"/>
                    <a:pt x="447866" y="419391"/>
                    <a:pt x="447866" y="409302"/>
                  </a:cubicBezTo>
                  <a:cubicBezTo>
                    <a:pt x="447866" y="399212"/>
                    <a:pt x="439675" y="391037"/>
                    <a:pt x="429578" y="391037"/>
                  </a:cubicBezTo>
                  <a:close/>
                  <a:moveTo>
                    <a:pt x="566738" y="71409"/>
                  </a:moveTo>
                  <a:cubicBezTo>
                    <a:pt x="556641" y="71409"/>
                    <a:pt x="548450" y="79584"/>
                    <a:pt x="548450" y="89673"/>
                  </a:cubicBezTo>
                  <a:cubicBezTo>
                    <a:pt x="548450" y="99763"/>
                    <a:pt x="556641" y="107938"/>
                    <a:pt x="566738" y="107938"/>
                  </a:cubicBezTo>
                  <a:cubicBezTo>
                    <a:pt x="576835" y="107938"/>
                    <a:pt x="585026" y="99763"/>
                    <a:pt x="585026" y="89673"/>
                  </a:cubicBezTo>
                  <a:cubicBezTo>
                    <a:pt x="585026" y="79584"/>
                    <a:pt x="576835" y="71409"/>
                    <a:pt x="566738" y="71409"/>
                  </a:cubicBezTo>
                  <a:close/>
                  <a:moveTo>
                    <a:pt x="612458" y="391037"/>
                  </a:moveTo>
                  <a:cubicBezTo>
                    <a:pt x="602362" y="391037"/>
                    <a:pt x="594170" y="399212"/>
                    <a:pt x="594170" y="409302"/>
                  </a:cubicBezTo>
                  <a:cubicBezTo>
                    <a:pt x="594170" y="419391"/>
                    <a:pt x="602362" y="427566"/>
                    <a:pt x="612458" y="427566"/>
                  </a:cubicBezTo>
                  <a:cubicBezTo>
                    <a:pt x="622554" y="427566"/>
                    <a:pt x="630746" y="419391"/>
                    <a:pt x="630746" y="409302"/>
                  </a:cubicBezTo>
                  <a:cubicBezTo>
                    <a:pt x="630746" y="399212"/>
                    <a:pt x="622554" y="391037"/>
                    <a:pt x="612458" y="391037"/>
                  </a:cubicBezTo>
                  <a:close/>
                  <a:moveTo>
                    <a:pt x="612458" y="299715"/>
                  </a:moveTo>
                  <a:cubicBezTo>
                    <a:pt x="602362" y="299715"/>
                    <a:pt x="594170" y="307890"/>
                    <a:pt x="594170" y="317979"/>
                  </a:cubicBezTo>
                  <a:cubicBezTo>
                    <a:pt x="594170" y="328069"/>
                    <a:pt x="602362" y="336244"/>
                    <a:pt x="612458" y="336244"/>
                  </a:cubicBezTo>
                  <a:cubicBezTo>
                    <a:pt x="622554" y="336244"/>
                    <a:pt x="630746" y="328069"/>
                    <a:pt x="630746" y="317979"/>
                  </a:cubicBezTo>
                  <a:cubicBezTo>
                    <a:pt x="630746" y="307890"/>
                    <a:pt x="622554" y="299715"/>
                    <a:pt x="612458" y="299715"/>
                  </a:cubicBezTo>
                  <a:close/>
                  <a:moveTo>
                    <a:pt x="612458" y="482359"/>
                  </a:moveTo>
                  <a:cubicBezTo>
                    <a:pt x="602362" y="482359"/>
                    <a:pt x="594170" y="490534"/>
                    <a:pt x="594170" y="500624"/>
                  </a:cubicBezTo>
                  <a:cubicBezTo>
                    <a:pt x="594170" y="510714"/>
                    <a:pt x="602362" y="518888"/>
                    <a:pt x="612458" y="518888"/>
                  </a:cubicBezTo>
                  <a:cubicBezTo>
                    <a:pt x="622554" y="518888"/>
                    <a:pt x="630746" y="510714"/>
                    <a:pt x="630746" y="500624"/>
                  </a:cubicBezTo>
                  <a:cubicBezTo>
                    <a:pt x="630619" y="490610"/>
                    <a:pt x="622491" y="482550"/>
                    <a:pt x="612458" y="482550"/>
                  </a:cubicBezTo>
                  <a:close/>
                  <a:moveTo>
                    <a:pt x="521018" y="391037"/>
                  </a:moveTo>
                  <a:cubicBezTo>
                    <a:pt x="510922" y="391037"/>
                    <a:pt x="502730" y="399212"/>
                    <a:pt x="502730" y="409302"/>
                  </a:cubicBezTo>
                  <a:cubicBezTo>
                    <a:pt x="502730" y="419391"/>
                    <a:pt x="510922" y="427566"/>
                    <a:pt x="521018" y="427566"/>
                  </a:cubicBezTo>
                  <a:cubicBezTo>
                    <a:pt x="531114" y="427566"/>
                    <a:pt x="539306" y="419391"/>
                    <a:pt x="539306" y="409302"/>
                  </a:cubicBezTo>
                  <a:cubicBezTo>
                    <a:pt x="539306" y="399212"/>
                    <a:pt x="531114" y="391037"/>
                    <a:pt x="521018" y="391037"/>
                  </a:cubicBezTo>
                  <a:close/>
                  <a:moveTo>
                    <a:pt x="612458" y="25748"/>
                  </a:moveTo>
                  <a:cubicBezTo>
                    <a:pt x="602362" y="25748"/>
                    <a:pt x="594170" y="33922"/>
                    <a:pt x="594170" y="44012"/>
                  </a:cubicBezTo>
                  <a:cubicBezTo>
                    <a:pt x="594170" y="54102"/>
                    <a:pt x="602362" y="62277"/>
                    <a:pt x="612458" y="62277"/>
                  </a:cubicBezTo>
                  <a:cubicBezTo>
                    <a:pt x="622554" y="62277"/>
                    <a:pt x="630746" y="54102"/>
                    <a:pt x="630746" y="44012"/>
                  </a:cubicBezTo>
                  <a:cubicBezTo>
                    <a:pt x="630619" y="33998"/>
                    <a:pt x="622491" y="25938"/>
                    <a:pt x="612458" y="25938"/>
                  </a:cubicBezTo>
                  <a:close/>
                  <a:moveTo>
                    <a:pt x="658178" y="619343"/>
                  </a:moveTo>
                  <a:cubicBezTo>
                    <a:pt x="648970" y="619381"/>
                    <a:pt x="641224" y="626293"/>
                    <a:pt x="640144" y="635451"/>
                  </a:cubicBezTo>
                  <a:cubicBezTo>
                    <a:pt x="651891" y="637734"/>
                    <a:pt x="663829" y="639700"/>
                    <a:pt x="676085" y="641349"/>
                  </a:cubicBezTo>
                  <a:cubicBezTo>
                    <a:pt x="678180" y="631475"/>
                    <a:pt x="671830" y="621797"/>
                    <a:pt x="661925" y="619730"/>
                  </a:cubicBezTo>
                  <a:cubicBezTo>
                    <a:pt x="660718" y="619470"/>
                    <a:pt x="659448" y="619343"/>
                    <a:pt x="658178" y="619343"/>
                  </a:cubicBezTo>
                  <a:close/>
                  <a:moveTo>
                    <a:pt x="383858" y="436698"/>
                  </a:moveTo>
                  <a:cubicBezTo>
                    <a:pt x="373762" y="436698"/>
                    <a:pt x="365570" y="444873"/>
                    <a:pt x="365570" y="454963"/>
                  </a:cubicBezTo>
                  <a:cubicBezTo>
                    <a:pt x="365570" y="465053"/>
                    <a:pt x="373762" y="473227"/>
                    <a:pt x="383858" y="473227"/>
                  </a:cubicBezTo>
                  <a:cubicBezTo>
                    <a:pt x="393954" y="473227"/>
                    <a:pt x="402146" y="465053"/>
                    <a:pt x="402146" y="454963"/>
                  </a:cubicBezTo>
                  <a:cubicBezTo>
                    <a:pt x="402146" y="444873"/>
                    <a:pt x="393954" y="436698"/>
                    <a:pt x="383858" y="436698"/>
                  </a:cubicBezTo>
                  <a:close/>
                  <a:moveTo>
                    <a:pt x="612458" y="208392"/>
                  </a:moveTo>
                  <a:cubicBezTo>
                    <a:pt x="602362" y="208392"/>
                    <a:pt x="594170" y="216567"/>
                    <a:pt x="594170" y="226657"/>
                  </a:cubicBezTo>
                  <a:cubicBezTo>
                    <a:pt x="594170" y="236747"/>
                    <a:pt x="602362" y="244921"/>
                    <a:pt x="612458" y="244921"/>
                  </a:cubicBezTo>
                  <a:cubicBezTo>
                    <a:pt x="622554" y="244921"/>
                    <a:pt x="630746" y="236747"/>
                    <a:pt x="630746" y="226657"/>
                  </a:cubicBezTo>
                  <a:cubicBezTo>
                    <a:pt x="630746" y="216567"/>
                    <a:pt x="622554" y="208392"/>
                    <a:pt x="612458" y="208392"/>
                  </a:cubicBezTo>
                  <a:close/>
                  <a:moveTo>
                    <a:pt x="612458" y="117070"/>
                  </a:moveTo>
                  <a:cubicBezTo>
                    <a:pt x="602362" y="117070"/>
                    <a:pt x="594170" y="125245"/>
                    <a:pt x="594170" y="135335"/>
                  </a:cubicBezTo>
                  <a:cubicBezTo>
                    <a:pt x="594170" y="145424"/>
                    <a:pt x="602362" y="153599"/>
                    <a:pt x="612458" y="153599"/>
                  </a:cubicBezTo>
                  <a:cubicBezTo>
                    <a:pt x="622554" y="153599"/>
                    <a:pt x="630746" y="145424"/>
                    <a:pt x="630746" y="135335"/>
                  </a:cubicBezTo>
                  <a:cubicBezTo>
                    <a:pt x="630746" y="125245"/>
                    <a:pt x="622554" y="117070"/>
                    <a:pt x="612458" y="117070"/>
                  </a:cubicBezTo>
                  <a:close/>
                  <a:moveTo>
                    <a:pt x="612458" y="573682"/>
                  </a:moveTo>
                  <a:cubicBezTo>
                    <a:pt x="602362" y="573682"/>
                    <a:pt x="594170" y="581856"/>
                    <a:pt x="594170" y="591946"/>
                  </a:cubicBezTo>
                  <a:cubicBezTo>
                    <a:pt x="594170" y="602036"/>
                    <a:pt x="602362" y="610211"/>
                    <a:pt x="612458" y="610211"/>
                  </a:cubicBezTo>
                  <a:cubicBezTo>
                    <a:pt x="622554" y="610211"/>
                    <a:pt x="630746" y="602036"/>
                    <a:pt x="630746" y="591946"/>
                  </a:cubicBezTo>
                  <a:cubicBezTo>
                    <a:pt x="630746" y="581856"/>
                    <a:pt x="622554" y="573682"/>
                    <a:pt x="612458" y="573682"/>
                  </a:cubicBezTo>
                  <a:close/>
                  <a:moveTo>
                    <a:pt x="521018" y="25748"/>
                  </a:moveTo>
                  <a:cubicBezTo>
                    <a:pt x="510922" y="25748"/>
                    <a:pt x="502730" y="33922"/>
                    <a:pt x="502730" y="44012"/>
                  </a:cubicBezTo>
                  <a:cubicBezTo>
                    <a:pt x="502730" y="54102"/>
                    <a:pt x="510922" y="62277"/>
                    <a:pt x="521018" y="62277"/>
                  </a:cubicBezTo>
                  <a:cubicBezTo>
                    <a:pt x="531114" y="62277"/>
                    <a:pt x="539306" y="54102"/>
                    <a:pt x="539306" y="44012"/>
                  </a:cubicBezTo>
                  <a:cubicBezTo>
                    <a:pt x="539179" y="33998"/>
                    <a:pt x="531051" y="25938"/>
                    <a:pt x="521018" y="25938"/>
                  </a:cubicBezTo>
                  <a:close/>
                  <a:moveTo>
                    <a:pt x="521018" y="117070"/>
                  </a:moveTo>
                  <a:cubicBezTo>
                    <a:pt x="510922" y="117070"/>
                    <a:pt x="502730" y="125245"/>
                    <a:pt x="502730" y="135335"/>
                  </a:cubicBezTo>
                  <a:cubicBezTo>
                    <a:pt x="502730" y="145424"/>
                    <a:pt x="510922" y="153599"/>
                    <a:pt x="521018" y="153599"/>
                  </a:cubicBezTo>
                  <a:cubicBezTo>
                    <a:pt x="531114" y="153599"/>
                    <a:pt x="539306" y="145424"/>
                    <a:pt x="539306" y="135335"/>
                  </a:cubicBezTo>
                  <a:cubicBezTo>
                    <a:pt x="539306" y="125245"/>
                    <a:pt x="531114" y="117070"/>
                    <a:pt x="521018" y="117070"/>
                  </a:cubicBezTo>
                  <a:close/>
                  <a:moveTo>
                    <a:pt x="521018" y="208392"/>
                  </a:moveTo>
                  <a:cubicBezTo>
                    <a:pt x="510922" y="208392"/>
                    <a:pt x="502730" y="216567"/>
                    <a:pt x="502730" y="226657"/>
                  </a:cubicBezTo>
                  <a:cubicBezTo>
                    <a:pt x="502730" y="236747"/>
                    <a:pt x="510922" y="244921"/>
                    <a:pt x="521018" y="244921"/>
                  </a:cubicBezTo>
                  <a:cubicBezTo>
                    <a:pt x="531114" y="244921"/>
                    <a:pt x="539306" y="236747"/>
                    <a:pt x="539306" y="226657"/>
                  </a:cubicBezTo>
                  <a:cubicBezTo>
                    <a:pt x="539306" y="216567"/>
                    <a:pt x="531114" y="208392"/>
                    <a:pt x="521018" y="208392"/>
                  </a:cubicBezTo>
                  <a:close/>
                  <a:moveTo>
                    <a:pt x="521018" y="299715"/>
                  </a:moveTo>
                  <a:cubicBezTo>
                    <a:pt x="510922" y="299715"/>
                    <a:pt x="502730" y="307890"/>
                    <a:pt x="502730" y="317979"/>
                  </a:cubicBezTo>
                  <a:cubicBezTo>
                    <a:pt x="502730" y="328069"/>
                    <a:pt x="510922" y="336244"/>
                    <a:pt x="521018" y="336244"/>
                  </a:cubicBezTo>
                  <a:cubicBezTo>
                    <a:pt x="531114" y="336244"/>
                    <a:pt x="539306" y="328069"/>
                    <a:pt x="539306" y="317979"/>
                  </a:cubicBezTo>
                  <a:cubicBezTo>
                    <a:pt x="539306" y="307890"/>
                    <a:pt x="531114" y="299715"/>
                    <a:pt x="521018" y="299715"/>
                  </a:cubicBezTo>
                  <a:close/>
                  <a:moveTo>
                    <a:pt x="566738" y="162731"/>
                  </a:moveTo>
                  <a:cubicBezTo>
                    <a:pt x="556641" y="162731"/>
                    <a:pt x="548450" y="170906"/>
                    <a:pt x="548450" y="180996"/>
                  </a:cubicBezTo>
                  <a:cubicBezTo>
                    <a:pt x="548450" y="191086"/>
                    <a:pt x="556641" y="199260"/>
                    <a:pt x="566738" y="199260"/>
                  </a:cubicBezTo>
                  <a:cubicBezTo>
                    <a:pt x="576835" y="199260"/>
                    <a:pt x="585026" y="191086"/>
                    <a:pt x="585026" y="180996"/>
                  </a:cubicBezTo>
                  <a:cubicBezTo>
                    <a:pt x="585026" y="170906"/>
                    <a:pt x="576835" y="162731"/>
                    <a:pt x="566738" y="162731"/>
                  </a:cubicBezTo>
                  <a:close/>
                  <a:moveTo>
                    <a:pt x="566738" y="528021"/>
                  </a:moveTo>
                  <a:cubicBezTo>
                    <a:pt x="556578" y="527983"/>
                    <a:pt x="548387" y="536164"/>
                    <a:pt x="548323" y="546285"/>
                  </a:cubicBezTo>
                  <a:cubicBezTo>
                    <a:pt x="548260" y="556407"/>
                    <a:pt x="556451" y="564638"/>
                    <a:pt x="566611" y="564676"/>
                  </a:cubicBezTo>
                  <a:cubicBezTo>
                    <a:pt x="576771" y="564714"/>
                    <a:pt x="584962" y="556533"/>
                    <a:pt x="585026" y="546412"/>
                  </a:cubicBezTo>
                  <a:cubicBezTo>
                    <a:pt x="585026" y="546367"/>
                    <a:pt x="585026" y="546330"/>
                    <a:pt x="585026" y="546285"/>
                  </a:cubicBezTo>
                  <a:cubicBezTo>
                    <a:pt x="585026" y="536195"/>
                    <a:pt x="576835" y="528021"/>
                    <a:pt x="566738" y="528021"/>
                  </a:cubicBezTo>
                  <a:close/>
                  <a:moveTo>
                    <a:pt x="566738" y="254054"/>
                  </a:moveTo>
                  <a:cubicBezTo>
                    <a:pt x="556641" y="254054"/>
                    <a:pt x="548450" y="262228"/>
                    <a:pt x="548450" y="272318"/>
                  </a:cubicBezTo>
                  <a:cubicBezTo>
                    <a:pt x="548450" y="282408"/>
                    <a:pt x="556641" y="290583"/>
                    <a:pt x="566738" y="290583"/>
                  </a:cubicBezTo>
                  <a:cubicBezTo>
                    <a:pt x="576835" y="290583"/>
                    <a:pt x="585026" y="282408"/>
                    <a:pt x="585026" y="272318"/>
                  </a:cubicBezTo>
                  <a:cubicBezTo>
                    <a:pt x="584899" y="262304"/>
                    <a:pt x="576771" y="254244"/>
                    <a:pt x="566738" y="254244"/>
                  </a:cubicBezTo>
                  <a:close/>
                  <a:moveTo>
                    <a:pt x="566738" y="345376"/>
                  </a:moveTo>
                  <a:cubicBezTo>
                    <a:pt x="556641" y="345376"/>
                    <a:pt x="548450" y="353551"/>
                    <a:pt x="548450" y="363640"/>
                  </a:cubicBezTo>
                  <a:cubicBezTo>
                    <a:pt x="548450" y="373730"/>
                    <a:pt x="556641" y="381905"/>
                    <a:pt x="566738" y="381905"/>
                  </a:cubicBezTo>
                  <a:cubicBezTo>
                    <a:pt x="576835" y="381905"/>
                    <a:pt x="585026" y="373730"/>
                    <a:pt x="585026" y="363640"/>
                  </a:cubicBezTo>
                  <a:cubicBezTo>
                    <a:pt x="585026" y="353551"/>
                    <a:pt x="576835" y="345376"/>
                    <a:pt x="566738" y="345376"/>
                  </a:cubicBezTo>
                  <a:close/>
                  <a:moveTo>
                    <a:pt x="566738" y="436698"/>
                  </a:moveTo>
                  <a:cubicBezTo>
                    <a:pt x="556641" y="436698"/>
                    <a:pt x="548450" y="444873"/>
                    <a:pt x="548450" y="454963"/>
                  </a:cubicBezTo>
                  <a:cubicBezTo>
                    <a:pt x="548450" y="465053"/>
                    <a:pt x="556641" y="473227"/>
                    <a:pt x="566738" y="473227"/>
                  </a:cubicBezTo>
                  <a:cubicBezTo>
                    <a:pt x="576835" y="473227"/>
                    <a:pt x="585026" y="465053"/>
                    <a:pt x="585026" y="454963"/>
                  </a:cubicBezTo>
                  <a:cubicBezTo>
                    <a:pt x="585026" y="444873"/>
                    <a:pt x="576835" y="436698"/>
                    <a:pt x="566738" y="436698"/>
                  </a:cubicBezTo>
                  <a:close/>
                  <a:moveTo>
                    <a:pt x="338138" y="299715"/>
                  </a:moveTo>
                  <a:cubicBezTo>
                    <a:pt x="328041" y="299715"/>
                    <a:pt x="319849" y="307890"/>
                    <a:pt x="319849" y="317979"/>
                  </a:cubicBezTo>
                  <a:cubicBezTo>
                    <a:pt x="319849" y="328069"/>
                    <a:pt x="328041" y="336244"/>
                    <a:pt x="338138" y="336244"/>
                  </a:cubicBezTo>
                  <a:cubicBezTo>
                    <a:pt x="348235" y="336244"/>
                    <a:pt x="356426" y="328069"/>
                    <a:pt x="356426" y="317979"/>
                  </a:cubicBezTo>
                  <a:cubicBezTo>
                    <a:pt x="356426" y="307890"/>
                    <a:pt x="348235" y="299715"/>
                    <a:pt x="338138" y="299715"/>
                  </a:cubicBezTo>
                  <a:close/>
                  <a:moveTo>
                    <a:pt x="292418" y="16616"/>
                  </a:moveTo>
                  <a:cubicBezTo>
                    <a:pt x="301879" y="16590"/>
                    <a:pt x="309753" y="9392"/>
                    <a:pt x="310579" y="0"/>
                  </a:cubicBezTo>
                  <a:lnTo>
                    <a:pt x="274193" y="0"/>
                  </a:lnTo>
                  <a:cubicBezTo>
                    <a:pt x="275019" y="9443"/>
                    <a:pt x="282956" y="16679"/>
                    <a:pt x="292418" y="16616"/>
                  </a:cubicBezTo>
                  <a:close/>
                  <a:moveTo>
                    <a:pt x="200978" y="16616"/>
                  </a:moveTo>
                  <a:cubicBezTo>
                    <a:pt x="210439" y="16590"/>
                    <a:pt x="218313" y="9392"/>
                    <a:pt x="219139" y="0"/>
                  </a:cubicBezTo>
                  <a:lnTo>
                    <a:pt x="182880" y="0"/>
                  </a:lnTo>
                  <a:cubicBezTo>
                    <a:pt x="183642" y="9392"/>
                    <a:pt x="191516" y="16616"/>
                    <a:pt x="200978" y="16616"/>
                  </a:cubicBezTo>
                  <a:close/>
                  <a:moveTo>
                    <a:pt x="109538" y="16616"/>
                  </a:moveTo>
                  <a:cubicBezTo>
                    <a:pt x="119000" y="16590"/>
                    <a:pt x="126874" y="9392"/>
                    <a:pt x="127699" y="0"/>
                  </a:cubicBezTo>
                  <a:lnTo>
                    <a:pt x="91440" y="0"/>
                  </a:lnTo>
                  <a:cubicBezTo>
                    <a:pt x="92266" y="9380"/>
                    <a:pt x="100140" y="16584"/>
                    <a:pt x="109538" y="16616"/>
                  </a:cubicBezTo>
                  <a:close/>
                  <a:moveTo>
                    <a:pt x="383858" y="16616"/>
                  </a:moveTo>
                  <a:cubicBezTo>
                    <a:pt x="393319" y="16590"/>
                    <a:pt x="401193" y="9392"/>
                    <a:pt x="402019" y="0"/>
                  </a:cubicBezTo>
                  <a:lnTo>
                    <a:pt x="365761" y="0"/>
                  </a:lnTo>
                  <a:cubicBezTo>
                    <a:pt x="366523" y="9392"/>
                    <a:pt x="374397" y="16616"/>
                    <a:pt x="383858" y="16616"/>
                  </a:cubicBezTo>
                  <a:close/>
                  <a:moveTo>
                    <a:pt x="63818" y="25748"/>
                  </a:moveTo>
                  <a:cubicBezTo>
                    <a:pt x="53722" y="25748"/>
                    <a:pt x="45530" y="33922"/>
                    <a:pt x="45530" y="44012"/>
                  </a:cubicBezTo>
                  <a:cubicBezTo>
                    <a:pt x="45530" y="54102"/>
                    <a:pt x="53722" y="62277"/>
                    <a:pt x="63818" y="62277"/>
                  </a:cubicBezTo>
                  <a:cubicBezTo>
                    <a:pt x="73914" y="62277"/>
                    <a:pt x="82106" y="54102"/>
                    <a:pt x="82106" y="44012"/>
                  </a:cubicBezTo>
                  <a:cubicBezTo>
                    <a:pt x="81979" y="33998"/>
                    <a:pt x="73851" y="25938"/>
                    <a:pt x="63818" y="25938"/>
                  </a:cubicBezTo>
                  <a:close/>
                  <a:moveTo>
                    <a:pt x="63818" y="117070"/>
                  </a:moveTo>
                  <a:cubicBezTo>
                    <a:pt x="57341" y="117121"/>
                    <a:pt x="51436" y="120539"/>
                    <a:pt x="48133" y="126076"/>
                  </a:cubicBezTo>
                  <a:lnTo>
                    <a:pt x="65913" y="153409"/>
                  </a:lnTo>
                  <a:cubicBezTo>
                    <a:pt x="75947" y="152699"/>
                    <a:pt x="83503" y="143991"/>
                    <a:pt x="82804" y="133965"/>
                  </a:cubicBezTo>
                  <a:cubicBezTo>
                    <a:pt x="82106" y="124129"/>
                    <a:pt x="73661" y="116633"/>
                    <a:pt x="63818" y="117070"/>
                  </a:cubicBezTo>
                  <a:close/>
                  <a:moveTo>
                    <a:pt x="475298" y="16616"/>
                  </a:moveTo>
                  <a:cubicBezTo>
                    <a:pt x="484760" y="16590"/>
                    <a:pt x="492634" y="9392"/>
                    <a:pt x="493459" y="0"/>
                  </a:cubicBezTo>
                  <a:lnTo>
                    <a:pt x="457200" y="0"/>
                  </a:lnTo>
                  <a:cubicBezTo>
                    <a:pt x="457962" y="9392"/>
                    <a:pt x="465837" y="16616"/>
                    <a:pt x="475298" y="16616"/>
                  </a:cubicBezTo>
                  <a:close/>
                  <a:moveTo>
                    <a:pt x="18098" y="71409"/>
                  </a:moveTo>
                  <a:cubicBezTo>
                    <a:pt x="16511" y="71447"/>
                    <a:pt x="14923" y="71682"/>
                    <a:pt x="13399" y="72107"/>
                  </a:cubicBezTo>
                  <a:cubicBezTo>
                    <a:pt x="19749" y="81746"/>
                    <a:pt x="26099" y="91513"/>
                    <a:pt x="32449" y="101279"/>
                  </a:cubicBezTo>
                  <a:cubicBezTo>
                    <a:pt x="35179" y="98038"/>
                    <a:pt x="36703" y="93922"/>
                    <a:pt x="36703" y="89673"/>
                  </a:cubicBezTo>
                  <a:cubicBezTo>
                    <a:pt x="36703" y="79584"/>
                    <a:pt x="28512" y="71409"/>
                    <a:pt x="18415" y="71409"/>
                  </a:cubicBezTo>
                  <a:cubicBezTo>
                    <a:pt x="18288" y="71409"/>
                    <a:pt x="18224" y="71409"/>
                    <a:pt x="18098" y="71409"/>
                  </a:cubicBezTo>
                  <a:close/>
                  <a:moveTo>
                    <a:pt x="36259" y="0"/>
                  </a:moveTo>
                  <a:lnTo>
                    <a:pt x="0" y="0"/>
                  </a:lnTo>
                  <a:cubicBezTo>
                    <a:pt x="1016" y="10001"/>
                    <a:pt x="9970" y="17275"/>
                    <a:pt x="20003" y="16248"/>
                  </a:cubicBezTo>
                  <a:cubicBezTo>
                    <a:pt x="28575" y="15366"/>
                    <a:pt x="35370" y="8580"/>
                    <a:pt x="36259" y="0"/>
                  </a:cubicBezTo>
                  <a:close/>
                  <a:moveTo>
                    <a:pt x="1115378" y="16616"/>
                  </a:moveTo>
                  <a:cubicBezTo>
                    <a:pt x="1124839" y="16616"/>
                    <a:pt x="1132713" y="9392"/>
                    <a:pt x="1133475" y="0"/>
                  </a:cubicBezTo>
                  <a:lnTo>
                    <a:pt x="1097280" y="0"/>
                  </a:lnTo>
                  <a:cubicBezTo>
                    <a:pt x="1098042" y="9392"/>
                    <a:pt x="1105916" y="16616"/>
                    <a:pt x="1115378" y="16616"/>
                  </a:cubicBezTo>
                  <a:close/>
                  <a:moveTo>
                    <a:pt x="1023938" y="16616"/>
                  </a:moveTo>
                  <a:cubicBezTo>
                    <a:pt x="1033400" y="16616"/>
                    <a:pt x="1041274" y="9392"/>
                    <a:pt x="1042036" y="0"/>
                  </a:cubicBezTo>
                  <a:lnTo>
                    <a:pt x="1005840" y="0"/>
                  </a:lnTo>
                  <a:cubicBezTo>
                    <a:pt x="1006602" y="9392"/>
                    <a:pt x="1014476" y="16616"/>
                    <a:pt x="1023938" y="16616"/>
                  </a:cubicBezTo>
                  <a:close/>
                  <a:moveTo>
                    <a:pt x="932498" y="16616"/>
                  </a:moveTo>
                  <a:cubicBezTo>
                    <a:pt x="941960" y="16616"/>
                    <a:pt x="949834" y="9392"/>
                    <a:pt x="950595" y="0"/>
                  </a:cubicBezTo>
                  <a:lnTo>
                    <a:pt x="914400" y="0"/>
                  </a:lnTo>
                  <a:cubicBezTo>
                    <a:pt x="915162" y="9392"/>
                    <a:pt x="923037" y="16616"/>
                    <a:pt x="932498" y="16616"/>
                  </a:cubicBezTo>
                  <a:close/>
                  <a:moveTo>
                    <a:pt x="109538" y="162478"/>
                  </a:moveTo>
                  <a:cubicBezTo>
                    <a:pt x="99441" y="162478"/>
                    <a:pt x="91249" y="170652"/>
                    <a:pt x="91249" y="180742"/>
                  </a:cubicBezTo>
                  <a:cubicBezTo>
                    <a:pt x="91249" y="190832"/>
                    <a:pt x="99441" y="199007"/>
                    <a:pt x="109538" y="199007"/>
                  </a:cubicBezTo>
                  <a:cubicBezTo>
                    <a:pt x="119635" y="199007"/>
                    <a:pt x="127826" y="190832"/>
                    <a:pt x="127826" y="180742"/>
                  </a:cubicBezTo>
                  <a:cubicBezTo>
                    <a:pt x="127699" y="170754"/>
                    <a:pt x="119571" y="162731"/>
                    <a:pt x="109538" y="162731"/>
                  </a:cubicBezTo>
                  <a:close/>
                  <a:moveTo>
                    <a:pt x="566738" y="16616"/>
                  </a:moveTo>
                  <a:cubicBezTo>
                    <a:pt x="576200" y="16590"/>
                    <a:pt x="584074" y="9392"/>
                    <a:pt x="584899" y="0"/>
                  </a:cubicBezTo>
                  <a:lnTo>
                    <a:pt x="548640" y="0"/>
                  </a:lnTo>
                  <a:cubicBezTo>
                    <a:pt x="549402" y="9392"/>
                    <a:pt x="557276" y="16616"/>
                    <a:pt x="566738" y="16616"/>
                  </a:cubicBezTo>
                  <a:close/>
                  <a:moveTo>
                    <a:pt x="1206818" y="16616"/>
                  </a:moveTo>
                  <a:cubicBezTo>
                    <a:pt x="1216279" y="16616"/>
                    <a:pt x="1224153" y="9392"/>
                    <a:pt x="1224915" y="0"/>
                  </a:cubicBezTo>
                  <a:lnTo>
                    <a:pt x="1188593" y="0"/>
                  </a:lnTo>
                  <a:cubicBezTo>
                    <a:pt x="1189419" y="9443"/>
                    <a:pt x="1197356" y="16679"/>
                    <a:pt x="1206818" y="16616"/>
                  </a:cubicBezTo>
                  <a:close/>
                  <a:moveTo>
                    <a:pt x="841058" y="16616"/>
                  </a:moveTo>
                  <a:cubicBezTo>
                    <a:pt x="850519" y="16616"/>
                    <a:pt x="858393" y="9392"/>
                    <a:pt x="859155" y="0"/>
                  </a:cubicBezTo>
                  <a:lnTo>
                    <a:pt x="822961" y="0"/>
                  </a:lnTo>
                  <a:cubicBezTo>
                    <a:pt x="823723" y="9392"/>
                    <a:pt x="831597" y="16616"/>
                    <a:pt x="841058" y="16616"/>
                  </a:cubicBezTo>
                  <a:close/>
                  <a:moveTo>
                    <a:pt x="658178" y="16616"/>
                  </a:moveTo>
                  <a:cubicBezTo>
                    <a:pt x="667639" y="16590"/>
                    <a:pt x="675513" y="9392"/>
                    <a:pt x="676339" y="0"/>
                  </a:cubicBezTo>
                  <a:lnTo>
                    <a:pt x="640080" y="0"/>
                  </a:lnTo>
                  <a:cubicBezTo>
                    <a:pt x="640842" y="9392"/>
                    <a:pt x="648716" y="16616"/>
                    <a:pt x="658178" y="16616"/>
                  </a:cubicBezTo>
                  <a:close/>
                  <a:moveTo>
                    <a:pt x="749618" y="16616"/>
                  </a:moveTo>
                  <a:cubicBezTo>
                    <a:pt x="759079" y="16616"/>
                    <a:pt x="766953" y="9392"/>
                    <a:pt x="767715" y="0"/>
                  </a:cubicBezTo>
                  <a:lnTo>
                    <a:pt x="731393" y="0"/>
                  </a:lnTo>
                  <a:cubicBezTo>
                    <a:pt x="732219" y="9443"/>
                    <a:pt x="740156" y="16679"/>
                    <a:pt x="749618" y="16616"/>
                  </a:cubicBezTo>
                  <a:close/>
                  <a:moveTo>
                    <a:pt x="200978" y="71409"/>
                  </a:moveTo>
                  <a:cubicBezTo>
                    <a:pt x="190881" y="71409"/>
                    <a:pt x="182690" y="79584"/>
                    <a:pt x="182690" y="89673"/>
                  </a:cubicBezTo>
                  <a:cubicBezTo>
                    <a:pt x="182690" y="99763"/>
                    <a:pt x="190881" y="107938"/>
                    <a:pt x="200978" y="107938"/>
                  </a:cubicBezTo>
                  <a:cubicBezTo>
                    <a:pt x="211075" y="107938"/>
                    <a:pt x="219266" y="99763"/>
                    <a:pt x="219266" y="89673"/>
                  </a:cubicBezTo>
                  <a:cubicBezTo>
                    <a:pt x="219266" y="79584"/>
                    <a:pt x="211075" y="71409"/>
                    <a:pt x="200978" y="71409"/>
                  </a:cubicBezTo>
                  <a:close/>
                  <a:moveTo>
                    <a:pt x="292418" y="162731"/>
                  </a:moveTo>
                  <a:cubicBezTo>
                    <a:pt x="282322" y="162731"/>
                    <a:pt x="274130" y="170906"/>
                    <a:pt x="274130" y="180996"/>
                  </a:cubicBezTo>
                  <a:cubicBezTo>
                    <a:pt x="274130" y="191086"/>
                    <a:pt x="282322" y="199260"/>
                    <a:pt x="292418" y="199260"/>
                  </a:cubicBezTo>
                  <a:cubicBezTo>
                    <a:pt x="302514" y="199260"/>
                    <a:pt x="310706" y="191086"/>
                    <a:pt x="310706" y="180996"/>
                  </a:cubicBezTo>
                  <a:cubicBezTo>
                    <a:pt x="310706" y="170906"/>
                    <a:pt x="302514" y="162731"/>
                    <a:pt x="292418" y="162731"/>
                  </a:cubicBezTo>
                  <a:close/>
                  <a:moveTo>
                    <a:pt x="292418" y="71409"/>
                  </a:moveTo>
                  <a:cubicBezTo>
                    <a:pt x="282322" y="71409"/>
                    <a:pt x="274130" y="79584"/>
                    <a:pt x="274130" y="89673"/>
                  </a:cubicBezTo>
                  <a:cubicBezTo>
                    <a:pt x="274130" y="99763"/>
                    <a:pt x="282322" y="107938"/>
                    <a:pt x="292418" y="107938"/>
                  </a:cubicBezTo>
                  <a:cubicBezTo>
                    <a:pt x="302514" y="107938"/>
                    <a:pt x="310706" y="99763"/>
                    <a:pt x="310706" y="89673"/>
                  </a:cubicBezTo>
                  <a:cubicBezTo>
                    <a:pt x="310706" y="79584"/>
                    <a:pt x="302514" y="71409"/>
                    <a:pt x="292418" y="71409"/>
                  </a:cubicBezTo>
                  <a:close/>
                  <a:moveTo>
                    <a:pt x="292418" y="254054"/>
                  </a:moveTo>
                  <a:cubicBezTo>
                    <a:pt x="282322" y="254054"/>
                    <a:pt x="274130" y="262228"/>
                    <a:pt x="274130" y="272318"/>
                  </a:cubicBezTo>
                  <a:cubicBezTo>
                    <a:pt x="274130" y="282408"/>
                    <a:pt x="282322" y="290583"/>
                    <a:pt x="292418" y="290583"/>
                  </a:cubicBezTo>
                  <a:cubicBezTo>
                    <a:pt x="302514" y="290583"/>
                    <a:pt x="310706" y="282408"/>
                    <a:pt x="310706" y="272318"/>
                  </a:cubicBezTo>
                  <a:cubicBezTo>
                    <a:pt x="310579" y="262304"/>
                    <a:pt x="302451" y="254244"/>
                    <a:pt x="292418" y="254244"/>
                  </a:cubicBezTo>
                  <a:close/>
                  <a:moveTo>
                    <a:pt x="292418" y="345376"/>
                  </a:moveTo>
                  <a:cubicBezTo>
                    <a:pt x="282322" y="345376"/>
                    <a:pt x="274130" y="353551"/>
                    <a:pt x="274130" y="363640"/>
                  </a:cubicBezTo>
                  <a:cubicBezTo>
                    <a:pt x="274130" y="373730"/>
                    <a:pt x="282322" y="381905"/>
                    <a:pt x="292418" y="381905"/>
                  </a:cubicBezTo>
                  <a:cubicBezTo>
                    <a:pt x="302514" y="381905"/>
                    <a:pt x="310706" y="373730"/>
                    <a:pt x="310706" y="363640"/>
                  </a:cubicBezTo>
                  <a:cubicBezTo>
                    <a:pt x="310706" y="353551"/>
                    <a:pt x="302514" y="345376"/>
                    <a:pt x="292418" y="345376"/>
                  </a:cubicBezTo>
                  <a:close/>
                  <a:moveTo>
                    <a:pt x="338138" y="208392"/>
                  </a:moveTo>
                  <a:cubicBezTo>
                    <a:pt x="328041" y="208392"/>
                    <a:pt x="319849" y="216567"/>
                    <a:pt x="319849" y="226657"/>
                  </a:cubicBezTo>
                  <a:cubicBezTo>
                    <a:pt x="319849" y="236747"/>
                    <a:pt x="328041" y="244921"/>
                    <a:pt x="338138" y="244921"/>
                  </a:cubicBezTo>
                  <a:cubicBezTo>
                    <a:pt x="348235" y="244921"/>
                    <a:pt x="356426" y="236747"/>
                    <a:pt x="356426" y="226657"/>
                  </a:cubicBezTo>
                  <a:cubicBezTo>
                    <a:pt x="356426" y="216567"/>
                    <a:pt x="348235" y="208392"/>
                    <a:pt x="338138" y="208392"/>
                  </a:cubicBezTo>
                  <a:close/>
                  <a:moveTo>
                    <a:pt x="109538" y="71409"/>
                  </a:moveTo>
                  <a:cubicBezTo>
                    <a:pt x="99441" y="71409"/>
                    <a:pt x="91249" y="79584"/>
                    <a:pt x="91249" y="89673"/>
                  </a:cubicBezTo>
                  <a:cubicBezTo>
                    <a:pt x="91249" y="99763"/>
                    <a:pt x="99441" y="107938"/>
                    <a:pt x="109538" y="107938"/>
                  </a:cubicBezTo>
                  <a:cubicBezTo>
                    <a:pt x="119635" y="107938"/>
                    <a:pt x="127826" y="99763"/>
                    <a:pt x="127826" y="89673"/>
                  </a:cubicBezTo>
                  <a:cubicBezTo>
                    <a:pt x="127826" y="79584"/>
                    <a:pt x="119635" y="71409"/>
                    <a:pt x="109538" y="71409"/>
                  </a:cubicBezTo>
                  <a:close/>
                  <a:moveTo>
                    <a:pt x="246698" y="25748"/>
                  </a:moveTo>
                  <a:cubicBezTo>
                    <a:pt x="236601" y="25748"/>
                    <a:pt x="228410" y="33922"/>
                    <a:pt x="228410" y="44012"/>
                  </a:cubicBezTo>
                  <a:cubicBezTo>
                    <a:pt x="228410" y="54102"/>
                    <a:pt x="236601" y="62277"/>
                    <a:pt x="246698" y="62277"/>
                  </a:cubicBezTo>
                  <a:cubicBezTo>
                    <a:pt x="256794" y="62277"/>
                    <a:pt x="264986" y="54102"/>
                    <a:pt x="264986" y="44012"/>
                  </a:cubicBezTo>
                  <a:cubicBezTo>
                    <a:pt x="264859" y="33998"/>
                    <a:pt x="256731" y="25938"/>
                    <a:pt x="246698" y="25938"/>
                  </a:cubicBezTo>
                  <a:close/>
                  <a:moveTo>
                    <a:pt x="338138" y="117070"/>
                  </a:moveTo>
                  <a:cubicBezTo>
                    <a:pt x="328041" y="117070"/>
                    <a:pt x="319849" y="125245"/>
                    <a:pt x="319849" y="135335"/>
                  </a:cubicBezTo>
                  <a:cubicBezTo>
                    <a:pt x="319849" y="145424"/>
                    <a:pt x="328041" y="153599"/>
                    <a:pt x="338138" y="153599"/>
                  </a:cubicBezTo>
                  <a:cubicBezTo>
                    <a:pt x="348235" y="153599"/>
                    <a:pt x="356426" y="145424"/>
                    <a:pt x="356426" y="135335"/>
                  </a:cubicBezTo>
                  <a:cubicBezTo>
                    <a:pt x="356426" y="125245"/>
                    <a:pt x="348235" y="117070"/>
                    <a:pt x="338138" y="117070"/>
                  </a:cubicBezTo>
                  <a:close/>
                  <a:moveTo>
                    <a:pt x="658178" y="528021"/>
                  </a:moveTo>
                  <a:cubicBezTo>
                    <a:pt x="648018" y="527983"/>
                    <a:pt x="639826" y="536164"/>
                    <a:pt x="639763" y="546285"/>
                  </a:cubicBezTo>
                  <a:cubicBezTo>
                    <a:pt x="639700" y="556407"/>
                    <a:pt x="647891" y="564638"/>
                    <a:pt x="658051" y="564676"/>
                  </a:cubicBezTo>
                  <a:cubicBezTo>
                    <a:pt x="668211" y="564714"/>
                    <a:pt x="676402" y="556533"/>
                    <a:pt x="676466" y="546412"/>
                  </a:cubicBezTo>
                  <a:cubicBezTo>
                    <a:pt x="676466" y="546367"/>
                    <a:pt x="676466" y="546330"/>
                    <a:pt x="676466" y="546285"/>
                  </a:cubicBezTo>
                  <a:cubicBezTo>
                    <a:pt x="676466" y="536195"/>
                    <a:pt x="668275" y="528021"/>
                    <a:pt x="658178" y="528021"/>
                  </a:cubicBezTo>
                  <a:close/>
                  <a:moveTo>
                    <a:pt x="338138" y="391037"/>
                  </a:moveTo>
                  <a:cubicBezTo>
                    <a:pt x="328041" y="391037"/>
                    <a:pt x="319849" y="399212"/>
                    <a:pt x="319849" y="409302"/>
                  </a:cubicBezTo>
                  <a:cubicBezTo>
                    <a:pt x="319849" y="419391"/>
                    <a:pt x="328041" y="427566"/>
                    <a:pt x="338138" y="427566"/>
                  </a:cubicBezTo>
                  <a:cubicBezTo>
                    <a:pt x="348235" y="427566"/>
                    <a:pt x="356426" y="419391"/>
                    <a:pt x="356426" y="409302"/>
                  </a:cubicBezTo>
                  <a:cubicBezTo>
                    <a:pt x="356426" y="399212"/>
                    <a:pt x="348235" y="391037"/>
                    <a:pt x="338138" y="391037"/>
                  </a:cubicBezTo>
                  <a:close/>
                  <a:moveTo>
                    <a:pt x="155258" y="25748"/>
                  </a:moveTo>
                  <a:cubicBezTo>
                    <a:pt x="145162" y="25748"/>
                    <a:pt x="136970" y="33922"/>
                    <a:pt x="136970" y="44012"/>
                  </a:cubicBezTo>
                  <a:cubicBezTo>
                    <a:pt x="136970" y="54102"/>
                    <a:pt x="145162" y="62277"/>
                    <a:pt x="155258" y="62277"/>
                  </a:cubicBezTo>
                  <a:cubicBezTo>
                    <a:pt x="165354" y="62277"/>
                    <a:pt x="173546" y="54102"/>
                    <a:pt x="173546" y="44012"/>
                  </a:cubicBezTo>
                  <a:cubicBezTo>
                    <a:pt x="173419" y="33998"/>
                    <a:pt x="165291" y="25938"/>
                    <a:pt x="155258" y="25938"/>
                  </a:cubicBezTo>
                  <a:close/>
                  <a:moveTo>
                    <a:pt x="155258" y="117070"/>
                  </a:moveTo>
                  <a:cubicBezTo>
                    <a:pt x="145162" y="117070"/>
                    <a:pt x="136970" y="125245"/>
                    <a:pt x="136970" y="135335"/>
                  </a:cubicBezTo>
                  <a:cubicBezTo>
                    <a:pt x="136970" y="145424"/>
                    <a:pt x="145162" y="153599"/>
                    <a:pt x="155258" y="153599"/>
                  </a:cubicBezTo>
                  <a:cubicBezTo>
                    <a:pt x="165354" y="153599"/>
                    <a:pt x="173546" y="145424"/>
                    <a:pt x="173546" y="135335"/>
                  </a:cubicBezTo>
                  <a:cubicBezTo>
                    <a:pt x="173546" y="125245"/>
                    <a:pt x="165354" y="117070"/>
                    <a:pt x="155258" y="117070"/>
                  </a:cubicBezTo>
                  <a:close/>
                  <a:moveTo>
                    <a:pt x="200978" y="254054"/>
                  </a:moveTo>
                  <a:cubicBezTo>
                    <a:pt x="190881" y="254054"/>
                    <a:pt x="182690" y="262228"/>
                    <a:pt x="182690" y="272318"/>
                  </a:cubicBezTo>
                  <a:cubicBezTo>
                    <a:pt x="182690" y="282408"/>
                    <a:pt x="190881" y="290583"/>
                    <a:pt x="200978" y="290583"/>
                  </a:cubicBezTo>
                  <a:cubicBezTo>
                    <a:pt x="211075" y="290583"/>
                    <a:pt x="219266" y="282408"/>
                    <a:pt x="219266" y="272318"/>
                  </a:cubicBezTo>
                  <a:cubicBezTo>
                    <a:pt x="219139" y="262304"/>
                    <a:pt x="211011" y="254244"/>
                    <a:pt x="200978" y="254244"/>
                  </a:cubicBezTo>
                  <a:close/>
                  <a:moveTo>
                    <a:pt x="155258" y="208392"/>
                  </a:moveTo>
                  <a:cubicBezTo>
                    <a:pt x="145162" y="208392"/>
                    <a:pt x="136970" y="216567"/>
                    <a:pt x="136970" y="226657"/>
                  </a:cubicBezTo>
                  <a:cubicBezTo>
                    <a:pt x="136970" y="236747"/>
                    <a:pt x="145162" y="244921"/>
                    <a:pt x="155258" y="244921"/>
                  </a:cubicBezTo>
                  <a:cubicBezTo>
                    <a:pt x="165354" y="244921"/>
                    <a:pt x="173546" y="236747"/>
                    <a:pt x="173546" y="226657"/>
                  </a:cubicBezTo>
                  <a:cubicBezTo>
                    <a:pt x="173546" y="216567"/>
                    <a:pt x="165354" y="208392"/>
                    <a:pt x="155258" y="208392"/>
                  </a:cubicBezTo>
                  <a:close/>
                  <a:moveTo>
                    <a:pt x="200978" y="162731"/>
                  </a:moveTo>
                  <a:cubicBezTo>
                    <a:pt x="190881" y="162731"/>
                    <a:pt x="182690" y="170906"/>
                    <a:pt x="182690" y="180996"/>
                  </a:cubicBezTo>
                  <a:cubicBezTo>
                    <a:pt x="182690" y="191086"/>
                    <a:pt x="190881" y="199260"/>
                    <a:pt x="200978" y="199260"/>
                  </a:cubicBezTo>
                  <a:cubicBezTo>
                    <a:pt x="211075" y="199260"/>
                    <a:pt x="219266" y="191086"/>
                    <a:pt x="219266" y="180996"/>
                  </a:cubicBezTo>
                  <a:cubicBezTo>
                    <a:pt x="219266" y="170906"/>
                    <a:pt x="211075" y="162731"/>
                    <a:pt x="200978" y="162731"/>
                  </a:cubicBezTo>
                  <a:close/>
                  <a:moveTo>
                    <a:pt x="246698" y="208392"/>
                  </a:moveTo>
                  <a:cubicBezTo>
                    <a:pt x="236601" y="208392"/>
                    <a:pt x="228410" y="216567"/>
                    <a:pt x="228410" y="226657"/>
                  </a:cubicBezTo>
                  <a:cubicBezTo>
                    <a:pt x="228410" y="236747"/>
                    <a:pt x="236601" y="244921"/>
                    <a:pt x="246698" y="244921"/>
                  </a:cubicBezTo>
                  <a:cubicBezTo>
                    <a:pt x="256794" y="244921"/>
                    <a:pt x="264986" y="236747"/>
                    <a:pt x="264986" y="226657"/>
                  </a:cubicBezTo>
                  <a:cubicBezTo>
                    <a:pt x="264986" y="216567"/>
                    <a:pt x="256794" y="208392"/>
                    <a:pt x="246698" y="208392"/>
                  </a:cubicBezTo>
                  <a:close/>
                  <a:moveTo>
                    <a:pt x="246698" y="299715"/>
                  </a:moveTo>
                  <a:cubicBezTo>
                    <a:pt x="236601" y="299715"/>
                    <a:pt x="228410" y="307890"/>
                    <a:pt x="228410" y="317979"/>
                  </a:cubicBezTo>
                  <a:cubicBezTo>
                    <a:pt x="228410" y="328069"/>
                    <a:pt x="236601" y="336244"/>
                    <a:pt x="246698" y="336244"/>
                  </a:cubicBezTo>
                  <a:cubicBezTo>
                    <a:pt x="256794" y="336244"/>
                    <a:pt x="264986" y="328069"/>
                    <a:pt x="264986" y="317979"/>
                  </a:cubicBezTo>
                  <a:cubicBezTo>
                    <a:pt x="264986" y="307890"/>
                    <a:pt x="256794" y="299715"/>
                    <a:pt x="246698" y="299715"/>
                  </a:cubicBezTo>
                  <a:close/>
                  <a:moveTo>
                    <a:pt x="338138" y="25748"/>
                  </a:moveTo>
                  <a:cubicBezTo>
                    <a:pt x="328041" y="25748"/>
                    <a:pt x="319849" y="33922"/>
                    <a:pt x="319849" y="44012"/>
                  </a:cubicBezTo>
                  <a:cubicBezTo>
                    <a:pt x="319849" y="54102"/>
                    <a:pt x="328041" y="62277"/>
                    <a:pt x="338138" y="62277"/>
                  </a:cubicBezTo>
                  <a:cubicBezTo>
                    <a:pt x="348235" y="62277"/>
                    <a:pt x="356426" y="54102"/>
                    <a:pt x="356426" y="44012"/>
                  </a:cubicBezTo>
                  <a:cubicBezTo>
                    <a:pt x="356299" y="33998"/>
                    <a:pt x="348171" y="25938"/>
                    <a:pt x="338138" y="25938"/>
                  </a:cubicBezTo>
                  <a:close/>
                  <a:moveTo>
                    <a:pt x="246698" y="117070"/>
                  </a:moveTo>
                  <a:cubicBezTo>
                    <a:pt x="236601" y="117070"/>
                    <a:pt x="228410" y="125245"/>
                    <a:pt x="228410" y="135335"/>
                  </a:cubicBezTo>
                  <a:cubicBezTo>
                    <a:pt x="228410" y="145424"/>
                    <a:pt x="236601" y="153599"/>
                    <a:pt x="246698" y="153599"/>
                  </a:cubicBezTo>
                  <a:cubicBezTo>
                    <a:pt x="256794" y="153599"/>
                    <a:pt x="264986" y="145424"/>
                    <a:pt x="264986" y="135335"/>
                  </a:cubicBezTo>
                  <a:cubicBezTo>
                    <a:pt x="264986" y="125245"/>
                    <a:pt x="256794" y="117070"/>
                    <a:pt x="246698" y="117070"/>
                  </a:cubicBezTo>
                  <a:close/>
                  <a:moveTo>
                    <a:pt x="1023938" y="345376"/>
                  </a:moveTo>
                  <a:cubicBezTo>
                    <a:pt x="1013841" y="345376"/>
                    <a:pt x="1005650" y="353551"/>
                    <a:pt x="1005650" y="363640"/>
                  </a:cubicBezTo>
                  <a:cubicBezTo>
                    <a:pt x="1005650" y="373730"/>
                    <a:pt x="1013841" y="381905"/>
                    <a:pt x="1023938" y="381905"/>
                  </a:cubicBezTo>
                  <a:cubicBezTo>
                    <a:pt x="1034035" y="381905"/>
                    <a:pt x="1042226" y="373730"/>
                    <a:pt x="1042226" y="363640"/>
                  </a:cubicBezTo>
                  <a:cubicBezTo>
                    <a:pt x="1042226" y="353551"/>
                    <a:pt x="1034035" y="345376"/>
                    <a:pt x="1023938" y="345376"/>
                  </a:cubicBezTo>
                  <a:close/>
                  <a:moveTo>
                    <a:pt x="978218" y="25748"/>
                  </a:moveTo>
                  <a:cubicBezTo>
                    <a:pt x="968122" y="25748"/>
                    <a:pt x="959930" y="33922"/>
                    <a:pt x="959930" y="44012"/>
                  </a:cubicBezTo>
                  <a:cubicBezTo>
                    <a:pt x="959930" y="54102"/>
                    <a:pt x="968122" y="62277"/>
                    <a:pt x="978218" y="62277"/>
                  </a:cubicBezTo>
                  <a:cubicBezTo>
                    <a:pt x="988314" y="62277"/>
                    <a:pt x="996506" y="54102"/>
                    <a:pt x="996506" y="44012"/>
                  </a:cubicBezTo>
                  <a:cubicBezTo>
                    <a:pt x="996379" y="33998"/>
                    <a:pt x="988251" y="25938"/>
                    <a:pt x="978218" y="25938"/>
                  </a:cubicBezTo>
                  <a:close/>
                  <a:moveTo>
                    <a:pt x="1023938" y="436698"/>
                  </a:moveTo>
                  <a:cubicBezTo>
                    <a:pt x="1013841" y="436698"/>
                    <a:pt x="1005650" y="444873"/>
                    <a:pt x="1005650" y="454963"/>
                  </a:cubicBezTo>
                  <a:cubicBezTo>
                    <a:pt x="1005650" y="465053"/>
                    <a:pt x="1013841" y="473227"/>
                    <a:pt x="1023938" y="473227"/>
                  </a:cubicBezTo>
                  <a:cubicBezTo>
                    <a:pt x="1034035" y="473227"/>
                    <a:pt x="1042226" y="465053"/>
                    <a:pt x="1042226" y="454963"/>
                  </a:cubicBezTo>
                  <a:cubicBezTo>
                    <a:pt x="1042226" y="444873"/>
                    <a:pt x="1034035" y="436698"/>
                    <a:pt x="1023938" y="436698"/>
                  </a:cubicBezTo>
                  <a:close/>
                  <a:moveTo>
                    <a:pt x="978218" y="117070"/>
                  </a:moveTo>
                  <a:cubicBezTo>
                    <a:pt x="968122" y="117070"/>
                    <a:pt x="959930" y="125245"/>
                    <a:pt x="959930" y="135335"/>
                  </a:cubicBezTo>
                  <a:cubicBezTo>
                    <a:pt x="959930" y="145424"/>
                    <a:pt x="968122" y="153599"/>
                    <a:pt x="978218" y="153599"/>
                  </a:cubicBezTo>
                  <a:cubicBezTo>
                    <a:pt x="988314" y="153599"/>
                    <a:pt x="996506" y="145424"/>
                    <a:pt x="996506" y="135335"/>
                  </a:cubicBezTo>
                  <a:cubicBezTo>
                    <a:pt x="996506" y="125245"/>
                    <a:pt x="988314" y="117070"/>
                    <a:pt x="978218" y="117070"/>
                  </a:cubicBezTo>
                  <a:close/>
                  <a:moveTo>
                    <a:pt x="1069658" y="391037"/>
                  </a:moveTo>
                  <a:cubicBezTo>
                    <a:pt x="1059562" y="391037"/>
                    <a:pt x="1051370" y="399212"/>
                    <a:pt x="1051370" y="409302"/>
                  </a:cubicBezTo>
                  <a:cubicBezTo>
                    <a:pt x="1051370" y="419391"/>
                    <a:pt x="1059562" y="427566"/>
                    <a:pt x="1069658" y="427566"/>
                  </a:cubicBezTo>
                  <a:cubicBezTo>
                    <a:pt x="1079754" y="427566"/>
                    <a:pt x="1087946" y="419391"/>
                    <a:pt x="1087946" y="409302"/>
                  </a:cubicBezTo>
                  <a:cubicBezTo>
                    <a:pt x="1087946" y="399212"/>
                    <a:pt x="1079754" y="391037"/>
                    <a:pt x="1069658" y="391037"/>
                  </a:cubicBezTo>
                  <a:close/>
                  <a:moveTo>
                    <a:pt x="1023938" y="254054"/>
                  </a:moveTo>
                  <a:cubicBezTo>
                    <a:pt x="1013841" y="254054"/>
                    <a:pt x="1005650" y="262228"/>
                    <a:pt x="1005650" y="272318"/>
                  </a:cubicBezTo>
                  <a:cubicBezTo>
                    <a:pt x="1005650" y="282408"/>
                    <a:pt x="1013841" y="290583"/>
                    <a:pt x="1023938" y="290583"/>
                  </a:cubicBezTo>
                  <a:cubicBezTo>
                    <a:pt x="1034035" y="290583"/>
                    <a:pt x="1042226" y="282408"/>
                    <a:pt x="1042226" y="272318"/>
                  </a:cubicBezTo>
                  <a:cubicBezTo>
                    <a:pt x="1042099" y="262304"/>
                    <a:pt x="1033971" y="254244"/>
                    <a:pt x="1023938" y="254244"/>
                  </a:cubicBezTo>
                  <a:close/>
                  <a:moveTo>
                    <a:pt x="1023938" y="71409"/>
                  </a:moveTo>
                  <a:cubicBezTo>
                    <a:pt x="1013841" y="71409"/>
                    <a:pt x="1005650" y="79584"/>
                    <a:pt x="1005650" y="89673"/>
                  </a:cubicBezTo>
                  <a:cubicBezTo>
                    <a:pt x="1005650" y="99763"/>
                    <a:pt x="1013841" y="107938"/>
                    <a:pt x="1023938" y="107938"/>
                  </a:cubicBezTo>
                  <a:cubicBezTo>
                    <a:pt x="1034035" y="107938"/>
                    <a:pt x="1042226" y="99763"/>
                    <a:pt x="1042226" y="89673"/>
                  </a:cubicBezTo>
                  <a:cubicBezTo>
                    <a:pt x="1042226" y="79584"/>
                    <a:pt x="1034035" y="71409"/>
                    <a:pt x="1023938" y="71409"/>
                  </a:cubicBezTo>
                  <a:close/>
                  <a:moveTo>
                    <a:pt x="978218" y="208392"/>
                  </a:moveTo>
                  <a:cubicBezTo>
                    <a:pt x="968122" y="208392"/>
                    <a:pt x="959930" y="216567"/>
                    <a:pt x="959930" y="226657"/>
                  </a:cubicBezTo>
                  <a:cubicBezTo>
                    <a:pt x="959930" y="236747"/>
                    <a:pt x="968122" y="244921"/>
                    <a:pt x="978218" y="244921"/>
                  </a:cubicBezTo>
                  <a:cubicBezTo>
                    <a:pt x="988314" y="244921"/>
                    <a:pt x="996506" y="236747"/>
                    <a:pt x="996506" y="226657"/>
                  </a:cubicBezTo>
                  <a:cubicBezTo>
                    <a:pt x="996506" y="216567"/>
                    <a:pt x="988314" y="208392"/>
                    <a:pt x="978218" y="208392"/>
                  </a:cubicBezTo>
                  <a:close/>
                  <a:moveTo>
                    <a:pt x="1023938" y="162731"/>
                  </a:moveTo>
                  <a:cubicBezTo>
                    <a:pt x="1013841" y="162731"/>
                    <a:pt x="1005650" y="170906"/>
                    <a:pt x="1005650" y="180996"/>
                  </a:cubicBezTo>
                  <a:cubicBezTo>
                    <a:pt x="1005650" y="191086"/>
                    <a:pt x="1013841" y="199260"/>
                    <a:pt x="1023938" y="199260"/>
                  </a:cubicBezTo>
                  <a:cubicBezTo>
                    <a:pt x="1034035" y="199260"/>
                    <a:pt x="1042226" y="191086"/>
                    <a:pt x="1042226" y="180996"/>
                  </a:cubicBezTo>
                  <a:cubicBezTo>
                    <a:pt x="1042226" y="170906"/>
                    <a:pt x="1034035" y="162731"/>
                    <a:pt x="1023938" y="162731"/>
                  </a:cubicBezTo>
                  <a:close/>
                  <a:moveTo>
                    <a:pt x="932498" y="528021"/>
                  </a:moveTo>
                  <a:cubicBezTo>
                    <a:pt x="922338" y="527983"/>
                    <a:pt x="914147" y="536164"/>
                    <a:pt x="914083" y="546285"/>
                  </a:cubicBezTo>
                  <a:cubicBezTo>
                    <a:pt x="914019" y="556407"/>
                    <a:pt x="922211" y="564638"/>
                    <a:pt x="932371" y="564676"/>
                  </a:cubicBezTo>
                  <a:cubicBezTo>
                    <a:pt x="942531" y="564714"/>
                    <a:pt x="950723" y="556533"/>
                    <a:pt x="950786" y="546412"/>
                  </a:cubicBezTo>
                  <a:cubicBezTo>
                    <a:pt x="950786" y="546367"/>
                    <a:pt x="950786" y="546330"/>
                    <a:pt x="950786" y="546285"/>
                  </a:cubicBezTo>
                  <a:cubicBezTo>
                    <a:pt x="950786" y="536195"/>
                    <a:pt x="942594" y="528021"/>
                    <a:pt x="932498" y="528021"/>
                  </a:cubicBezTo>
                  <a:close/>
                  <a:moveTo>
                    <a:pt x="932498" y="436698"/>
                  </a:moveTo>
                  <a:cubicBezTo>
                    <a:pt x="922401" y="436698"/>
                    <a:pt x="914210" y="444873"/>
                    <a:pt x="914210" y="454963"/>
                  </a:cubicBezTo>
                  <a:cubicBezTo>
                    <a:pt x="914210" y="465053"/>
                    <a:pt x="922401" y="473227"/>
                    <a:pt x="932498" y="473227"/>
                  </a:cubicBezTo>
                  <a:cubicBezTo>
                    <a:pt x="942594" y="473227"/>
                    <a:pt x="950786" y="465053"/>
                    <a:pt x="950786" y="454963"/>
                  </a:cubicBezTo>
                  <a:cubicBezTo>
                    <a:pt x="950786" y="444873"/>
                    <a:pt x="942594" y="436698"/>
                    <a:pt x="932498" y="436698"/>
                  </a:cubicBezTo>
                  <a:close/>
                  <a:moveTo>
                    <a:pt x="932498" y="345376"/>
                  </a:moveTo>
                  <a:cubicBezTo>
                    <a:pt x="922401" y="345376"/>
                    <a:pt x="914210" y="353551"/>
                    <a:pt x="914210" y="363640"/>
                  </a:cubicBezTo>
                  <a:cubicBezTo>
                    <a:pt x="914210" y="373730"/>
                    <a:pt x="922401" y="381905"/>
                    <a:pt x="932498" y="381905"/>
                  </a:cubicBezTo>
                  <a:cubicBezTo>
                    <a:pt x="942594" y="381905"/>
                    <a:pt x="950786" y="373730"/>
                    <a:pt x="950786" y="363640"/>
                  </a:cubicBezTo>
                  <a:cubicBezTo>
                    <a:pt x="950786" y="353551"/>
                    <a:pt x="942594" y="345376"/>
                    <a:pt x="932498" y="345376"/>
                  </a:cubicBezTo>
                  <a:close/>
                  <a:moveTo>
                    <a:pt x="1069658" y="299715"/>
                  </a:moveTo>
                  <a:cubicBezTo>
                    <a:pt x="1059562" y="299715"/>
                    <a:pt x="1051370" y="307890"/>
                    <a:pt x="1051370" y="317979"/>
                  </a:cubicBezTo>
                  <a:cubicBezTo>
                    <a:pt x="1051370" y="328069"/>
                    <a:pt x="1059562" y="336244"/>
                    <a:pt x="1069658" y="336244"/>
                  </a:cubicBezTo>
                  <a:cubicBezTo>
                    <a:pt x="1079754" y="336244"/>
                    <a:pt x="1087946" y="328069"/>
                    <a:pt x="1087946" y="317979"/>
                  </a:cubicBezTo>
                  <a:cubicBezTo>
                    <a:pt x="1087946" y="307890"/>
                    <a:pt x="1079754" y="299715"/>
                    <a:pt x="1069658" y="299715"/>
                  </a:cubicBezTo>
                  <a:close/>
                  <a:moveTo>
                    <a:pt x="886778" y="25748"/>
                  </a:moveTo>
                  <a:cubicBezTo>
                    <a:pt x="876681" y="25748"/>
                    <a:pt x="868490" y="33922"/>
                    <a:pt x="868490" y="44012"/>
                  </a:cubicBezTo>
                  <a:cubicBezTo>
                    <a:pt x="868490" y="54102"/>
                    <a:pt x="876681" y="62277"/>
                    <a:pt x="886778" y="62277"/>
                  </a:cubicBezTo>
                  <a:cubicBezTo>
                    <a:pt x="896875" y="62277"/>
                    <a:pt x="905066" y="54102"/>
                    <a:pt x="905066" y="44012"/>
                  </a:cubicBezTo>
                  <a:cubicBezTo>
                    <a:pt x="904939" y="33998"/>
                    <a:pt x="896811" y="25938"/>
                    <a:pt x="886778" y="25938"/>
                  </a:cubicBezTo>
                  <a:close/>
                  <a:moveTo>
                    <a:pt x="932498" y="162731"/>
                  </a:moveTo>
                  <a:cubicBezTo>
                    <a:pt x="922401" y="162731"/>
                    <a:pt x="914210" y="170906"/>
                    <a:pt x="914210" y="180996"/>
                  </a:cubicBezTo>
                  <a:cubicBezTo>
                    <a:pt x="914210" y="191086"/>
                    <a:pt x="922401" y="199260"/>
                    <a:pt x="932498" y="199260"/>
                  </a:cubicBezTo>
                  <a:cubicBezTo>
                    <a:pt x="942594" y="199260"/>
                    <a:pt x="950786" y="191086"/>
                    <a:pt x="950786" y="180996"/>
                  </a:cubicBezTo>
                  <a:cubicBezTo>
                    <a:pt x="950786" y="170906"/>
                    <a:pt x="942594" y="162731"/>
                    <a:pt x="932498" y="162731"/>
                  </a:cubicBezTo>
                  <a:close/>
                  <a:moveTo>
                    <a:pt x="978218" y="482359"/>
                  </a:moveTo>
                  <a:cubicBezTo>
                    <a:pt x="968122" y="482359"/>
                    <a:pt x="959930" y="490534"/>
                    <a:pt x="959930" y="500624"/>
                  </a:cubicBezTo>
                  <a:cubicBezTo>
                    <a:pt x="959930" y="510714"/>
                    <a:pt x="968122" y="518888"/>
                    <a:pt x="978218" y="518888"/>
                  </a:cubicBezTo>
                  <a:cubicBezTo>
                    <a:pt x="988314" y="518888"/>
                    <a:pt x="996506" y="510714"/>
                    <a:pt x="996506" y="500624"/>
                  </a:cubicBezTo>
                  <a:cubicBezTo>
                    <a:pt x="996379" y="490610"/>
                    <a:pt x="988251" y="482550"/>
                    <a:pt x="978218" y="482550"/>
                  </a:cubicBezTo>
                  <a:close/>
                  <a:moveTo>
                    <a:pt x="978218" y="299715"/>
                  </a:moveTo>
                  <a:cubicBezTo>
                    <a:pt x="968122" y="299715"/>
                    <a:pt x="959930" y="307890"/>
                    <a:pt x="959930" y="317979"/>
                  </a:cubicBezTo>
                  <a:cubicBezTo>
                    <a:pt x="959930" y="328069"/>
                    <a:pt x="968122" y="336244"/>
                    <a:pt x="978218" y="336244"/>
                  </a:cubicBezTo>
                  <a:cubicBezTo>
                    <a:pt x="988314" y="336244"/>
                    <a:pt x="996506" y="328069"/>
                    <a:pt x="996506" y="317979"/>
                  </a:cubicBezTo>
                  <a:cubicBezTo>
                    <a:pt x="996506" y="307890"/>
                    <a:pt x="988314" y="299715"/>
                    <a:pt x="978218" y="299715"/>
                  </a:cubicBezTo>
                  <a:close/>
                  <a:moveTo>
                    <a:pt x="978218" y="391037"/>
                  </a:moveTo>
                  <a:cubicBezTo>
                    <a:pt x="968122" y="391037"/>
                    <a:pt x="959930" y="399212"/>
                    <a:pt x="959930" y="409302"/>
                  </a:cubicBezTo>
                  <a:cubicBezTo>
                    <a:pt x="959930" y="419391"/>
                    <a:pt x="968122" y="427566"/>
                    <a:pt x="978218" y="427566"/>
                  </a:cubicBezTo>
                  <a:cubicBezTo>
                    <a:pt x="988314" y="427566"/>
                    <a:pt x="996506" y="419391"/>
                    <a:pt x="996506" y="409302"/>
                  </a:cubicBezTo>
                  <a:cubicBezTo>
                    <a:pt x="996506" y="399212"/>
                    <a:pt x="988314" y="391037"/>
                    <a:pt x="978218" y="391037"/>
                  </a:cubicBezTo>
                  <a:close/>
                  <a:moveTo>
                    <a:pt x="932498" y="71409"/>
                  </a:moveTo>
                  <a:cubicBezTo>
                    <a:pt x="922401" y="71409"/>
                    <a:pt x="914210" y="79584"/>
                    <a:pt x="914210" y="89673"/>
                  </a:cubicBezTo>
                  <a:cubicBezTo>
                    <a:pt x="914210" y="99763"/>
                    <a:pt x="922401" y="107938"/>
                    <a:pt x="932498" y="107938"/>
                  </a:cubicBezTo>
                  <a:cubicBezTo>
                    <a:pt x="942594" y="107938"/>
                    <a:pt x="950786" y="99763"/>
                    <a:pt x="950786" y="89673"/>
                  </a:cubicBezTo>
                  <a:cubicBezTo>
                    <a:pt x="950786" y="79584"/>
                    <a:pt x="942594" y="71409"/>
                    <a:pt x="932498" y="71409"/>
                  </a:cubicBezTo>
                  <a:close/>
                  <a:moveTo>
                    <a:pt x="932498" y="254054"/>
                  </a:moveTo>
                  <a:cubicBezTo>
                    <a:pt x="922401" y="254054"/>
                    <a:pt x="914210" y="262228"/>
                    <a:pt x="914210" y="272318"/>
                  </a:cubicBezTo>
                  <a:cubicBezTo>
                    <a:pt x="914210" y="282408"/>
                    <a:pt x="922401" y="290583"/>
                    <a:pt x="932498" y="290583"/>
                  </a:cubicBezTo>
                  <a:cubicBezTo>
                    <a:pt x="942594" y="290583"/>
                    <a:pt x="950786" y="282408"/>
                    <a:pt x="950786" y="272318"/>
                  </a:cubicBezTo>
                  <a:cubicBezTo>
                    <a:pt x="950659" y="262304"/>
                    <a:pt x="942531" y="254244"/>
                    <a:pt x="932498" y="254244"/>
                  </a:cubicBezTo>
                  <a:close/>
                  <a:moveTo>
                    <a:pt x="1206818" y="162731"/>
                  </a:moveTo>
                  <a:cubicBezTo>
                    <a:pt x="1196722" y="162731"/>
                    <a:pt x="1188530" y="170906"/>
                    <a:pt x="1188530" y="180996"/>
                  </a:cubicBezTo>
                  <a:cubicBezTo>
                    <a:pt x="1188530" y="191086"/>
                    <a:pt x="1196722" y="199260"/>
                    <a:pt x="1206818" y="199260"/>
                  </a:cubicBezTo>
                  <a:cubicBezTo>
                    <a:pt x="1216914" y="199260"/>
                    <a:pt x="1225106" y="191086"/>
                    <a:pt x="1225106" y="180996"/>
                  </a:cubicBezTo>
                  <a:cubicBezTo>
                    <a:pt x="1225106" y="170906"/>
                    <a:pt x="1216914" y="162731"/>
                    <a:pt x="1206818" y="162731"/>
                  </a:cubicBezTo>
                  <a:close/>
                  <a:moveTo>
                    <a:pt x="1206818" y="71409"/>
                  </a:moveTo>
                  <a:cubicBezTo>
                    <a:pt x="1196722" y="71409"/>
                    <a:pt x="1188530" y="79584"/>
                    <a:pt x="1188530" y="89673"/>
                  </a:cubicBezTo>
                  <a:cubicBezTo>
                    <a:pt x="1188530" y="99763"/>
                    <a:pt x="1196722" y="107938"/>
                    <a:pt x="1206818" y="107938"/>
                  </a:cubicBezTo>
                  <a:cubicBezTo>
                    <a:pt x="1216914" y="107938"/>
                    <a:pt x="1225106" y="99763"/>
                    <a:pt x="1225106" y="89673"/>
                  </a:cubicBezTo>
                  <a:cubicBezTo>
                    <a:pt x="1225106" y="79584"/>
                    <a:pt x="1216914" y="71409"/>
                    <a:pt x="1206818" y="71409"/>
                  </a:cubicBezTo>
                  <a:close/>
                  <a:moveTo>
                    <a:pt x="1188593" y="272318"/>
                  </a:moveTo>
                  <a:cubicBezTo>
                    <a:pt x="1188593" y="276599"/>
                    <a:pt x="1190117" y="280734"/>
                    <a:pt x="1192912" y="283987"/>
                  </a:cubicBezTo>
                  <a:cubicBezTo>
                    <a:pt x="1198309" y="274221"/>
                    <a:pt x="1203706" y="264327"/>
                    <a:pt x="1209104" y="254307"/>
                  </a:cubicBezTo>
                  <a:cubicBezTo>
                    <a:pt x="1208342" y="254244"/>
                    <a:pt x="1207643" y="254244"/>
                    <a:pt x="1206881" y="254307"/>
                  </a:cubicBezTo>
                  <a:cubicBezTo>
                    <a:pt x="1196849" y="254307"/>
                    <a:pt x="1188721" y="262330"/>
                    <a:pt x="1188593" y="272318"/>
                  </a:cubicBezTo>
                  <a:close/>
                  <a:moveTo>
                    <a:pt x="658241" y="436698"/>
                  </a:moveTo>
                  <a:cubicBezTo>
                    <a:pt x="648145" y="436698"/>
                    <a:pt x="639953" y="444873"/>
                    <a:pt x="639953" y="454963"/>
                  </a:cubicBezTo>
                  <a:cubicBezTo>
                    <a:pt x="639953" y="465053"/>
                    <a:pt x="648145" y="473227"/>
                    <a:pt x="658241" y="473227"/>
                  </a:cubicBezTo>
                  <a:cubicBezTo>
                    <a:pt x="668338" y="473227"/>
                    <a:pt x="676529" y="465053"/>
                    <a:pt x="676529" y="454963"/>
                  </a:cubicBezTo>
                  <a:cubicBezTo>
                    <a:pt x="676529" y="444873"/>
                    <a:pt x="668338" y="436698"/>
                    <a:pt x="658241" y="436698"/>
                  </a:cubicBezTo>
                  <a:cubicBezTo>
                    <a:pt x="658241" y="436698"/>
                    <a:pt x="658178" y="436698"/>
                    <a:pt x="658178" y="436698"/>
                  </a:cubicBezTo>
                  <a:close/>
                  <a:moveTo>
                    <a:pt x="1161162" y="25748"/>
                  </a:moveTo>
                  <a:cubicBezTo>
                    <a:pt x="1151065" y="25748"/>
                    <a:pt x="1142874" y="33922"/>
                    <a:pt x="1142874" y="44012"/>
                  </a:cubicBezTo>
                  <a:cubicBezTo>
                    <a:pt x="1142874" y="54102"/>
                    <a:pt x="1151065" y="62277"/>
                    <a:pt x="1161162" y="62277"/>
                  </a:cubicBezTo>
                  <a:cubicBezTo>
                    <a:pt x="1171258" y="62277"/>
                    <a:pt x="1179450" y="54102"/>
                    <a:pt x="1179450" y="44012"/>
                  </a:cubicBezTo>
                  <a:cubicBezTo>
                    <a:pt x="1179323" y="33973"/>
                    <a:pt x="1171131" y="25900"/>
                    <a:pt x="1161098" y="25938"/>
                  </a:cubicBezTo>
                  <a:close/>
                  <a:moveTo>
                    <a:pt x="1280034" y="89673"/>
                  </a:moveTo>
                  <a:cubicBezTo>
                    <a:pt x="1280034" y="93859"/>
                    <a:pt x="1281494" y="97911"/>
                    <a:pt x="1284161" y="101152"/>
                  </a:cubicBezTo>
                  <a:cubicBezTo>
                    <a:pt x="1288606" y="91322"/>
                    <a:pt x="1293051" y="81493"/>
                    <a:pt x="1297432" y="71536"/>
                  </a:cubicBezTo>
                  <a:cubicBezTo>
                    <a:pt x="1287717" y="71942"/>
                    <a:pt x="1279970" y="79939"/>
                    <a:pt x="1279970" y="89673"/>
                  </a:cubicBezTo>
                  <a:close/>
                  <a:moveTo>
                    <a:pt x="1069722" y="208392"/>
                  </a:moveTo>
                  <a:cubicBezTo>
                    <a:pt x="1059625" y="208392"/>
                    <a:pt x="1051434" y="216567"/>
                    <a:pt x="1051434" y="226657"/>
                  </a:cubicBezTo>
                  <a:cubicBezTo>
                    <a:pt x="1051434" y="236747"/>
                    <a:pt x="1059625" y="244921"/>
                    <a:pt x="1069722" y="244921"/>
                  </a:cubicBezTo>
                  <a:cubicBezTo>
                    <a:pt x="1079818" y="244921"/>
                    <a:pt x="1088010" y="236747"/>
                    <a:pt x="1088010" y="226657"/>
                  </a:cubicBezTo>
                  <a:cubicBezTo>
                    <a:pt x="1088010" y="216567"/>
                    <a:pt x="1079818" y="208392"/>
                    <a:pt x="1069722" y="208392"/>
                  </a:cubicBezTo>
                  <a:cubicBezTo>
                    <a:pt x="1069722" y="208392"/>
                    <a:pt x="1069658" y="208392"/>
                    <a:pt x="1069658" y="208392"/>
                  </a:cubicBezTo>
                  <a:close/>
                  <a:moveTo>
                    <a:pt x="1252601" y="25748"/>
                  </a:moveTo>
                  <a:cubicBezTo>
                    <a:pt x="1242505" y="25748"/>
                    <a:pt x="1234313" y="33922"/>
                    <a:pt x="1234313" y="44012"/>
                  </a:cubicBezTo>
                  <a:cubicBezTo>
                    <a:pt x="1234313" y="54102"/>
                    <a:pt x="1242505" y="62277"/>
                    <a:pt x="1252601" y="62277"/>
                  </a:cubicBezTo>
                  <a:cubicBezTo>
                    <a:pt x="1262698" y="62277"/>
                    <a:pt x="1270889" y="54102"/>
                    <a:pt x="1270889" y="44012"/>
                  </a:cubicBezTo>
                  <a:cubicBezTo>
                    <a:pt x="1270762" y="33973"/>
                    <a:pt x="1262571" y="25900"/>
                    <a:pt x="1252538" y="25938"/>
                  </a:cubicBezTo>
                  <a:close/>
                  <a:moveTo>
                    <a:pt x="1252601" y="117070"/>
                  </a:moveTo>
                  <a:cubicBezTo>
                    <a:pt x="1242505" y="117070"/>
                    <a:pt x="1234313" y="125245"/>
                    <a:pt x="1234313" y="135335"/>
                  </a:cubicBezTo>
                  <a:cubicBezTo>
                    <a:pt x="1234313" y="145424"/>
                    <a:pt x="1242505" y="153599"/>
                    <a:pt x="1252601" y="153599"/>
                  </a:cubicBezTo>
                  <a:cubicBezTo>
                    <a:pt x="1255396" y="153574"/>
                    <a:pt x="1258189" y="152901"/>
                    <a:pt x="1260729" y="151633"/>
                  </a:cubicBezTo>
                  <a:cubicBezTo>
                    <a:pt x="1263904" y="144847"/>
                    <a:pt x="1267079" y="138062"/>
                    <a:pt x="1270318" y="131149"/>
                  </a:cubicBezTo>
                  <a:cubicBezTo>
                    <a:pt x="1268413" y="122879"/>
                    <a:pt x="1261047" y="117032"/>
                    <a:pt x="1252538" y="117070"/>
                  </a:cubicBezTo>
                  <a:close/>
                  <a:moveTo>
                    <a:pt x="1280224" y="0"/>
                  </a:moveTo>
                  <a:cubicBezTo>
                    <a:pt x="1281050" y="9982"/>
                    <a:pt x="1289812" y="17396"/>
                    <a:pt x="1299846" y="16558"/>
                  </a:cubicBezTo>
                  <a:cubicBezTo>
                    <a:pt x="1308672" y="15816"/>
                    <a:pt x="1315657" y="8821"/>
                    <a:pt x="1316419" y="0"/>
                  </a:cubicBezTo>
                  <a:close/>
                  <a:moveTo>
                    <a:pt x="1115124" y="345376"/>
                  </a:moveTo>
                  <a:cubicBezTo>
                    <a:pt x="1105027" y="345376"/>
                    <a:pt x="1096836" y="353551"/>
                    <a:pt x="1096836" y="363640"/>
                  </a:cubicBezTo>
                  <a:cubicBezTo>
                    <a:pt x="1096836" y="373730"/>
                    <a:pt x="1105027" y="381905"/>
                    <a:pt x="1115124" y="381905"/>
                  </a:cubicBezTo>
                  <a:cubicBezTo>
                    <a:pt x="1125221" y="381905"/>
                    <a:pt x="1133412" y="373730"/>
                    <a:pt x="1133412" y="363640"/>
                  </a:cubicBezTo>
                  <a:cubicBezTo>
                    <a:pt x="1133412" y="353652"/>
                    <a:pt x="1125411" y="345515"/>
                    <a:pt x="1115378" y="345376"/>
                  </a:cubicBezTo>
                  <a:close/>
                  <a:moveTo>
                    <a:pt x="1115124" y="254054"/>
                  </a:moveTo>
                  <a:cubicBezTo>
                    <a:pt x="1105027" y="254054"/>
                    <a:pt x="1096836" y="262228"/>
                    <a:pt x="1096836" y="272318"/>
                  </a:cubicBezTo>
                  <a:cubicBezTo>
                    <a:pt x="1096836" y="282408"/>
                    <a:pt x="1105027" y="290583"/>
                    <a:pt x="1115124" y="290583"/>
                  </a:cubicBezTo>
                  <a:cubicBezTo>
                    <a:pt x="1125221" y="290583"/>
                    <a:pt x="1133412" y="282408"/>
                    <a:pt x="1133412" y="272318"/>
                  </a:cubicBezTo>
                  <a:cubicBezTo>
                    <a:pt x="1133285" y="262406"/>
                    <a:pt x="1125284" y="254383"/>
                    <a:pt x="1115378" y="254244"/>
                  </a:cubicBezTo>
                  <a:close/>
                  <a:moveTo>
                    <a:pt x="1069404" y="25748"/>
                  </a:moveTo>
                  <a:cubicBezTo>
                    <a:pt x="1059307" y="25748"/>
                    <a:pt x="1051116" y="33922"/>
                    <a:pt x="1051116" y="44012"/>
                  </a:cubicBezTo>
                  <a:cubicBezTo>
                    <a:pt x="1051116" y="54102"/>
                    <a:pt x="1059307" y="62277"/>
                    <a:pt x="1069404" y="62277"/>
                  </a:cubicBezTo>
                  <a:cubicBezTo>
                    <a:pt x="1079500" y="62277"/>
                    <a:pt x="1087692" y="54102"/>
                    <a:pt x="1087692" y="44012"/>
                  </a:cubicBezTo>
                  <a:cubicBezTo>
                    <a:pt x="1087565" y="34100"/>
                    <a:pt x="1079564" y="26078"/>
                    <a:pt x="1069658" y="25938"/>
                  </a:cubicBezTo>
                  <a:close/>
                  <a:moveTo>
                    <a:pt x="1069404" y="117070"/>
                  </a:moveTo>
                  <a:cubicBezTo>
                    <a:pt x="1059307" y="117070"/>
                    <a:pt x="1051116" y="125245"/>
                    <a:pt x="1051116" y="135335"/>
                  </a:cubicBezTo>
                  <a:cubicBezTo>
                    <a:pt x="1051116" y="145424"/>
                    <a:pt x="1059307" y="153599"/>
                    <a:pt x="1069404" y="153599"/>
                  </a:cubicBezTo>
                  <a:cubicBezTo>
                    <a:pt x="1079500" y="153599"/>
                    <a:pt x="1087692" y="145424"/>
                    <a:pt x="1087692" y="135335"/>
                  </a:cubicBezTo>
                  <a:cubicBezTo>
                    <a:pt x="1087692" y="125346"/>
                    <a:pt x="1079627" y="117210"/>
                    <a:pt x="1069658" y="117070"/>
                  </a:cubicBezTo>
                  <a:close/>
                  <a:moveTo>
                    <a:pt x="1160844" y="299715"/>
                  </a:moveTo>
                  <a:cubicBezTo>
                    <a:pt x="1150748" y="299715"/>
                    <a:pt x="1142556" y="307890"/>
                    <a:pt x="1142556" y="317979"/>
                  </a:cubicBezTo>
                  <a:cubicBezTo>
                    <a:pt x="1142556" y="328069"/>
                    <a:pt x="1150748" y="336244"/>
                    <a:pt x="1160844" y="336244"/>
                  </a:cubicBezTo>
                  <a:lnTo>
                    <a:pt x="1162495" y="336244"/>
                  </a:lnTo>
                  <a:cubicBezTo>
                    <a:pt x="1167512" y="327790"/>
                    <a:pt x="1172528" y="319330"/>
                    <a:pt x="1177544" y="310876"/>
                  </a:cubicBezTo>
                  <a:cubicBezTo>
                    <a:pt x="1174750" y="304255"/>
                    <a:pt x="1168274" y="299892"/>
                    <a:pt x="1161098" y="299715"/>
                  </a:cubicBezTo>
                  <a:close/>
                  <a:moveTo>
                    <a:pt x="1160844" y="208392"/>
                  </a:moveTo>
                  <a:cubicBezTo>
                    <a:pt x="1150748" y="208392"/>
                    <a:pt x="1142556" y="216567"/>
                    <a:pt x="1142556" y="226657"/>
                  </a:cubicBezTo>
                  <a:cubicBezTo>
                    <a:pt x="1142556" y="236747"/>
                    <a:pt x="1150748" y="244921"/>
                    <a:pt x="1160844" y="244921"/>
                  </a:cubicBezTo>
                  <a:cubicBezTo>
                    <a:pt x="1170940" y="244921"/>
                    <a:pt x="1179132" y="236747"/>
                    <a:pt x="1179132" y="226657"/>
                  </a:cubicBezTo>
                  <a:cubicBezTo>
                    <a:pt x="1179132" y="216669"/>
                    <a:pt x="1171067" y="208532"/>
                    <a:pt x="1161098" y="208392"/>
                  </a:cubicBezTo>
                  <a:close/>
                  <a:moveTo>
                    <a:pt x="1115124" y="162731"/>
                  </a:moveTo>
                  <a:cubicBezTo>
                    <a:pt x="1105027" y="162731"/>
                    <a:pt x="1096836" y="170906"/>
                    <a:pt x="1096836" y="180996"/>
                  </a:cubicBezTo>
                  <a:cubicBezTo>
                    <a:pt x="1096836" y="191086"/>
                    <a:pt x="1105027" y="199260"/>
                    <a:pt x="1115124" y="199260"/>
                  </a:cubicBezTo>
                  <a:cubicBezTo>
                    <a:pt x="1125221" y="199260"/>
                    <a:pt x="1133412" y="191086"/>
                    <a:pt x="1133412" y="180996"/>
                  </a:cubicBezTo>
                  <a:cubicBezTo>
                    <a:pt x="1133412" y="171007"/>
                    <a:pt x="1125411" y="162871"/>
                    <a:pt x="1115378" y="162731"/>
                  </a:cubicBezTo>
                  <a:close/>
                  <a:moveTo>
                    <a:pt x="1115124" y="71409"/>
                  </a:moveTo>
                  <a:cubicBezTo>
                    <a:pt x="1105027" y="71409"/>
                    <a:pt x="1096836" y="79584"/>
                    <a:pt x="1096836" y="89673"/>
                  </a:cubicBezTo>
                  <a:cubicBezTo>
                    <a:pt x="1096836" y="99763"/>
                    <a:pt x="1105027" y="107938"/>
                    <a:pt x="1115124" y="107938"/>
                  </a:cubicBezTo>
                  <a:cubicBezTo>
                    <a:pt x="1125221" y="107938"/>
                    <a:pt x="1133412" y="99763"/>
                    <a:pt x="1133412" y="89673"/>
                  </a:cubicBezTo>
                  <a:cubicBezTo>
                    <a:pt x="1133412" y="79685"/>
                    <a:pt x="1125411" y="71548"/>
                    <a:pt x="1115378" y="71409"/>
                  </a:cubicBezTo>
                  <a:close/>
                  <a:moveTo>
                    <a:pt x="1160844" y="117070"/>
                  </a:moveTo>
                  <a:cubicBezTo>
                    <a:pt x="1150748" y="117070"/>
                    <a:pt x="1142556" y="125245"/>
                    <a:pt x="1142556" y="135335"/>
                  </a:cubicBezTo>
                  <a:cubicBezTo>
                    <a:pt x="1142556" y="145424"/>
                    <a:pt x="1150748" y="153599"/>
                    <a:pt x="1160844" y="153599"/>
                  </a:cubicBezTo>
                  <a:cubicBezTo>
                    <a:pt x="1170940" y="153599"/>
                    <a:pt x="1179132" y="145424"/>
                    <a:pt x="1179132" y="135335"/>
                  </a:cubicBezTo>
                  <a:cubicBezTo>
                    <a:pt x="1179132" y="125346"/>
                    <a:pt x="1171067" y="117210"/>
                    <a:pt x="1161098" y="117070"/>
                  </a:cubicBezTo>
                  <a:close/>
                  <a:moveTo>
                    <a:pt x="749364" y="619343"/>
                  </a:moveTo>
                  <a:cubicBezTo>
                    <a:pt x="739267" y="619343"/>
                    <a:pt x="731076" y="627518"/>
                    <a:pt x="731076" y="637607"/>
                  </a:cubicBezTo>
                  <a:cubicBezTo>
                    <a:pt x="731076" y="640747"/>
                    <a:pt x="731965" y="643822"/>
                    <a:pt x="733489" y="646549"/>
                  </a:cubicBezTo>
                  <a:cubicBezTo>
                    <a:pt x="743776" y="647057"/>
                    <a:pt x="754190" y="647310"/>
                    <a:pt x="764794" y="647374"/>
                  </a:cubicBezTo>
                  <a:cubicBezTo>
                    <a:pt x="770192" y="638850"/>
                    <a:pt x="767652" y="627568"/>
                    <a:pt x="759143" y="622171"/>
                  </a:cubicBezTo>
                  <a:cubicBezTo>
                    <a:pt x="756222" y="620326"/>
                    <a:pt x="752793" y="619349"/>
                    <a:pt x="749364" y="619343"/>
                  </a:cubicBezTo>
                  <a:close/>
                  <a:moveTo>
                    <a:pt x="749364" y="436698"/>
                  </a:moveTo>
                  <a:cubicBezTo>
                    <a:pt x="739267" y="436698"/>
                    <a:pt x="731076" y="444873"/>
                    <a:pt x="731076" y="454963"/>
                  </a:cubicBezTo>
                  <a:cubicBezTo>
                    <a:pt x="731076" y="465053"/>
                    <a:pt x="739267" y="473227"/>
                    <a:pt x="749364" y="473227"/>
                  </a:cubicBezTo>
                  <a:cubicBezTo>
                    <a:pt x="759461" y="473227"/>
                    <a:pt x="767652" y="465053"/>
                    <a:pt x="767652" y="454963"/>
                  </a:cubicBezTo>
                  <a:cubicBezTo>
                    <a:pt x="767652" y="444974"/>
                    <a:pt x="759587" y="436838"/>
                    <a:pt x="749618" y="436698"/>
                  </a:cubicBezTo>
                  <a:close/>
                  <a:moveTo>
                    <a:pt x="749364" y="528021"/>
                  </a:moveTo>
                  <a:cubicBezTo>
                    <a:pt x="739204" y="527983"/>
                    <a:pt x="731012" y="536164"/>
                    <a:pt x="730949" y="546285"/>
                  </a:cubicBezTo>
                  <a:cubicBezTo>
                    <a:pt x="730886" y="556407"/>
                    <a:pt x="739077" y="564638"/>
                    <a:pt x="749237" y="564676"/>
                  </a:cubicBezTo>
                  <a:cubicBezTo>
                    <a:pt x="759397" y="564714"/>
                    <a:pt x="767588" y="556533"/>
                    <a:pt x="767652" y="546412"/>
                  </a:cubicBezTo>
                  <a:cubicBezTo>
                    <a:pt x="767652" y="546367"/>
                    <a:pt x="767652" y="546330"/>
                    <a:pt x="767652" y="546285"/>
                  </a:cubicBezTo>
                  <a:cubicBezTo>
                    <a:pt x="767652" y="536297"/>
                    <a:pt x="759587" y="528160"/>
                    <a:pt x="749618" y="528021"/>
                  </a:cubicBezTo>
                  <a:close/>
                  <a:moveTo>
                    <a:pt x="703644" y="25748"/>
                  </a:moveTo>
                  <a:cubicBezTo>
                    <a:pt x="693548" y="25748"/>
                    <a:pt x="685356" y="33922"/>
                    <a:pt x="685356" y="44012"/>
                  </a:cubicBezTo>
                  <a:cubicBezTo>
                    <a:pt x="685356" y="54102"/>
                    <a:pt x="693548" y="62277"/>
                    <a:pt x="703644" y="62277"/>
                  </a:cubicBezTo>
                  <a:cubicBezTo>
                    <a:pt x="713740" y="62277"/>
                    <a:pt x="721932" y="54102"/>
                    <a:pt x="721932" y="44012"/>
                  </a:cubicBezTo>
                  <a:cubicBezTo>
                    <a:pt x="721805" y="34100"/>
                    <a:pt x="713804" y="26078"/>
                    <a:pt x="703898" y="25938"/>
                  </a:cubicBezTo>
                  <a:close/>
                  <a:moveTo>
                    <a:pt x="749364" y="162731"/>
                  </a:moveTo>
                  <a:cubicBezTo>
                    <a:pt x="739267" y="162731"/>
                    <a:pt x="731076" y="170906"/>
                    <a:pt x="731076" y="180996"/>
                  </a:cubicBezTo>
                  <a:cubicBezTo>
                    <a:pt x="731076" y="191086"/>
                    <a:pt x="739267" y="199260"/>
                    <a:pt x="749364" y="199260"/>
                  </a:cubicBezTo>
                  <a:cubicBezTo>
                    <a:pt x="759461" y="199260"/>
                    <a:pt x="767652" y="191086"/>
                    <a:pt x="767652" y="180996"/>
                  </a:cubicBezTo>
                  <a:cubicBezTo>
                    <a:pt x="767652" y="171007"/>
                    <a:pt x="759587" y="162871"/>
                    <a:pt x="749618" y="162731"/>
                  </a:cubicBezTo>
                  <a:close/>
                  <a:moveTo>
                    <a:pt x="749364" y="345376"/>
                  </a:moveTo>
                  <a:cubicBezTo>
                    <a:pt x="739267" y="345376"/>
                    <a:pt x="731076" y="353551"/>
                    <a:pt x="731076" y="363640"/>
                  </a:cubicBezTo>
                  <a:cubicBezTo>
                    <a:pt x="731076" y="373730"/>
                    <a:pt x="739267" y="381905"/>
                    <a:pt x="749364" y="381905"/>
                  </a:cubicBezTo>
                  <a:cubicBezTo>
                    <a:pt x="759461" y="381905"/>
                    <a:pt x="767652" y="373730"/>
                    <a:pt x="767652" y="363640"/>
                  </a:cubicBezTo>
                  <a:cubicBezTo>
                    <a:pt x="767652" y="353652"/>
                    <a:pt x="759587" y="345515"/>
                    <a:pt x="749618" y="345376"/>
                  </a:cubicBezTo>
                  <a:close/>
                  <a:moveTo>
                    <a:pt x="749364" y="71409"/>
                  </a:moveTo>
                  <a:cubicBezTo>
                    <a:pt x="739267" y="71409"/>
                    <a:pt x="731076" y="79584"/>
                    <a:pt x="731076" y="89673"/>
                  </a:cubicBezTo>
                  <a:cubicBezTo>
                    <a:pt x="731076" y="99763"/>
                    <a:pt x="739267" y="107938"/>
                    <a:pt x="749364" y="107938"/>
                  </a:cubicBezTo>
                  <a:cubicBezTo>
                    <a:pt x="759461" y="107938"/>
                    <a:pt x="767652" y="99763"/>
                    <a:pt x="767652" y="89673"/>
                  </a:cubicBezTo>
                  <a:cubicBezTo>
                    <a:pt x="767652" y="79685"/>
                    <a:pt x="759587" y="71548"/>
                    <a:pt x="749618" y="71409"/>
                  </a:cubicBezTo>
                  <a:close/>
                  <a:moveTo>
                    <a:pt x="703644" y="117070"/>
                  </a:moveTo>
                  <a:cubicBezTo>
                    <a:pt x="693548" y="117070"/>
                    <a:pt x="685356" y="125245"/>
                    <a:pt x="685356" y="135335"/>
                  </a:cubicBezTo>
                  <a:cubicBezTo>
                    <a:pt x="685356" y="145424"/>
                    <a:pt x="693548" y="153599"/>
                    <a:pt x="703644" y="153599"/>
                  </a:cubicBezTo>
                  <a:cubicBezTo>
                    <a:pt x="713740" y="153599"/>
                    <a:pt x="721932" y="145424"/>
                    <a:pt x="721932" y="135335"/>
                  </a:cubicBezTo>
                  <a:cubicBezTo>
                    <a:pt x="721932" y="125346"/>
                    <a:pt x="713867" y="117210"/>
                    <a:pt x="703898" y="117070"/>
                  </a:cubicBezTo>
                  <a:close/>
                  <a:moveTo>
                    <a:pt x="749364" y="254054"/>
                  </a:moveTo>
                  <a:cubicBezTo>
                    <a:pt x="739267" y="254054"/>
                    <a:pt x="731076" y="262228"/>
                    <a:pt x="731076" y="272318"/>
                  </a:cubicBezTo>
                  <a:cubicBezTo>
                    <a:pt x="731076" y="282408"/>
                    <a:pt x="739267" y="290583"/>
                    <a:pt x="749364" y="290583"/>
                  </a:cubicBezTo>
                  <a:cubicBezTo>
                    <a:pt x="759461" y="290583"/>
                    <a:pt x="767652" y="282408"/>
                    <a:pt x="767652" y="272318"/>
                  </a:cubicBezTo>
                  <a:cubicBezTo>
                    <a:pt x="767525" y="262406"/>
                    <a:pt x="759524" y="254383"/>
                    <a:pt x="749618" y="254244"/>
                  </a:cubicBezTo>
                  <a:close/>
                  <a:moveTo>
                    <a:pt x="703644" y="482359"/>
                  </a:moveTo>
                  <a:cubicBezTo>
                    <a:pt x="693548" y="482359"/>
                    <a:pt x="685356" y="490534"/>
                    <a:pt x="685356" y="500624"/>
                  </a:cubicBezTo>
                  <a:cubicBezTo>
                    <a:pt x="685356" y="510714"/>
                    <a:pt x="693548" y="518888"/>
                    <a:pt x="703644" y="518888"/>
                  </a:cubicBezTo>
                  <a:cubicBezTo>
                    <a:pt x="713740" y="518888"/>
                    <a:pt x="721932" y="510714"/>
                    <a:pt x="721932" y="500624"/>
                  </a:cubicBezTo>
                  <a:cubicBezTo>
                    <a:pt x="721805" y="490712"/>
                    <a:pt x="713804" y="482689"/>
                    <a:pt x="703898" y="482550"/>
                  </a:cubicBezTo>
                  <a:close/>
                  <a:moveTo>
                    <a:pt x="657924" y="71409"/>
                  </a:moveTo>
                  <a:cubicBezTo>
                    <a:pt x="647827" y="71409"/>
                    <a:pt x="639636" y="79584"/>
                    <a:pt x="639636" y="89673"/>
                  </a:cubicBezTo>
                  <a:cubicBezTo>
                    <a:pt x="639636" y="99763"/>
                    <a:pt x="647827" y="107938"/>
                    <a:pt x="657924" y="107938"/>
                  </a:cubicBezTo>
                  <a:cubicBezTo>
                    <a:pt x="668020" y="107938"/>
                    <a:pt x="676212" y="99763"/>
                    <a:pt x="676212" y="89673"/>
                  </a:cubicBezTo>
                  <a:cubicBezTo>
                    <a:pt x="676212" y="79685"/>
                    <a:pt x="668211" y="71548"/>
                    <a:pt x="658178" y="71409"/>
                  </a:cubicBezTo>
                  <a:close/>
                  <a:moveTo>
                    <a:pt x="886524" y="117070"/>
                  </a:moveTo>
                  <a:cubicBezTo>
                    <a:pt x="876427" y="117070"/>
                    <a:pt x="868236" y="125245"/>
                    <a:pt x="868236" y="135335"/>
                  </a:cubicBezTo>
                  <a:cubicBezTo>
                    <a:pt x="868236" y="145424"/>
                    <a:pt x="876427" y="153599"/>
                    <a:pt x="886524" y="153599"/>
                  </a:cubicBezTo>
                  <a:cubicBezTo>
                    <a:pt x="896620" y="153599"/>
                    <a:pt x="904812" y="145424"/>
                    <a:pt x="904812" y="135335"/>
                  </a:cubicBezTo>
                  <a:cubicBezTo>
                    <a:pt x="904812" y="125346"/>
                    <a:pt x="896811" y="117210"/>
                    <a:pt x="886778" y="117070"/>
                  </a:cubicBezTo>
                  <a:close/>
                  <a:moveTo>
                    <a:pt x="657924" y="162731"/>
                  </a:moveTo>
                  <a:cubicBezTo>
                    <a:pt x="647827" y="162731"/>
                    <a:pt x="639636" y="170906"/>
                    <a:pt x="639636" y="180996"/>
                  </a:cubicBezTo>
                  <a:cubicBezTo>
                    <a:pt x="639636" y="191086"/>
                    <a:pt x="647827" y="199260"/>
                    <a:pt x="657924" y="199260"/>
                  </a:cubicBezTo>
                  <a:cubicBezTo>
                    <a:pt x="668020" y="199260"/>
                    <a:pt x="676212" y="191086"/>
                    <a:pt x="676212" y="180996"/>
                  </a:cubicBezTo>
                  <a:cubicBezTo>
                    <a:pt x="676212" y="171007"/>
                    <a:pt x="668211" y="162871"/>
                    <a:pt x="658178" y="162731"/>
                  </a:cubicBezTo>
                  <a:close/>
                  <a:moveTo>
                    <a:pt x="657924" y="345376"/>
                  </a:moveTo>
                  <a:cubicBezTo>
                    <a:pt x="647827" y="345376"/>
                    <a:pt x="639636" y="353551"/>
                    <a:pt x="639636" y="363640"/>
                  </a:cubicBezTo>
                  <a:cubicBezTo>
                    <a:pt x="639636" y="373730"/>
                    <a:pt x="647827" y="381905"/>
                    <a:pt x="657924" y="381905"/>
                  </a:cubicBezTo>
                  <a:cubicBezTo>
                    <a:pt x="668020" y="381905"/>
                    <a:pt x="676212" y="373730"/>
                    <a:pt x="676212" y="363640"/>
                  </a:cubicBezTo>
                  <a:cubicBezTo>
                    <a:pt x="676212" y="353652"/>
                    <a:pt x="668211" y="345515"/>
                    <a:pt x="658178" y="345376"/>
                  </a:cubicBezTo>
                  <a:close/>
                  <a:moveTo>
                    <a:pt x="703644" y="391037"/>
                  </a:moveTo>
                  <a:cubicBezTo>
                    <a:pt x="693548" y="391037"/>
                    <a:pt x="685356" y="399212"/>
                    <a:pt x="685356" y="409302"/>
                  </a:cubicBezTo>
                  <a:cubicBezTo>
                    <a:pt x="685356" y="419391"/>
                    <a:pt x="693548" y="427566"/>
                    <a:pt x="703644" y="427566"/>
                  </a:cubicBezTo>
                  <a:cubicBezTo>
                    <a:pt x="713740" y="427566"/>
                    <a:pt x="721932" y="419391"/>
                    <a:pt x="721932" y="409302"/>
                  </a:cubicBezTo>
                  <a:cubicBezTo>
                    <a:pt x="721932" y="399313"/>
                    <a:pt x="713867" y="391177"/>
                    <a:pt x="703898" y="391037"/>
                  </a:cubicBezTo>
                  <a:close/>
                  <a:moveTo>
                    <a:pt x="703644" y="573682"/>
                  </a:moveTo>
                  <a:cubicBezTo>
                    <a:pt x="693548" y="573682"/>
                    <a:pt x="685356" y="581856"/>
                    <a:pt x="685356" y="591946"/>
                  </a:cubicBezTo>
                  <a:cubicBezTo>
                    <a:pt x="685356" y="602036"/>
                    <a:pt x="693548" y="610211"/>
                    <a:pt x="703644" y="610211"/>
                  </a:cubicBezTo>
                  <a:cubicBezTo>
                    <a:pt x="713740" y="610211"/>
                    <a:pt x="721932" y="602036"/>
                    <a:pt x="721932" y="591946"/>
                  </a:cubicBezTo>
                  <a:cubicBezTo>
                    <a:pt x="721932" y="581958"/>
                    <a:pt x="713867" y="573821"/>
                    <a:pt x="703898" y="573682"/>
                  </a:cubicBezTo>
                  <a:close/>
                  <a:moveTo>
                    <a:pt x="703644" y="208392"/>
                  </a:moveTo>
                  <a:cubicBezTo>
                    <a:pt x="693548" y="208392"/>
                    <a:pt x="685356" y="216567"/>
                    <a:pt x="685356" y="226657"/>
                  </a:cubicBezTo>
                  <a:cubicBezTo>
                    <a:pt x="685356" y="236747"/>
                    <a:pt x="693548" y="244921"/>
                    <a:pt x="703644" y="244921"/>
                  </a:cubicBezTo>
                  <a:cubicBezTo>
                    <a:pt x="713740" y="244921"/>
                    <a:pt x="721932" y="236747"/>
                    <a:pt x="721932" y="226657"/>
                  </a:cubicBezTo>
                  <a:cubicBezTo>
                    <a:pt x="721932" y="216669"/>
                    <a:pt x="713867" y="208532"/>
                    <a:pt x="703898" y="208392"/>
                  </a:cubicBezTo>
                  <a:close/>
                  <a:moveTo>
                    <a:pt x="703644" y="299715"/>
                  </a:moveTo>
                  <a:cubicBezTo>
                    <a:pt x="693548" y="299715"/>
                    <a:pt x="685356" y="307890"/>
                    <a:pt x="685356" y="317979"/>
                  </a:cubicBezTo>
                  <a:cubicBezTo>
                    <a:pt x="685356" y="328069"/>
                    <a:pt x="693548" y="336244"/>
                    <a:pt x="703644" y="336244"/>
                  </a:cubicBezTo>
                  <a:cubicBezTo>
                    <a:pt x="713740" y="336244"/>
                    <a:pt x="721932" y="328069"/>
                    <a:pt x="721932" y="317979"/>
                  </a:cubicBezTo>
                  <a:cubicBezTo>
                    <a:pt x="721932" y="307991"/>
                    <a:pt x="713867" y="299854"/>
                    <a:pt x="703898" y="299715"/>
                  </a:cubicBezTo>
                  <a:close/>
                  <a:moveTo>
                    <a:pt x="795084" y="573682"/>
                  </a:moveTo>
                  <a:cubicBezTo>
                    <a:pt x="784987" y="573682"/>
                    <a:pt x="776796" y="581856"/>
                    <a:pt x="776796" y="591946"/>
                  </a:cubicBezTo>
                  <a:cubicBezTo>
                    <a:pt x="776796" y="602036"/>
                    <a:pt x="784987" y="610211"/>
                    <a:pt x="795084" y="610211"/>
                  </a:cubicBezTo>
                  <a:cubicBezTo>
                    <a:pt x="805180" y="610211"/>
                    <a:pt x="813372" y="602036"/>
                    <a:pt x="813372" y="591946"/>
                  </a:cubicBezTo>
                  <a:cubicBezTo>
                    <a:pt x="813372" y="581958"/>
                    <a:pt x="805371" y="573821"/>
                    <a:pt x="795338" y="573682"/>
                  </a:cubicBezTo>
                  <a:close/>
                  <a:moveTo>
                    <a:pt x="657924" y="254054"/>
                  </a:moveTo>
                  <a:cubicBezTo>
                    <a:pt x="647827" y="254054"/>
                    <a:pt x="639636" y="262228"/>
                    <a:pt x="639636" y="272318"/>
                  </a:cubicBezTo>
                  <a:cubicBezTo>
                    <a:pt x="639636" y="282408"/>
                    <a:pt x="647827" y="290583"/>
                    <a:pt x="657924" y="290583"/>
                  </a:cubicBezTo>
                  <a:cubicBezTo>
                    <a:pt x="668020" y="290583"/>
                    <a:pt x="676212" y="282408"/>
                    <a:pt x="676212" y="272318"/>
                  </a:cubicBezTo>
                  <a:cubicBezTo>
                    <a:pt x="676085" y="262406"/>
                    <a:pt x="668084" y="254383"/>
                    <a:pt x="658178" y="254244"/>
                  </a:cubicBezTo>
                  <a:close/>
                  <a:moveTo>
                    <a:pt x="840804" y="162731"/>
                  </a:moveTo>
                  <a:cubicBezTo>
                    <a:pt x="830707" y="162731"/>
                    <a:pt x="822516" y="170906"/>
                    <a:pt x="822516" y="180996"/>
                  </a:cubicBezTo>
                  <a:cubicBezTo>
                    <a:pt x="822516" y="191086"/>
                    <a:pt x="830707" y="199260"/>
                    <a:pt x="840804" y="199260"/>
                  </a:cubicBezTo>
                  <a:cubicBezTo>
                    <a:pt x="850900" y="199260"/>
                    <a:pt x="859092" y="191086"/>
                    <a:pt x="859092" y="180996"/>
                  </a:cubicBezTo>
                  <a:cubicBezTo>
                    <a:pt x="859092" y="171007"/>
                    <a:pt x="851027" y="162871"/>
                    <a:pt x="841058" y="162731"/>
                  </a:cubicBezTo>
                  <a:close/>
                  <a:moveTo>
                    <a:pt x="840804" y="71409"/>
                  </a:moveTo>
                  <a:cubicBezTo>
                    <a:pt x="830707" y="71409"/>
                    <a:pt x="822516" y="79584"/>
                    <a:pt x="822516" y="89673"/>
                  </a:cubicBezTo>
                  <a:cubicBezTo>
                    <a:pt x="822516" y="99763"/>
                    <a:pt x="830707" y="107938"/>
                    <a:pt x="840804" y="107938"/>
                  </a:cubicBezTo>
                  <a:cubicBezTo>
                    <a:pt x="850900" y="107938"/>
                    <a:pt x="859092" y="99763"/>
                    <a:pt x="859092" y="89673"/>
                  </a:cubicBezTo>
                  <a:cubicBezTo>
                    <a:pt x="859092" y="79685"/>
                    <a:pt x="851027" y="71548"/>
                    <a:pt x="841058" y="71409"/>
                  </a:cubicBezTo>
                  <a:close/>
                  <a:moveTo>
                    <a:pt x="840804" y="345376"/>
                  </a:moveTo>
                  <a:cubicBezTo>
                    <a:pt x="830707" y="345376"/>
                    <a:pt x="822516" y="353551"/>
                    <a:pt x="822516" y="363640"/>
                  </a:cubicBezTo>
                  <a:cubicBezTo>
                    <a:pt x="822516" y="373730"/>
                    <a:pt x="830707" y="381905"/>
                    <a:pt x="840804" y="381905"/>
                  </a:cubicBezTo>
                  <a:cubicBezTo>
                    <a:pt x="850900" y="381905"/>
                    <a:pt x="859092" y="373730"/>
                    <a:pt x="859092" y="363640"/>
                  </a:cubicBezTo>
                  <a:cubicBezTo>
                    <a:pt x="859092" y="353652"/>
                    <a:pt x="851027" y="345515"/>
                    <a:pt x="841058" y="345376"/>
                  </a:cubicBezTo>
                  <a:close/>
                  <a:moveTo>
                    <a:pt x="886524" y="573682"/>
                  </a:moveTo>
                  <a:cubicBezTo>
                    <a:pt x="876427" y="573682"/>
                    <a:pt x="868236" y="581856"/>
                    <a:pt x="868236" y="591946"/>
                  </a:cubicBezTo>
                  <a:cubicBezTo>
                    <a:pt x="868236" y="602036"/>
                    <a:pt x="876427" y="610211"/>
                    <a:pt x="886524" y="610211"/>
                  </a:cubicBezTo>
                  <a:cubicBezTo>
                    <a:pt x="896620" y="610211"/>
                    <a:pt x="904812" y="602036"/>
                    <a:pt x="904812" y="591946"/>
                  </a:cubicBezTo>
                  <a:cubicBezTo>
                    <a:pt x="904812" y="581958"/>
                    <a:pt x="896811" y="573821"/>
                    <a:pt x="886778" y="573682"/>
                  </a:cubicBezTo>
                  <a:close/>
                  <a:moveTo>
                    <a:pt x="840804" y="254054"/>
                  </a:moveTo>
                  <a:cubicBezTo>
                    <a:pt x="830707" y="254054"/>
                    <a:pt x="822516" y="262228"/>
                    <a:pt x="822516" y="272318"/>
                  </a:cubicBezTo>
                  <a:cubicBezTo>
                    <a:pt x="822516" y="282408"/>
                    <a:pt x="830707" y="290583"/>
                    <a:pt x="840804" y="290583"/>
                  </a:cubicBezTo>
                  <a:cubicBezTo>
                    <a:pt x="850900" y="290583"/>
                    <a:pt x="859092" y="282408"/>
                    <a:pt x="859092" y="272318"/>
                  </a:cubicBezTo>
                  <a:cubicBezTo>
                    <a:pt x="858965" y="262406"/>
                    <a:pt x="850964" y="254383"/>
                    <a:pt x="841058" y="254244"/>
                  </a:cubicBezTo>
                  <a:close/>
                  <a:moveTo>
                    <a:pt x="886524" y="208392"/>
                  </a:moveTo>
                  <a:cubicBezTo>
                    <a:pt x="876427" y="208392"/>
                    <a:pt x="868236" y="216567"/>
                    <a:pt x="868236" y="226657"/>
                  </a:cubicBezTo>
                  <a:cubicBezTo>
                    <a:pt x="868236" y="236747"/>
                    <a:pt x="876427" y="244921"/>
                    <a:pt x="886524" y="244921"/>
                  </a:cubicBezTo>
                  <a:cubicBezTo>
                    <a:pt x="896620" y="244921"/>
                    <a:pt x="904812" y="236747"/>
                    <a:pt x="904812" y="226657"/>
                  </a:cubicBezTo>
                  <a:cubicBezTo>
                    <a:pt x="904812" y="216669"/>
                    <a:pt x="896811" y="208532"/>
                    <a:pt x="886778" y="208392"/>
                  </a:cubicBezTo>
                  <a:close/>
                  <a:moveTo>
                    <a:pt x="886524" y="299715"/>
                  </a:moveTo>
                  <a:cubicBezTo>
                    <a:pt x="876427" y="299715"/>
                    <a:pt x="868236" y="307890"/>
                    <a:pt x="868236" y="317979"/>
                  </a:cubicBezTo>
                  <a:cubicBezTo>
                    <a:pt x="868236" y="328069"/>
                    <a:pt x="876427" y="336244"/>
                    <a:pt x="886524" y="336244"/>
                  </a:cubicBezTo>
                  <a:cubicBezTo>
                    <a:pt x="896620" y="336244"/>
                    <a:pt x="904812" y="328069"/>
                    <a:pt x="904812" y="317979"/>
                  </a:cubicBezTo>
                  <a:cubicBezTo>
                    <a:pt x="904812" y="307991"/>
                    <a:pt x="896811" y="299854"/>
                    <a:pt x="886778" y="299715"/>
                  </a:cubicBezTo>
                  <a:close/>
                  <a:moveTo>
                    <a:pt x="886524" y="391037"/>
                  </a:moveTo>
                  <a:cubicBezTo>
                    <a:pt x="876427" y="391037"/>
                    <a:pt x="868236" y="399212"/>
                    <a:pt x="868236" y="409302"/>
                  </a:cubicBezTo>
                  <a:cubicBezTo>
                    <a:pt x="868236" y="419391"/>
                    <a:pt x="876427" y="427566"/>
                    <a:pt x="886524" y="427566"/>
                  </a:cubicBezTo>
                  <a:cubicBezTo>
                    <a:pt x="896620" y="427566"/>
                    <a:pt x="904812" y="419391"/>
                    <a:pt x="904812" y="409302"/>
                  </a:cubicBezTo>
                  <a:cubicBezTo>
                    <a:pt x="904812" y="399313"/>
                    <a:pt x="896811" y="391177"/>
                    <a:pt x="886778" y="391037"/>
                  </a:cubicBezTo>
                  <a:close/>
                  <a:moveTo>
                    <a:pt x="886524" y="482359"/>
                  </a:moveTo>
                  <a:cubicBezTo>
                    <a:pt x="876427" y="482359"/>
                    <a:pt x="868236" y="490534"/>
                    <a:pt x="868236" y="500624"/>
                  </a:cubicBezTo>
                  <a:cubicBezTo>
                    <a:pt x="868236" y="510714"/>
                    <a:pt x="876427" y="518888"/>
                    <a:pt x="886524" y="518888"/>
                  </a:cubicBezTo>
                  <a:cubicBezTo>
                    <a:pt x="896620" y="518888"/>
                    <a:pt x="904812" y="510714"/>
                    <a:pt x="904812" y="500624"/>
                  </a:cubicBezTo>
                  <a:cubicBezTo>
                    <a:pt x="904685" y="490712"/>
                    <a:pt x="896684" y="482689"/>
                    <a:pt x="886778" y="482550"/>
                  </a:cubicBezTo>
                  <a:close/>
                  <a:moveTo>
                    <a:pt x="795084" y="391037"/>
                  </a:moveTo>
                  <a:cubicBezTo>
                    <a:pt x="784987" y="391037"/>
                    <a:pt x="776796" y="399212"/>
                    <a:pt x="776796" y="409302"/>
                  </a:cubicBezTo>
                  <a:cubicBezTo>
                    <a:pt x="776796" y="419391"/>
                    <a:pt x="784987" y="427566"/>
                    <a:pt x="795084" y="427566"/>
                  </a:cubicBezTo>
                  <a:cubicBezTo>
                    <a:pt x="805180" y="427566"/>
                    <a:pt x="813372" y="419391"/>
                    <a:pt x="813372" y="409302"/>
                  </a:cubicBezTo>
                  <a:cubicBezTo>
                    <a:pt x="813372" y="399313"/>
                    <a:pt x="805371" y="391177"/>
                    <a:pt x="795338" y="391037"/>
                  </a:cubicBezTo>
                  <a:close/>
                  <a:moveTo>
                    <a:pt x="795084" y="299715"/>
                  </a:moveTo>
                  <a:cubicBezTo>
                    <a:pt x="784987" y="299715"/>
                    <a:pt x="776796" y="307890"/>
                    <a:pt x="776796" y="317979"/>
                  </a:cubicBezTo>
                  <a:cubicBezTo>
                    <a:pt x="776796" y="328069"/>
                    <a:pt x="784987" y="336244"/>
                    <a:pt x="795084" y="336244"/>
                  </a:cubicBezTo>
                  <a:cubicBezTo>
                    <a:pt x="805180" y="336244"/>
                    <a:pt x="813372" y="328069"/>
                    <a:pt x="813372" y="317979"/>
                  </a:cubicBezTo>
                  <a:cubicBezTo>
                    <a:pt x="813372" y="307991"/>
                    <a:pt x="805371" y="299854"/>
                    <a:pt x="795338" y="299715"/>
                  </a:cubicBezTo>
                  <a:close/>
                  <a:moveTo>
                    <a:pt x="840804" y="436698"/>
                  </a:moveTo>
                  <a:cubicBezTo>
                    <a:pt x="830707" y="436698"/>
                    <a:pt x="822516" y="444873"/>
                    <a:pt x="822516" y="454963"/>
                  </a:cubicBezTo>
                  <a:cubicBezTo>
                    <a:pt x="822516" y="465053"/>
                    <a:pt x="830707" y="473227"/>
                    <a:pt x="840804" y="473227"/>
                  </a:cubicBezTo>
                  <a:cubicBezTo>
                    <a:pt x="850900" y="473227"/>
                    <a:pt x="859092" y="465053"/>
                    <a:pt x="859092" y="454963"/>
                  </a:cubicBezTo>
                  <a:cubicBezTo>
                    <a:pt x="859092" y="444974"/>
                    <a:pt x="851027" y="436838"/>
                    <a:pt x="841058" y="436698"/>
                  </a:cubicBezTo>
                  <a:close/>
                  <a:moveTo>
                    <a:pt x="795084" y="208392"/>
                  </a:moveTo>
                  <a:cubicBezTo>
                    <a:pt x="784987" y="208392"/>
                    <a:pt x="776796" y="216567"/>
                    <a:pt x="776796" y="226657"/>
                  </a:cubicBezTo>
                  <a:cubicBezTo>
                    <a:pt x="776796" y="236747"/>
                    <a:pt x="784987" y="244921"/>
                    <a:pt x="795084" y="244921"/>
                  </a:cubicBezTo>
                  <a:cubicBezTo>
                    <a:pt x="805180" y="244921"/>
                    <a:pt x="813372" y="236747"/>
                    <a:pt x="813372" y="226657"/>
                  </a:cubicBezTo>
                  <a:cubicBezTo>
                    <a:pt x="813372" y="216669"/>
                    <a:pt x="805371" y="208532"/>
                    <a:pt x="795338" y="208392"/>
                  </a:cubicBezTo>
                  <a:close/>
                  <a:moveTo>
                    <a:pt x="795084" y="482359"/>
                  </a:moveTo>
                  <a:cubicBezTo>
                    <a:pt x="784987" y="482359"/>
                    <a:pt x="776796" y="490534"/>
                    <a:pt x="776796" y="500624"/>
                  </a:cubicBezTo>
                  <a:cubicBezTo>
                    <a:pt x="776796" y="510714"/>
                    <a:pt x="784987" y="518888"/>
                    <a:pt x="795084" y="518888"/>
                  </a:cubicBezTo>
                  <a:cubicBezTo>
                    <a:pt x="805180" y="518888"/>
                    <a:pt x="813372" y="510714"/>
                    <a:pt x="813372" y="500624"/>
                  </a:cubicBezTo>
                  <a:cubicBezTo>
                    <a:pt x="813245" y="490712"/>
                    <a:pt x="805244" y="482689"/>
                    <a:pt x="795338" y="482550"/>
                  </a:cubicBezTo>
                  <a:close/>
                  <a:moveTo>
                    <a:pt x="795084" y="117070"/>
                  </a:moveTo>
                  <a:cubicBezTo>
                    <a:pt x="784987" y="117070"/>
                    <a:pt x="776796" y="125245"/>
                    <a:pt x="776796" y="135335"/>
                  </a:cubicBezTo>
                  <a:cubicBezTo>
                    <a:pt x="776796" y="145424"/>
                    <a:pt x="784987" y="153599"/>
                    <a:pt x="795084" y="153599"/>
                  </a:cubicBezTo>
                  <a:cubicBezTo>
                    <a:pt x="805180" y="153599"/>
                    <a:pt x="813372" y="145424"/>
                    <a:pt x="813372" y="135335"/>
                  </a:cubicBezTo>
                  <a:cubicBezTo>
                    <a:pt x="813372" y="125346"/>
                    <a:pt x="805371" y="117210"/>
                    <a:pt x="795338" y="117070"/>
                  </a:cubicBezTo>
                  <a:close/>
                  <a:moveTo>
                    <a:pt x="840804" y="528021"/>
                  </a:moveTo>
                  <a:cubicBezTo>
                    <a:pt x="830644" y="527983"/>
                    <a:pt x="822452" y="536164"/>
                    <a:pt x="822389" y="546285"/>
                  </a:cubicBezTo>
                  <a:cubicBezTo>
                    <a:pt x="822325" y="556407"/>
                    <a:pt x="830517" y="564638"/>
                    <a:pt x="840677" y="564676"/>
                  </a:cubicBezTo>
                  <a:cubicBezTo>
                    <a:pt x="850837" y="564714"/>
                    <a:pt x="859028" y="556533"/>
                    <a:pt x="859092" y="546412"/>
                  </a:cubicBezTo>
                  <a:cubicBezTo>
                    <a:pt x="859092" y="546367"/>
                    <a:pt x="859092" y="546330"/>
                    <a:pt x="859092" y="546285"/>
                  </a:cubicBezTo>
                  <a:cubicBezTo>
                    <a:pt x="859092" y="536297"/>
                    <a:pt x="851027" y="528160"/>
                    <a:pt x="841058" y="528021"/>
                  </a:cubicBezTo>
                  <a:close/>
                  <a:moveTo>
                    <a:pt x="840804" y="619343"/>
                  </a:moveTo>
                  <a:cubicBezTo>
                    <a:pt x="830707" y="619343"/>
                    <a:pt x="822516" y="627518"/>
                    <a:pt x="822516" y="637607"/>
                  </a:cubicBezTo>
                  <a:cubicBezTo>
                    <a:pt x="822516" y="639148"/>
                    <a:pt x="822770" y="640683"/>
                    <a:pt x="823151" y="642174"/>
                  </a:cubicBezTo>
                  <a:cubicBezTo>
                    <a:pt x="835089" y="639814"/>
                    <a:pt x="846837" y="636701"/>
                    <a:pt x="858393" y="632851"/>
                  </a:cubicBezTo>
                  <a:cubicBezTo>
                    <a:pt x="856298" y="624994"/>
                    <a:pt x="849186" y="619489"/>
                    <a:pt x="841058" y="619343"/>
                  </a:cubicBezTo>
                  <a:close/>
                  <a:moveTo>
                    <a:pt x="795084" y="25748"/>
                  </a:moveTo>
                  <a:cubicBezTo>
                    <a:pt x="784987" y="25748"/>
                    <a:pt x="776796" y="33922"/>
                    <a:pt x="776796" y="44012"/>
                  </a:cubicBezTo>
                  <a:cubicBezTo>
                    <a:pt x="776796" y="54102"/>
                    <a:pt x="784987" y="62277"/>
                    <a:pt x="795084" y="62277"/>
                  </a:cubicBezTo>
                  <a:cubicBezTo>
                    <a:pt x="805180" y="62277"/>
                    <a:pt x="813372" y="54102"/>
                    <a:pt x="813372" y="44012"/>
                  </a:cubicBezTo>
                  <a:cubicBezTo>
                    <a:pt x="813245" y="34100"/>
                    <a:pt x="805244" y="26078"/>
                    <a:pt x="795338" y="25938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378;p7"/>
            <p:cNvSpPr/>
            <p:nvPr/>
          </p:nvSpPr>
          <p:spPr>
            <a:xfrm flipH="1">
              <a:off x="1676047" y="1606642"/>
              <a:ext cx="679513" cy="456825"/>
            </a:xfrm>
            <a:custGeom>
              <a:avLst/>
              <a:gdLst/>
              <a:ahLst/>
              <a:cxnLst/>
              <a:rect l="l" t="t" r="r" b="b"/>
              <a:pathLst>
                <a:path w="1812035" h="1218201" extrusionOk="0">
                  <a:moveTo>
                    <a:pt x="877760" y="1218202"/>
                  </a:moveTo>
                  <a:cubicBezTo>
                    <a:pt x="1373442" y="1218202"/>
                    <a:pt x="1576959" y="444118"/>
                    <a:pt x="1812036" y="0"/>
                  </a:cubicBezTo>
                  <a:lnTo>
                    <a:pt x="0" y="0"/>
                  </a:lnTo>
                  <a:cubicBezTo>
                    <a:pt x="243967" y="601269"/>
                    <a:pt x="522922" y="1218202"/>
                    <a:pt x="877760" y="1218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9" name="Google Shape;379;p7"/>
            <p:cNvSpPr/>
            <p:nvPr/>
          </p:nvSpPr>
          <p:spPr>
            <a:xfrm flipH="1">
              <a:off x="2355561" y="1183542"/>
              <a:ext cx="479298" cy="423103"/>
            </a:xfrm>
            <a:custGeom>
              <a:avLst/>
              <a:gdLst/>
              <a:ahLst/>
              <a:cxnLst/>
              <a:rect l="l" t="t" r="r" b="b"/>
              <a:pathLst>
                <a:path w="1278128" h="1128274" extrusionOk="0">
                  <a:moveTo>
                    <a:pt x="641922" y="0"/>
                  </a:moveTo>
                  <a:cubicBezTo>
                    <a:pt x="371729" y="0"/>
                    <a:pt x="243142" y="659994"/>
                    <a:pt x="0" y="1128275"/>
                  </a:cubicBezTo>
                  <a:lnTo>
                    <a:pt x="1278128" y="1128275"/>
                  </a:lnTo>
                  <a:cubicBezTo>
                    <a:pt x="1046290" y="557066"/>
                    <a:pt x="845947" y="0"/>
                    <a:pt x="641922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Google Shape;380;p7"/>
            <p:cNvSpPr/>
            <p:nvPr/>
          </p:nvSpPr>
          <p:spPr>
            <a:xfrm flipH="1">
              <a:off x="1411014" y="1492704"/>
              <a:ext cx="265033" cy="113939"/>
            </a:xfrm>
            <a:custGeom>
              <a:avLst/>
              <a:gdLst/>
              <a:ahLst/>
              <a:cxnLst/>
              <a:rect l="l" t="t" r="r" b="b"/>
              <a:pathLst>
                <a:path w="706755" h="303837" extrusionOk="0">
                  <a:moveTo>
                    <a:pt x="320167" y="0"/>
                  </a:moveTo>
                  <a:cubicBezTo>
                    <a:pt x="194310" y="0"/>
                    <a:pt x="94615" y="125251"/>
                    <a:pt x="0" y="303837"/>
                  </a:cubicBezTo>
                  <a:lnTo>
                    <a:pt x="706755" y="303837"/>
                  </a:lnTo>
                  <a:cubicBezTo>
                    <a:pt x="594932" y="135335"/>
                    <a:pt x="483933" y="0"/>
                    <a:pt x="320167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1" name="Google Shape;381;p7"/>
            <p:cNvSpPr/>
            <p:nvPr/>
          </p:nvSpPr>
          <p:spPr>
            <a:xfrm flipH="1">
              <a:off x="218" y="1606642"/>
              <a:ext cx="189405" cy="242741"/>
            </a:xfrm>
            <a:custGeom>
              <a:avLst/>
              <a:gdLst/>
              <a:ahLst/>
              <a:cxnLst/>
              <a:rect l="l" t="t" r="r" b="b"/>
              <a:pathLst>
                <a:path w="505079" h="647310" extrusionOk="0">
                  <a:moveTo>
                    <a:pt x="0" y="0"/>
                  </a:moveTo>
                  <a:cubicBezTo>
                    <a:pt x="127000" y="368460"/>
                    <a:pt x="278765" y="644013"/>
                    <a:pt x="505079" y="647310"/>
                  </a:cubicBezTo>
                  <a:lnTo>
                    <a:pt x="505079" y="0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2" name="Google Shape;382;p7"/>
            <p:cNvSpPr/>
            <p:nvPr/>
          </p:nvSpPr>
          <p:spPr>
            <a:xfrm flipH="1">
              <a:off x="3227765" y="1249917"/>
              <a:ext cx="397002" cy="356728"/>
            </a:xfrm>
            <a:custGeom>
              <a:avLst/>
              <a:gdLst/>
              <a:ahLst/>
              <a:cxnLst/>
              <a:rect l="l" t="t" r="r" b="b"/>
              <a:pathLst>
                <a:path w="1058671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058672" y="951274"/>
                  </a:lnTo>
                  <a:cubicBezTo>
                    <a:pt x="920623" y="672805"/>
                    <a:pt x="806005" y="314808"/>
                    <a:pt x="664654" y="17313"/>
                  </a:cubicBezTo>
                  <a:cubicBezTo>
                    <a:pt x="639312" y="6075"/>
                    <a:pt x="611924" y="184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3" name="Google Shape;383;p7"/>
            <p:cNvSpPr/>
            <p:nvPr/>
          </p:nvSpPr>
          <p:spPr>
            <a:xfrm flipH="1">
              <a:off x="1457615" y="1606642"/>
              <a:ext cx="470225" cy="214036"/>
            </a:xfrm>
            <a:custGeom>
              <a:avLst/>
              <a:gdLst/>
              <a:ahLst/>
              <a:cxnLst/>
              <a:rect l="l" t="t" r="r" b="b"/>
              <a:pathLst>
                <a:path w="1253934" h="570764" extrusionOk="0">
                  <a:moveTo>
                    <a:pt x="569913" y="570765"/>
                  </a:moveTo>
                  <a:cubicBezTo>
                    <a:pt x="852488" y="570765"/>
                    <a:pt x="1068959" y="318106"/>
                    <a:pt x="1253934" y="0"/>
                  </a:cubicBezTo>
                  <a:lnTo>
                    <a:pt x="0" y="0"/>
                  </a:lnTo>
                  <a:cubicBezTo>
                    <a:pt x="142240" y="325336"/>
                    <a:pt x="312674" y="570765"/>
                    <a:pt x="569913" y="57076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4" name="Google Shape;384;p7"/>
            <p:cNvSpPr/>
            <p:nvPr/>
          </p:nvSpPr>
          <p:spPr>
            <a:xfrm flipH="1">
              <a:off x="218" y="1202353"/>
              <a:ext cx="314754" cy="404291"/>
            </a:xfrm>
            <a:custGeom>
              <a:avLst/>
              <a:gdLst/>
              <a:ahLst/>
              <a:cxnLst/>
              <a:rect l="l" t="t" r="r" b="b"/>
              <a:pathLst>
                <a:path w="839343" h="1078110" extrusionOk="0">
                  <a:moveTo>
                    <a:pt x="0" y="1078111"/>
                  </a:moveTo>
                  <a:lnTo>
                    <a:pt x="839343" y="1078111"/>
                  </a:lnTo>
                  <a:lnTo>
                    <a:pt x="839343" y="0"/>
                  </a:lnTo>
                  <a:cubicBezTo>
                    <a:pt x="537274" y="5898"/>
                    <a:pt x="328867" y="647881"/>
                    <a:pt x="0" y="1078111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5" name="Google Shape;385;p7"/>
            <p:cNvSpPr/>
            <p:nvPr/>
          </p:nvSpPr>
          <p:spPr>
            <a:xfrm flipH="1">
              <a:off x="1934650" y="1012171"/>
              <a:ext cx="699230" cy="594522"/>
            </a:xfrm>
            <a:custGeom>
              <a:avLst/>
              <a:gdLst/>
              <a:ahLst/>
              <a:cxnLst/>
              <a:rect l="l" t="t" r="r" b="b"/>
              <a:pathLst>
                <a:path w="1864614" h="1585393" extrusionOk="0">
                  <a:moveTo>
                    <a:pt x="215900" y="962880"/>
                  </a:moveTo>
                  <a:lnTo>
                    <a:pt x="839153" y="1585267"/>
                  </a:lnTo>
                  <a:lnTo>
                    <a:pt x="866648" y="1585267"/>
                  </a:lnTo>
                  <a:lnTo>
                    <a:pt x="223329" y="942523"/>
                  </a:lnTo>
                  <a:close/>
                  <a:moveTo>
                    <a:pt x="194754" y="1023761"/>
                  </a:moveTo>
                  <a:lnTo>
                    <a:pt x="757047" y="1585267"/>
                  </a:lnTo>
                  <a:lnTo>
                    <a:pt x="784542" y="1585267"/>
                  </a:lnTo>
                  <a:lnTo>
                    <a:pt x="201866" y="1003341"/>
                  </a:lnTo>
                  <a:cubicBezTo>
                    <a:pt x="199771" y="1010190"/>
                    <a:pt x="197358" y="1016976"/>
                    <a:pt x="195009" y="1023761"/>
                  </a:cubicBezTo>
                  <a:close/>
                  <a:moveTo>
                    <a:pt x="173990" y="1084833"/>
                  </a:moveTo>
                  <a:lnTo>
                    <a:pt x="675132" y="1585267"/>
                  </a:lnTo>
                  <a:lnTo>
                    <a:pt x="702691" y="1585267"/>
                  </a:lnTo>
                  <a:lnTo>
                    <a:pt x="181039" y="1064349"/>
                  </a:lnTo>
                  <a:close/>
                  <a:moveTo>
                    <a:pt x="259143" y="841751"/>
                  </a:moveTo>
                  <a:lnTo>
                    <a:pt x="1003681" y="1585267"/>
                  </a:lnTo>
                  <a:lnTo>
                    <a:pt x="1031177" y="1585267"/>
                  </a:lnTo>
                  <a:lnTo>
                    <a:pt x="266700" y="821584"/>
                  </a:lnTo>
                  <a:close/>
                  <a:moveTo>
                    <a:pt x="237490" y="902188"/>
                  </a:moveTo>
                  <a:lnTo>
                    <a:pt x="921512" y="1585267"/>
                  </a:lnTo>
                  <a:lnTo>
                    <a:pt x="949071" y="1585267"/>
                  </a:lnTo>
                  <a:lnTo>
                    <a:pt x="244729" y="881895"/>
                  </a:lnTo>
                  <a:close/>
                  <a:moveTo>
                    <a:pt x="303657" y="722207"/>
                  </a:moveTo>
                  <a:lnTo>
                    <a:pt x="1167892" y="1585267"/>
                  </a:lnTo>
                  <a:lnTo>
                    <a:pt x="1195451" y="1585267"/>
                  </a:lnTo>
                  <a:lnTo>
                    <a:pt x="311150" y="702358"/>
                  </a:lnTo>
                  <a:cubicBezTo>
                    <a:pt x="308801" y="708953"/>
                    <a:pt x="306260" y="715549"/>
                    <a:pt x="303657" y="722207"/>
                  </a:cubicBezTo>
                  <a:close/>
                  <a:moveTo>
                    <a:pt x="281178" y="781757"/>
                  </a:moveTo>
                  <a:lnTo>
                    <a:pt x="1085850" y="1585267"/>
                  </a:lnTo>
                  <a:lnTo>
                    <a:pt x="1113346" y="1585267"/>
                  </a:lnTo>
                  <a:lnTo>
                    <a:pt x="288671" y="761717"/>
                  </a:lnTo>
                  <a:cubicBezTo>
                    <a:pt x="286131" y="768376"/>
                    <a:pt x="283654" y="775035"/>
                    <a:pt x="281178" y="781757"/>
                  </a:cubicBezTo>
                  <a:close/>
                  <a:moveTo>
                    <a:pt x="45657" y="1448727"/>
                  </a:moveTo>
                  <a:lnTo>
                    <a:pt x="182372" y="1585267"/>
                  </a:lnTo>
                  <a:lnTo>
                    <a:pt x="209867" y="1585267"/>
                  </a:lnTo>
                  <a:lnTo>
                    <a:pt x="53086" y="1428687"/>
                  </a:lnTo>
                  <a:close/>
                  <a:moveTo>
                    <a:pt x="23051" y="1508150"/>
                  </a:moveTo>
                  <a:lnTo>
                    <a:pt x="100266" y="1585267"/>
                  </a:lnTo>
                  <a:lnTo>
                    <a:pt x="127762" y="1585267"/>
                  </a:lnTo>
                  <a:lnTo>
                    <a:pt x="30671" y="1488300"/>
                  </a:lnTo>
                  <a:close/>
                  <a:moveTo>
                    <a:pt x="67501" y="1388797"/>
                  </a:moveTo>
                  <a:lnTo>
                    <a:pt x="264351" y="1585394"/>
                  </a:lnTo>
                  <a:lnTo>
                    <a:pt x="292100" y="1585394"/>
                  </a:lnTo>
                  <a:lnTo>
                    <a:pt x="75121" y="1368757"/>
                  </a:lnTo>
                  <a:close/>
                  <a:moveTo>
                    <a:pt x="326517" y="663228"/>
                  </a:moveTo>
                  <a:lnTo>
                    <a:pt x="1249807" y="1585267"/>
                  </a:lnTo>
                  <a:lnTo>
                    <a:pt x="1277303" y="1585267"/>
                  </a:lnTo>
                  <a:lnTo>
                    <a:pt x="334709" y="643632"/>
                  </a:lnTo>
                  <a:cubicBezTo>
                    <a:pt x="332041" y="650164"/>
                    <a:pt x="329374" y="656696"/>
                    <a:pt x="326771" y="663228"/>
                  </a:cubicBezTo>
                  <a:close/>
                  <a:moveTo>
                    <a:pt x="153035" y="1145905"/>
                  </a:moveTo>
                  <a:lnTo>
                    <a:pt x="593027" y="1585267"/>
                  </a:lnTo>
                  <a:lnTo>
                    <a:pt x="620522" y="1585267"/>
                  </a:lnTo>
                  <a:lnTo>
                    <a:pt x="160084" y="1125421"/>
                  </a:lnTo>
                  <a:close/>
                  <a:moveTo>
                    <a:pt x="0" y="1566812"/>
                  </a:moveTo>
                  <a:lnTo>
                    <a:pt x="18288" y="1585077"/>
                  </a:lnTo>
                  <a:lnTo>
                    <a:pt x="45847" y="1585077"/>
                  </a:lnTo>
                  <a:lnTo>
                    <a:pt x="7747" y="1547026"/>
                  </a:lnTo>
                  <a:cubicBezTo>
                    <a:pt x="5080" y="1554128"/>
                    <a:pt x="2413" y="1560470"/>
                    <a:pt x="0" y="1566812"/>
                  </a:cubicBezTo>
                  <a:close/>
                  <a:moveTo>
                    <a:pt x="132207" y="1206723"/>
                  </a:moveTo>
                  <a:lnTo>
                    <a:pt x="511111" y="1585077"/>
                  </a:lnTo>
                  <a:lnTo>
                    <a:pt x="538607" y="1585077"/>
                  </a:lnTo>
                  <a:lnTo>
                    <a:pt x="139065" y="1186302"/>
                  </a:lnTo>
                  <a:close/>
                  <a:moveTo>
                    <a:pt x="110998" y="1267605"/>
                  </a:moveTo>
                  <a:lnTo>
                    <a:pt x="428942" y="1585077"/>
                  </a:lnTo>
                  <a:lnTo>
                    <a:pt x="456438" y="1585077"/>
                  </a:lnTo>
                  <a:lnTo>
                    <a:pt x="118110" y="1247184"/>
                  </a:lnTo>
                  <a:cubicBezTo>
                    <a:pt x="115570" y="1254223"/>
                    <a:pt x="113221" y="1261009"/>
                    <a:pt x="110808" y="1267795"/>
                  </a:cubicBezTo>
                  <a:close/>
                  <a:moveTo>
                    <a:pt x="89662" y="1328233"/>
                  </a:moveTo>
                  <a:lnTo>
                    <a:pt x="346837" y="1585077"/>
                  </a:lnTo>
                  <a:lnTo>
                    <a:pt x="374333" y="1585077"/>
                  </a:lnTo>
                  <a:lnTo>
                    <a:pt x="96838" y="1307939"/>
                  </a:lnTo>
                  <a:cubicBezTo>
                    <a:pt x="94234" y="1314915"/>
                    <a:pt x="91884" y="1321701"/>
                    <a:pt x="89472" y="1328423"/>
                  </a:cubicBezTo>
                  <a:close/>
                  <a:moveTo>
                    <a:pt x="1792922" y="1361400"/>
                  </a:moveTo>
                  <a:lnTo>
                    <a:pt x="599122" y="169137"/>
                  </a:lnTo>
                  <a:cubicBezTo>
                    <a:pt x="594868" y="173956"/>
                    <a:pt x="590614" y="178966"/>
                    <a:pt x="586422" y="183976"/>
                  </a:cubicBezTo>
                  <a:lnTo>
                    <a:pt x="1809750" y="1405920"/>
                  </a:lnTo>
                  <a:cubicBezTo>
                    <a:pt x="1804035" y="1391251"/>
                    <a:pt x="1798383" y="1376475"/>
                    <a:pt x="1792732" y="1361591"/>
                  </a:cubicBezTo>
                  <a:close/>
                  <a:moveTo>
                    <a:pt x="1608772" y="849171"/>
                  </a:moveTo>
                  <a:lnTo>
                    <a:pt x="785876" y="27967"/>
                  </a:lnTo>
                  <a:cubicBezTo>
                    <a:pt x="779526" y="30631"/>
                    <a:pt x="773176" y="33421"/>
                    <a:pt x="766826" y="36402"/>
                  </a:cubicBezTo>
                  <a:lnTo>
                    <a:pt x="1624076" y="892549"/>
                  </a:lnTo>
                  <a:close/>
                  <a:moveTo>
                    <a:pt x="1745488" y="1231837"/>
                  </a:moveTo>
                  <a:lnTo>
                    <a:pt x="638873" y="127217"/>
                  </a:lnTo>
                  <a:cubicBezTo>
                    <a:pt x="634238" y="131720"/>
                    <a:pt x="629603" y="136222"/>
                    <a:pt x="625030" y="140915"/>
                  </a:cubicBezTo>
                  <a:lnTo>
                    <a:pt x="1760728" y="1275088"/>
                  </a:lnTo>
                  <a:close/>
                  <a:moveTo>
                    <a:pt x="1700149" y="1104493"/>
                  </a:moveTo>
                  <a:lnTo>
                    <a:pt x="682689" y="89166"/>
                  </a:lnTo>
                  <a:cubicBezTo>
                    <a:pt x="677609" y="93161"/>
                    <a:pt x="672528" y="97347"/>
                    <a:pt x="667512" y="101533"/>
                  </a:cubicBezTo>
                  <a:lnTo>
                    <a:pt x="1714818" y="1147490"/>
                  </a:lnTo>
                  <a:close/>
                  <a:moveTo>
                    <a:pt x="1558734" y="717197"/>
                  </a:moveTo>
                  <a:lnTo>
                    <a:pt x="848423" y="8435"/>
                  </a:lnTo>
                  <a:cubicBezTo>
                    <a:pt x="841058" y="10020"/>
                    <a:pt x="833691" y="11859"/>
                    <a:pt x="826453" y="13952"/>
                  </a:cubicBezTo>
                  <a:lnTo>
                    <a:pt x="1575753" y="762288"/>
                  </a:lnTo>
                  <a:cubicBezTo>
                    <a:pt x="1569974" y="747239"/>
                    <a:pt x="1564132" y="732272"/>
                    <a:pt x="1558354" y="717388"/>
                  </a:cubicBezTo>
                  <a:close/>
                  <a:moveTo>
                    <a:pt x="1655128" y="977593"/>
                  </a:moveTo>
                  <a:lnTo>
                    <a:pt x="731266" y="55491"/>
                  </a:lnTo>
                  <a:cubicBezTo>
                    <a:pt x="725615" y="58852"/>
                    <a:pt x="719963" y="62404"/>
                    <a:pt x="714375" y="66082"/>
                  </a:cubicBezTo>
                  <a:lnTo>
                    <a:pt x="1670050" y="1020337"/>
                  </a:lnTo>
                  <a:cubicBezTo>
                    <a:pt x="1664843" y="1006131"/>
                    <a:pt x="1659827" y="991925"/>
                    <a:pt x="1654746" y="977783"/>
                  </a:cubicBezTo>
                  <a:close/>
                  <a:moveTo>
                    <a:pt x="1289876" y="202621"/>
                  </a:moveTo>
                  <a:lnTo>
                    <a:pt x="1173035" y="85995"/>
                  </a:lnTo>
                  <a:cubicBezTo>
                    <a:pt x="1150029" y="68341"/>
                    <a:pt x="1125385" y="52924"/>
                    <a:pt x="1099439" y="39954"/>
                  </a:cubicBezTo>
                  <a:lnTo>
                    <a:pt x="1356423" y="296544"/>
                  </a:lnTo>
                  <a:cubicBezTo>
                    <a:pt x="1335786" y="264142"/>
                    <a:pt x="1313434" y="232854"/>
                    <a:pt x="1289495" y="202812"/>
                  </a:cubicBezTo>
                  <a:close/>
                  <a:moveTo>
                    <a:pt x="1501457" y="577994"/>
                  </a:moveTo>
                  <a:lnTo>
                    <a:pt x="922147" y="0"/>
                  </a:lnTo>
                  <a:cubicBezTo>
                    <a:pt x="913321" y="0"/>
                    <a:pt x="904558" y="634"/>
                    <a:pt x="895922" y="1332"/>
                  </a:cubicBezTo>
                  <a:lnTo>
                    <a:pt x="1521396" y="625938"/>
                  </a:lnTo>
                  <a:cubicBezTo>
                    <a:pt x="1514666" y="609894"/>
                    <a:pt x="1507934" y="593912"/>
                    <a:pt x="1501077" y="578185"/>
                  </a:cubicBezTo>
                  <a:close/>
                  <a:moveTo>
                    <a:pt x="1428496" y="423127"/>
                  </a:moveTo>
                  <a:lnTo>
                    <a:pt x="1013841" y="9576"/>
                  </a:lnTo>
                  <a:cubicBezTo>
                    <a:pt x="1002792" y="7039"/>
                    <a:pt x="991597" y="4926"/>
                    <a:pt x="980250" y="3234"/>
                  </a:cubicBezTo>
                  <a:lnTo>
                    <a:pt x="1455293" y="477667"/>
                  </a:lnTo>
                  <a:cubicBezTo>
                    <a:pt x="1446340" y="459275"/>
                    <a:pt x="1437322" y="441157"/>
                    <a:pt x="1428115" y="423317"/>
                  </a:cubicBezTo>
                  <a:close/>
                  <a:moveTo>
                    <a:pt x="456057" y="381651"/>
                  </a:moveTo>
                  <a:lnTo>
                    <a:pt x="1661033" y="1585077"/>
                  </a:lnTo>
                  <a:lnTo>
                    <a:pt x="1688592" y="1585077"/>
                  </a:lnTo>
                  <a:lnTo>
                    <a:pt x="465455" y="364084"/>
                  </a:lnTo>
                  <a:cubicBezTo>
                    <a:pt x="462153" y="369982"/>
                    <a:pt x="458915" y="375880"/>
                    <a:pt x="455676" y="381842"/>
                  </a:cubicBezTo>
                  <a:close/>
                  <a:moveTo>
                    <a:pt x="427990" y="435620"/>
                  </a:moveTo>
                  <a:lnTo>
                    <a:pt x="1578928" y="1585077"/>
                  </a:lnTo>
                  <a:lnTo>
                    <a:pt x="1606423" y="1585077"/>
                  </a:lnTo>
                  <a:lnTo>
                    <a:pt x="436880" y="417609"/>
                  </a:lnTo>
                  <a:cubicBezTo>
                    <a:pt x="433769" y="423634"/>
                    <a:pt x="430657" y="429659"/>
                    <a:pt x="427609" y="435810"/>
                  </a:cubicBezTo>
                  <a:close/>
                  <a:moveTo>
                    <a:pt x="1845564" y="1495847"/>
                  </a:moveTo>
                  <a:lnTo>
                    <a:pt x="561911" y="214354"/>
                  </a:lnTo>
                  <a:cubicBezTo>
                    <a:pt x="557975" y="219554"/>
                    <a:pt x="554101" y="224881"/>
                    <a:pt x="550164" y="230145"/>
                  </a:cubicBezTo>
                  <a:lnTo>
                    <a:pt x="1864614" y="1542904"/>
                  </a:lnTo>
                  <a:cubicBezTo>
                    <a:pt x="1858137" y="1527429"/>
                    <a:pt x="1851660" y="1511828"/>
                    <a:pt x="1845183" y="1496037"/>
                  </a:cubicBezTo>
                  <a:close/>
                  <a:moveTo>
                    <a:pt x="375222" y="547553"/>
                  </a:moveTo>
                  <a:lnTo>
                    <a:pt x="1414272" y="1585267"/>
                  </a:lnTo>
                  <a:lnTo>
                    <a:pt x="1441831" y="1585267"/>
                  </a:lnTo>
                  <a:lnTo>
                    <a:pt x="383730" y="528528"/>
                  </a:lnTo>
                  <a:cubicBezTo>
                    <a:pt x="381000" y="534870"/>
                    <a:pt x="378016" y="541148"/>
                    <a:pt x="375222" y="547553"/>
                  </a:cubicBezTo>
                  <a:close/>
                  <a:moveTo>
                    <a:pt x="400622" y="491111"/>
                  </a:moveTo>
                  <a:lnTo>
                    <a:pt x="1496251" y="1585267"/>
                  </a:lnTo>
                  <a:lnTo>
                    <a:pt x="1524000" y="1585267"/>
                  </a:lnTo>
                  <a:lnTo>
                    <a:pt x="409702" y="472466"/>
                  </a:lnTo>
                  <a:close/>
                  <a:moveTo>
                    <a:pt x="516509" y="278723"/>
                  </a:moveTo>
                  <a:lnTo>
                    <a:pt x="1824609" y="1585140"/>
                  </a:lnTo>
                  <a:lnTo>
                    <a:pt x="1852105" y="1585140"/>
                  </a:lnTo>
                  <a:lnTo>
                    <a:pt x="527685" y="262235"/>
                  </a:lnTo>
                  <a:cubicBezTo>
                    <a:pt x="524002" y="267689"/>
                    <a:pt x="520319" y="273079"/>
                    <a:pt x="516699" y="278723"/>
                  </a:cubicBezTo>
                  <a:close/>
                  <a:moveTo>
                    <a:pt x="484759" y="329458"/>
                  </a:moveTo>
                  <a:lnTo>
                    <a:pt x="1742059" y="1585140"/>
                  </a:lnTo>
                  <a:lnTo>
                    <a:pt x="1769555" y="1585140"/>
                  </a:lnTo>
                  <a:lnTo>
                    <a:pt x="495617" y="312208"/>
                  </a:lnTo>
                  <a:cubicBezTo>
                    <a:pt x="492125" y="317916"/>
                    <a:pt x="488950" y="323814"/>
                    <a:pt x="485267" y="329395"/>
                  </a:cubicBezTo>
                  <a:close/>
                  <a:moveTo>
                    <a:pt x="350076" y="605010"/>
                  </a:moveTo>
                  <a:lnTo>
                    <a:pt x="1331659" y="1585330"/>
                  </a:lnTo>
                  <a:lnTo>
                    <a:pt x="1359154" y="1585330"/>
                  </a:lnTo>
                  <a:lnTo>
                    <a:pt x="358775" y="585668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6" name="Google Shape;386;p7"/>
            <p:cNvSpPr/>
            <p:nvPr/>
          </p:nvSpPr>
          <p:spPr>
            <a:xfrm flipH="1">
              <a:off x="189647" y="898161"/>
              <a:ext cx="710732" cy="708485"/>
            </a:xfrm>
            <a:custGeom>
              <a:avLst/>
              <a:gdLst/>
              <a:ahLst/>
              <a:cxnLst/>
              <a:rect l="l" t="t" r="r" b="b"/>
              <a:pathLst>
                <a:path w="1895284" h="1889294" extrusionOk="0">
                  <a:moveTo>
                    <a:pt x="878205" y="1889294"/>
                  </a:moveTo>
                  <a:lnTo>
                    <a:pt x="931735" y="1889294"/>
                  </a:lnTo>
                  <a:lnTo>
                    <a:pt x="931735" y="14333"/>
                  </a:lnTo>
                  <a:cubicBezTo>
                    <a:pt x="913194" y="20420"/>
                    <a:pt x="895286" y="28190"/>
                    <a:pt x="878205" y="37544"/>
                  </a:cubicBezTo>
                  <a:close/>
                  <a:moveTo>
                    <a:pt x="607695" y="1889294"/>
                  </a:moveTo>
                  <a:lnTo>
                    <a:pt x="661226" y="1889294"/>
                  </a:lnTo>
                  <a:lnTo>
                    <a:pt x="661226" y="256971"/>
                  </a:lnTo>
                  <a:cubicBezTo>
                    <a:pt x="643065" y="284241"/>
                    <a:pt x="625221" y="313223"/>
                    <a:pt x="607695" y="343917"/>
                  </a:cubicBezTo>
                  <a:close/>
                  <a:moveTo>
                    <a:pt x="427419" y="1889294"/>
                  </a:moveTo>
                  <a:lnTo>
                    <a:pt x="480885" y="1889294"/>
                  </a:lnTo>
                  <a:lnTo>
                    <a:pt x="480885" y="601903"/>
                  </a:lnTo>
                  <a:cubicBezTo>
                    <a:pt x="462852" y="643505"/>
                    <a:pt x="445009" y="686357"/>
                    <a:pt x="427419" y="730452"/>
                  </a:cubicBezTo>
                  <a:close/>
                  <a:moveTo>
                    <a:pt x="697865" y="1889294"/>
                  </a:moveTo>
                  <a:lnTo>
                    <a:pt x="751396" y="1889294"/>
                  </a:lnTo>
                  <a:lnTo>
                    <a:pt x="751396" y="140281"/>
                  </a:lnTo>
                  <a:cubicBezTo>
                    <a:pt x="733171" y="160068"/>
                    <a:pt x="715328" y="181651"/>
                    <a:pt x="697865" y="205031"/>
                  </a:cubicBezTo>
                  <a:close/>
                  <a:moveTo>
                    <a:pt x="517525" y="1889294"/>
                  </a:moveTo>
                  <a:lnTo>
                    <a:pt x="571056" y="1889294"/>
                  </a:lnTo>
                  <a:lnTo>
                    <a:pt x="571056" y="411141"/>
                  </a:lnTo>
                  <a:cubicBezTo>
                    <a:pt x="552895" y="445894"/>
                    <a:pt x="535115" y="482296"/>
                    <a:pt x="517525" y="520030"/>
                  </a:cubicBezTo>
                  <a:close/>
                  <a:moveTo>
                    <a:pt x="66675" y="1889294"/>
                  </a:moveTo>
                  <a:lnTo>
                    <a:pt x="120206" y="1889294"/>
                  </a:lnTo>
                  <a:lnTo>
                    <a:pt x="120206" y="1579813"/>
                  </a:lnTo>
                  <a:cubicBezTo>
                    <a:pt x="102489" y="1628309"/>
                    <a:pt x="84646" y="1676037"/>
                    <a:pt x="66675" y="1723011"/>
                  </a:cubicBezTo>
                  <a:close/>
                  <a:moveTo>
                    <a:pt x="30035" y="1889294"/>
                  </a:moveTo>
                  <a:lnTo>
                    <a:pt x="30035" y="1816363"/>
                  </a:lnTo>
                  <a:cubicBezTo>
                    <a:pt x="20066" y="1841014"/>
                    <a:pt x="10096" y="1865322"/>
                    <a:pt x="0" y="1889294"/>
                  </a:cubicBezTo>
                  <a:close/>
                  <a:moveTo>
                    <a:pt x="247015" y="1889294"/>
                  </a:moveTo>
                  <a:lnTo>
                    <a:pt x="300482" y="1889294"/>
                  </a:lnTo>
                  <a:lnTo>
                    <a:pt x="300482" y="1069676"/>
                  </a:lnTo>
                  <a:cubicBezTo>
                    <a:pt x="282639" y="1119986"/>
                    <a:pt x="264858" y="1170721"/>
                    <a:pt x="247015" y="1221880"/>
                  </a:cubicBezTo>
                  <a:close/>
                  <a:moveTo>
                    <a:pt x="337185" y="1889294"/>
                  </a:moveTo>
                  <a:lnTo>
                    <a:pt x="390652" y="1889294"/>
                  </a:lnTo>
                  <a:lnTo>
                    <a:pt x="390652" y="823867"/>
                  </a:lnTo>
                  <a:cubicBezTo>
                    <a:pt x="372682" y="870923"/>
                    <a:pt x="354902" y="918823"/>
                    <a:pt x="337185" y="967573"/>
                  </a:cubicBezTo>
                  <a:close/>
                  <a:moveTo>
                    <a:pt x="156845" y="1889294"/>
                  </a:moveTo>
                  <a:lnTo>
                    <a:pt x="210376" y="1889294"/>
                  </a:lnTo>
                  <a:lnTo>
                    <a:pt x="210376" y="1326393"/>
                  </a:lnTo>
                  <a:cubicBezTo>
                    <a:pt x="192532" y="1377128"/>
                    <a:pt x="174689" y="1427691"/>
                    <a:pt x="156845" y="1478090"/>
                  </a:cubicBezTo>
                  <a:close/>
                  <a:moveTo>
                    <a:pt x="787971" y="1889294"/>
                  </a:moveTo>
                  <a:lnTo>
                    <a:pt x="841502" y="1889294"/>
                  </a:lnTo>
                  <a:lnTo>
                    <a:pt x="841502" y="60184"/>
                  </a:lnTo>
                  <a:cubicBezTo>
                    <a:pt x="822643" y="73317"/>
                    <a:pt x="804799" y="87748"/>
                    <a:pt x="787971" y="103372"/>
                  </a:cubicBezTo>
                  <a:close/>
                  <a:moveTo>
                    <a:pt x="1501902" y="1889294"/>
                  </a:moveTo>
                  <a:lnTo>
                    <a:pt x="1555369" y="1889294"/>
                  </a:lnTo>
                  <a:lnTo>
                    <a:pt x="1555369" y="725442"/>
                  </a:lnTo>
                  <a:cubicBezTo>
                    <a:pt x="1538033" y="671917"/>
                    <a:pt x="1520254" y="620041"/>
                    <a:pt x="1501902" y="570194"/>
                  </a:cubicBezTo>
                  <a:close/>
                  <a:moveTo>
                    <a:pt x="1592008" y="1889294"/>
                  </a:moveTo>
                  <a:lnTo>
                    <a:pt x="1645539" y="1889294"/>
                  </a:lnTo>
                  <a:lnTo>
                    <a:pt x="1645539" y="1026298"/>
                  </a:lnTo>
                  <a:cubicBezTo>
                    <a:pt x="1628013" y="964021"/>
                    <a:pt x="1610234" y="902569"/>
                    <a:pt x="1592008" y="842385"/>
                  </a:cubicBezTo>
                  <a:close/>
                  <a:moveTo>
                    <a:pt x="1682179" y="1889294"/>
                  </a:moveTo>
                  <a:lnTo>
                    <a:pt x="1735709" y="1889294"/>
                  </a:lnTo>
                  <a:lnTo>
                    <a:pt x="1735709" y="1353980"/>
                  </a:lnTo>
                  <a:cubicBezTo>
                    <a:pt x="1717866" y="1288786"/>
                    <a:pt x="1700085" y="1223339"/>
                    <a:pt x="1682179" y="1158272"/>
                  </a:cubicBezTo>
                  <a:close/>
                  <a:moveTo>
                    <a:pt x="1862519" y="1790425"/>
                  </a:moveTo>
                  <a:lnTo>
                    <a:pt x="1862519" y="1889294"/>
                  </a:lnTo>
                  <a:lnTo>
                    <a:pt x="1895284" y="1889294"/>
                  </a:lnTo>
                  <a:cubicBezTo>
                    <a:pt x="1884235" y="1856995"/>
                    <a:pt x="1873314" y="1824037"/>
                    <a:pt x="1862582" y="1790425"/>
                  </a:cubicBezTo>
                  <a:close/>
                  <a:moveTo>
                    <a:pt x="1772348" y="1889294"/>
                  </a:moveTo>
                  <a:lnTo>
                    <a:pt x="1825879" y="1889294"/>
                  </a:lnTo>
                  <a:lnTo>
                    <a:pt x="1825879" y="1671833"/>
                  </a:lnTo>
                  <a:cubicBezTo>
                    <a:pt x="1807718" y="1611205"/>
                    <a:pt x="1789938" y="1549245"/>
                    <a:pt x="1772348" y="1486525"/>
                  </a:cubicBezTo>
                  <a:close/>
                  <a:moveTo>
                    <a:pt x="968375" y="4883"/>
                  </a:moveTo>
                  <a:lnTo>
                    <a:pt x="968375" y="1889294"/>
                  </a:lnTo>
                  <a:lnTo>
                    <a:pt x="1021842" y="1889294"/>
                  </a:lnTo>
                  <a:lnTo>
                    <a:pt x="1021842" y="0"/>
                  </a:lnTo>
                  <a:lnTo>
                    <a:pt x="1020191" y="0"/>
                  </a:lnTo>
                  <a:cubicBezTo>
                    <a:pt x="1002792" y="-8"/>
                    <a:pt x="985457" y="1627"/>
                    <a:pt x="968375" y="4883"/>
                  </a:cubicBezTo>
                  <a:close/>
                  <a:moveTo>
                    <a:pt x="1050925" y="1889294"/>
                  </a:moveTo>
                  <a:lnTo>
                    <a:pt x="1104456" y="1889294"/>
                  </a:lnTo>
                  <a:lnTo>
                    <a:pt x="1104456" y="13318"/>
                  </a:lnTo>
                  <a:cubicBezTo>
                    <a:pt x="1087057" y="7658"/>
                    <a:pt x="1069086" y="3770"/>
                    <a:pt x="1050925" y="1712"/>
                  </a:cubicBezTo>
                  <a:close/>
                  <a:moveTo>
                    <a:pt x="1141096" y="1889294"/>
                  </a:moveTo>
                  <a:lnTo>
                    <a:pt x="1194626" y="1889294"/>
                  </a:lnTo>
                  <a:lnTo>
                    <a:pt x="1194626" y="60564"/>
                  </a:lnTo>
                  <a:cubicBezTo>
                    <a:pt x="1177862" y="48103"/>
                    <a:pt x="1159891" y="37232"/>
                    <a:pt x="1141096" y="28094"/>
                  </a:cubicBezTo>
                  <a:close/>
                  <a:moveTo>
                    <a:pt x="1321435" y="1889294"/>
                  </a:moveTo>
                  <a:lnTo>
                    <a:pt x="1374902" y="1889294"/>
                  </a:lnTo>
                  <a:lnTo>
                    <a:pt x="1374902" y="284304"/>
                  </a:lnTo>
                  <a:cubicBezTo>
                    <a:pt x="1357694" y="253187"/>
                    <a:pt x="1339850" y="224205"/>
                    <a:pt x="1321435" y="197358"/>
                  </a:cubicBezTo>
                  <a:close/>
                  <a:moveTo>
                    <a:pt x="1231265" y="90942"/>
                  </a:moveTo>
                  <a:lnTo>
                    <a:pt x="1231265" y="1889294"/>
                  </a:lnTo>
                  <a:lnTo>
                    <a:pt x="1284732" y="1889294"/>
                  </a:lnTo>
                  <a:lnTo>
                    <a:pt x="1284732" y="148335"/>
                  </a:lnTo>
                  <a:cubicBezTo>
                    <a:pt x="1268349" y="127978"/>
                    <a:pt x="1250569" y="108800"/>
                    <a:pt x="1231456" y="90942"/>
                  </a:cubicBezTo>
                  <a:close/>
                  <a:moveTo>
                    <a:pt x="1411605" y="1889294"/>
                  </a:moveTo>
                  <a:lnTo>
                    <a:pt x="1465072" y="1889294"/>
                  </a:lnTo>
                  <a:lnTo>
                    <a:pt x="1465072" y="475637"/>
                  </a:lnTo>
                  <a:cubicBezTo>
                    <a:pt x="1447800" y="433401"/>
                    <a:pt x="1430021" y="393193"/>
                    <a:pt x="1411605" y="35514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7" name="Google Shape;387;p7"/>
            <p:cNvSpPr/>
            <p:nvPr/>
          </p:nvSpPr>
          <p:spPr>
            <a:xfrm flipH="1">
              <a:off x="1410942" y="1569757"/>
              <a:ext cx="46601" cy="36885"/>
            </a:xfrm>
            <a:custGeom>
              <a:avLst/>
              <a:gdLst/>
              <a:ahLst/>
              <a:cxnLst/>
              <a:rect l="l" t="t" r="r" b="b"/>
              <a:pathLst>
                <a:path w="124269" h="98361" extrusionOk="0">
                  <a:moveTo>
                    <a:pt x="0" y="98362"/>
                  </a:moveTo>
                  <a:lnTo>
                    <a:pt x="124269" y="98362"/>
                  </a:lnTo>
                  <a:cubicBezTo>
                    <a:pt x="101409" y="63926"/>
                    <a:pt x="78549" y="30821"/>
                    <a:pt x="55245" y="0"/>
                  </a:cubicBezTo>
                  <a:cubicBezTo>
                    <a:pt x="37020" y="33358"/>
                    <a:pt x="18606" y="66145"/>
                    <a:pt x="0" y="9836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7"/>
            <p:cNvSpPr/>
            <p:nvPr/>
          </p:nvSpPr>
          <p:spPr>
            <a:xfrm flipH="1">
              <a:off x="314972" y="1606642"/>
              <a:ext cx="459581" cy="142691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9" name="Google Shape;389;p7"/>
            <p:cNvSpPr/>
            <p:nvPr/>
          </p:nvSpPr>
          <p:spPr>
            <a:xfrm flipH="1">
              <a:off x="2636739" y="1606143"/>
              <a:ext cx="506206" cy="237366"/>
            </a:xfrm>
            <a:custGeom>
              <a:avLst/>
              <a:gdLst/>
              <a:ahLst/>
              <a:cxnLst/>
              <a:rect l="l" t="t" r="r" b="b"/>
              <a:pathLst>
                <a:path w="1349883" h="632977" extrusionOk="0">
                  <a:moveTo>
                    <a:pt x="617347" y="0"/>
                  </a:moveTo>
                  <a:cubicBezTo>
                    <a:pt x="595535" y="0"/>
                    <a:pt x="577850" y="17662"/>
                    <a:pt x="577850" y="39446"/>
                  </a:cubicBezTo>
                  <a:cubicBezTo>
                    <a:pt x="577850" y="39465"/>
                    <a:pt x="577850" y="39491"/>
                    <a:pt x="577850" y="39509"/>
                  </a:cubicBezTo>
                  <a:lnTo>
                    <a:pt x="577850" y="569877"/>
                  </a:lnTo>
                  <a:cubicBezTo>
                    <a:pt x="577850" y="591661"/>
                    <a:pt x="595535" y="609323"/>
                    <a:pt x="617347" y="609323"/>
                  </a:cubicBezTo>
                  <a:cubicBezTo>
                    <a:pt x="639159" y="609323"/>
                    <a:pt x="656844" y="591661"/>
                    <a:pt x="656844" y="569877"/>
                  </a:cubicBezTo>
                  <a:lnTo>
                    <a:pt x="656844" y="39509"/>
                  </a:lnTo>
                  <a:cubicBezTo>
                    <a:pt x="656876" y="17725"/>
                    <a:pt x="639223" y="38"/>
                    <a:pt x="617411" y="0"/>
                  </a:cubicBezTo>
                  <a:cubicBezTo>
                    <a:pt x="617392" y="0"/>
                    <a:pt x="617366" y="0"/>
                    <a:pt x="617347" y="0"/>
                  </a:cubicBezTo>
                  <a:close/>
                  <a:moveTo>
                    <a:pt x="39497" y="0"/>
                  </a:moveTo>
                  <a:cubicBezTo>
                    <a:pt x="17685" y="0"/>
                    <a:pt x="0" y="17662"/>
                    <a:pt x="0" y="39446"/>
                  </a:cubicBezTo>
                  <a:cubicBezTo>
                    <a:pt x="0" y="39465"/>
                    <a:pt x="0" y="39491"/>
                    <a:pt x="0" y="39509"/>
                  </a:cubicBezTo>
                  <a:lnTo>
                    <a:pt x="0" y="69506"/>
                  </a:lnTo>
                  <a:cubicBezTo>
                    <a:pt x="0" y="91291"/>
                    <a:pt x="17685" y="108953"/>
                    <a:pt x="39497" y="108953"/>
                  </a:cubicBezTo>
                  <a:cubicBezTo>
                    <a:pt x="61309" y="108953"/>
                    <a:pt x="78994" y="91291"/>
                    <a:pt x="78994" y="69506"/>
                  </a:cubicBezTo>
                  <a:lnTo>
                    <a:pt x="78994" y="39509"/>
                  </a:lnTo>
                  <a:cubicBezTo>
                    <a:pt x="79032" y="17821"/>
                    <a:pt x="61532" y="171"/>
                    <a:pt x="39815" y="0"/>
                  </a:cubicBezTo>
                  <a:close/>
                  <a:moveTo>
                    <a:pt x="501523" y="0"/>
                  </a:moveTo>
                  <a:cubicBezTo>
                    <a:pt x="479711" y="0"/>
                    <a:pt x="462026" y="17662"/>
                    <a:pt x="462026" y="39446"/>
                  </a:cubicBezTo>
                  <a:cubicBezTo>
                    <a:pt x="462026" y="39465"/>
                    <a:pt x="462026" y="39491"/>
                    <a:pt x="462026" y="39509"/>
                  </a:cubicBezTo>
                  <a:lnTo>
                    <a:pt x="462026" y="513561"/>
                  </a:lnTo>
                  <a:cubicBezTo>
                    <a:pt x="462026" y="535345"/>
                    <a:pt x="479711" y="553007"/>
                    <a:pt x="501523" y="553007"/>
                  </a:cubicBezTo>
                  <a:cubicBezTo>
                    <a:pt x="523336" y="553007"/>
                    <a:pt x="541020" y="535345"/>
                    <a:pt x="541020" y="513561"/>
                  </a:cubicBezTo>
                  <a:lnTo>
                    <a:pt x="541020" y="39509"/>
                  </a:lnTo>
                  <a:cubicBezTo>
                    <a:pt x="541058" y="17821"/>
                    <a:pt x="523558" y="171"/>
                    <a:pt x="501841" y="0"/>
                  </a:cubicBezTo>
                  <a:close/>
                  <a:moveTo>
                    <a:pt x="386017" y="0"/>
                  </a:moveTo>
                  <a:cubicBezTo>
                    <a:pt x="364205" y="0"/>
                    <a:pt x="346520" y="17662"/>
                    <a:pt x="346520" y="39446"/>
                  </a:cubicBezTo>
                  <a:cubicBezTo>
                    <a:pt x="346520" y="39465"/>
                    <a:pt x="346520" y="39491"/>
                    <a:pt x="346520" y="39509"/>
                  </a:cubicBezTo>
                  <a:lnTo>
                    <a:pt x="346520" y="437206"/>
                  </a:lnTo>
                  <a:cubicBezTo>
                    <a:pt x="346520" y="458990"/>
                    <a:pt x="364205" y="476652"/>
                    <a:pt x="386017" y="476652"/>
                  </a:cubicBezTo>
                  <a:cubicBezTo>
                    <a:pt x="407829" y="476652"/>
                    <a:pt x="425514" y="458990"/>
                    <a:pt x="425514" y="437206"/>
                  </a:cubicBezTo>
                  <a:lnTo>
                    <a:pt x="425514" y="39509"/>
                  </a:lnTo>
                  <a:cubicBezTo>
                    <a:pt x="425552" y="17821"/>
                    <a:pt x="408051" y="171"/>
                    <a:pt x="386334" y="0"/>
                  </a:cubicBezTo>
                  <a:close/>
                  <a:moveTo>
                    <a:pt x="155004" y="0"/>
                  </a:moveTo>
                  <a:cubicBezTo>
                    <a:pt x="133191" y="0"/>
                    <a:pt x="115507" y="17662"/>
                    <a:pt x="115507" y="39446"/>
                  </a:cubicBezTo>
                  <a:cubicBezTo>
                    <a:pt x="115507" y="39465"/>
                    <a:pt x="115507" y="39491"/>
                    <a:pt x="115507" y="39509"/>
                  </a:cubicBezTo>
                  <a:lnTo>
                    <a:pt x="115507" y="171356"/>
                  </a:lnTo>
                  <a:cubicBezTo>
                    <a:pt x="115507" y="193140"/>
                    <a:pt x="133191" y="210802"/>
                    <a:pt x="155004" y="210802"/>
                  </a:cubicBezTo>
                  <a:cubicBezTo>
                    <a:pt x="176816" y="210802"/>
                    <a:pt x="194501" y="193140"/>
                    <a:pt x="194501" y="171356"/>
                  </a:cubicBezTo>
                  <a:lnTo>
                    <a:pt x="194501" y="39509"/>
                  </a:lnTo>
                  <a:cubicBezTo>
                    <a:pt x="194539" y="17821"/>
                    <a:pt x="177038" y="171"/>
                    <a:pt x="155321" y="0"/>
                  </a:cubicBezTo>
                  <a:close/>
                  <a:moveTo>
                    <a:pt x="270510" y="0"/>
                  </a:moveTo>
                  <a:cubicBezTo>
                    <a:pt x="248698" y="0"/>
                    <a:pt x="231013" y="17662"/>
                    <a:pt x="231013" y="39446"/>
                  </a:cubicBezTo>
                  <a:cubicBezTo>
                    <a:pt x="231013" y="39465"/>
                    <a:pt x="231013" y="39491"/>
                    <a:pt x="231013" y="39509"/>
                  </a:cubicBezTo>
                  <a:lnTo>
                    <a:pt x="231013" y="322355"/>
                  </a:lnTo>
                  <a:cubicBezTo>
                    <a:pt x="231013" y="344139"/>
                    <a:pt x="248698" y="361801"/>
                    <a:pt x="270510" y="361801"/>
                  </a:cubicBezTo>
                  <a:cubicBezTo>
                    <a:pt x="292322" y="361801"/>
                    <a:pt x="310007" y="344139"/>
                    <a:pt x="310007" y="322355"/>
                  </a:cubicBezTo>
                  <a:lnTo>
                    <a:pt x="310007" y="39509"/>
                  </a:lnTo>
                  <a:cubicBezTo>
                    <a:pt x="310045" y="17821"/>
                    <a:pt x="292545" y="171"/>
                    <a:pt x="270828" y="0"/>
                  </a:cubicBezTo>
                  <a:close/>
                  <a:moveTo>
                    <a:pt x="848360" y="0"/>
                  </a:moveTo>
                  <a:cubicBezTo>
                    <a:pt x="826548" y="0"/>
                    <a:pt x="808863" y="17662"/>
                    <a:pt x="808863" y="39446"/>
                  </a:cubicBezTo>
                  <a:cubicBezTo>
                    <a:pt x="808863" y="39465"/>
                    <a:pt x="808863" y="39491"/>
                    <a:pt x="808863" y="39509"/>
                  </a:cubicBezTo>
                  <a:lnTo>
                    <a:pt x="808863" y="580911"/>
                  </a:lnTo>
                  <a:cubicBezTo>
                    <a:pt x="808863" y="602696"/>
                    <a:pt x="826548" y="620358"/>
                    <a:pt x="848360" y="620358"/>
                  </a:cubicBezTo>
                  <a:cubicBezTo>
                    <a:pt x="870172" y="620358"/>
                    <a:pt x="887857" y="602696"/>
                    <a:pt x="887857" y="580911"/>
                  </a:cubicBezTo>
                  <a:lnTo>
                    <a:pt x="887857" y="39509"/>
                  </a:lnTo>
                  <a:cubicBezTo>
                    <a:pt x="887889" y="17725"/>
                    <a:pt x="870236" y="38"/>
                    <a:pt x="848424" y="0"/>
                  </a:cubicBezTo>
                  <a:cubicBezTo>
                    <a:pt x="848405" y="0"/>
                    <a:pt x="848379" y="0"/>
                    <a:pt x="848360" y="0"/>
                  </a:cubicBezTo>
                  <a:close/>
                  <a:moveTo>
                    <a:pt x="1194880" y="0"/>
                  </a:moveTo>
                  <a:cubicBezTo>
                    <a:pt x="1173068" y="0"/>
                    <a:pt x="1155383" y="17662"/>
                    <a:pt x="1155383" y="39446"/>
                  </a:cubicBezTo>
                  <a:cubicBezTo>
                    <a:pt x="1155383" y="39465"/>
                    <a:pt x="1155383" y="39491"/>
                    <a:pt x="1155383" y="39509"/>
                  </a:cubicBezTo>
                  <a:lnTo>
                    <a:pt x="1155383" y="236106"/>
                  </a:lnTo>
                  <a:cubicBezTo>
                    <a:pt x="1155383" y="257890"/>
                    <a:pt x="1173068" y="275552"/>
                    <a:pt x="1194880" y="275552"/>
                  </a:cubicBezTo>
                  <a:cubicBezTo>
                    <a:pt x="1216692" y="275552"/>
                    <a:pt x="1234377" y="257890"/>
                    <a:pt x="1234377" y="236106"/>
                  </a:cubicBezTo>
                  <a:lnTo>
                    <a:pt x="1234377" y="39509"/>
                  </a:lnTo>
                  <a:cubicBezTo>
                    <a:pt x="1234408" y="17725"/>
                    <a:pt x="1216756" y="38"/>
                    <a:pt x="1194943" y="0"/>
                  </a:cubicBezTo>
                  <a:cubicBezTo>
                    <a:pt x="1194924" y="0"/>
                    <a:pt x="1194899" y="0"/>
                    <a:pt x="1194880" y="0"/>
                  </a:cubicBezTo>
                  <a:close/>
                  <a:moveTo>
                    <a:pt x="1310386" y="0"/>
                  </a:moveTo>
                  <a:cubicBezTo>
                    <a:pt x="1288574" y="0"/>
                    <a:pt x="1270889" y="17662"/>
                    <a:pt x="1270889" y="39446"/>
                  </a:cubicBezTo>
                  <a:cubicBezTo>
                    <a:pt x="1270889" y="39465"/>
                    <a:pt x="1270889" y="39491"/>
                    <a:pt x="1270889" y="39509"/>
                  </a:cubicBezTo>
                  <a:lnTo>
                    <a:pt x="1270889" y="71219"/>
                  </a:lnTo>
                  <a:cubicBezTo>
                    <a:pt x="1270889" y="93003"/>
                    <a:pt x="1288574" y="110665"/>
                    <a:pt x="1310386" y="110665"/>
                  </a:cubicBezTo>
                  <a:cubicBezTo>
                    <a:pt x="1332199" y="110665"/>
                    <a:pt x="1349883" y="93003"/>
                    <a:pt x="1349883" y="71219"/>
                  </a:cubicBezTo>
                  <a:lnTo>
                    <a:pt x="1349883" y="39509"/>
                  </a:lnTo>
                  <a:cubicBezTo>
                    <a:pt x="1349915" y="17725"/>
                    <a:pt x="1332262" y="38"/>
                    <a:pt x="1310450" y="0"/>
                  </a:cubicBezTo>
                  <a:cubicBezTo>
                    <a:pt x="1310431" y="0"/>
                    <a:pt x="1310405" y="0"/>
                    <a:pt x="1310386" y="0"/>
                  </a:cubicBezTo>
                  <a:close/>
                  <a:moveTo>
                    <a:pt x="732536" y="0"/>
                  </a:moveTo>
                  <a:cubicBezTo>
                    <a:pt x="710724" y="0"/>
                    <a:pt x="693039" y="17662"/>
                    <a:pt x="693039" y="39446"/>
                  </a:cubicBezTo>
                  <a:cubicBezTo>
                    <a:pt x="693039" y="39465"/>
                    <a:pt x="693039" y="39491"/>
                    <a:pt x="693039" y="39509"/>
                  </a:cubicBezTo>
                  <a:lnTo>
                    <a:pt x="693039" y="593532"/>
                  </a:lnTo>
                  <a:cubicBezTo>
                    <a:pt x="693039" y="615316"/>
                    <a:pt x="710724" y="632978"/>
                    <a:pt x="732536" y="632978"/>
                  </a:cubicBezTo>
                  <a:cubicBezTo>
                    <a:pt x="754349" y="632978"/>
                    <a:pt x="772033" y="615316"/>
                    <a:pt x="772033" y="593532"/>
                  </a:cubicBezTo>
                  <a:lnTo>
                    <a:pt x="772033" y="39509"/>
                  </a:lnTo>
                  <a:cubicBezTo>
                    <a:pt x="772072" y="17821"/>
                    <a:pt x="754571" y="171"/>
                    <a:pt x="732854" y="0"/>
                  </a:cubicBezTo>
                  <a:close/>
                  <a:moveTo>
                    <a:pt x="1079056" y="0"/>
                  </a:moveTo>
                  <a:cubicBezTo>
                    <a:pt x="1057244" y="0"/>
                    <a:pt x="1039559" y="17662"/>
                    <a:pt x="1039559" y="39446"/>
                  </a:cubicBezTo>
                  <a:cubicBezTo>
                    <a:pt x="1039559" y="39465"/>
                    <a:pt x="1039559" y="39491"/>
                    <a:pt x="1039559" y="39509"/>
                  </a:cubicBezTo>
                  <a:lnTo>
                    <a:pt x="1039559" y="411141"/>
                  </a:lnTo>
                  <a:cubicBezTo>
                    <a:pt x="1039559" y="432925"/>
                    <a:pt x="1057244" y="450587"/>
                    <a:pt x="1079056" y="450587"/>
                  </a:cubicBezTo>
                  <a:cubicBezTo>
                    <a:pt x="1100868" y="450587"/>
                    <a:pt x="1118553" y="432925"/>
                    <a:pt x="1118553" y="411141"/>
                  </a:cubicBezTo>
                  <a:lnTo>
                    <a:pt x="1118553" y="39509"/>
                  </a:lnTo>
                  <a:cubicBezTo>
                    <a:pt x="1118591" y="17821"/>
                    <a:pt x="1101090" y="171"/>
                    <a:pt x="1079373" y="0"/>
                  </a:cubicBezTo>
                  <a:close/>
                  <a:moveTo>
                    <a:pt x="963549" y="0"/>
                  </a:moveTo>
                  <a:lnTo>
                    <a:pt x="963549" y="0"/>
                  </a:lnTo>
                  <a:cubicBezTo>
                    <a:pt x="941737" y="0"/>
                    <a:pt x="924052" y="17662"/>
                    <a:pt x="924052" y="39446"/>
                  </a:cubicBezTo>
                  <a:cubicBezTo>
                    <a:pt x="924052" y="39465"/>
                    <a:pt x="924052" y="39491"/>
                    <a:pt x="924052" y="39509"/>
                  </a:cubicBezTo>
                  <a:lnTo>
                    <a:pt x="924052" y="524913"/>
                  </a:lnTo>
                  <a:cubicBezTo>
                    <a:pt x="924014" y="546697"/>
                    <a:pt x="941674" y="564391"/>
                    <a:pt x="963486" y="564423"/>
                  </a:cubicBezTo>
                  <a:cubicBezTo>
                    <a:pt x="963594" y="564423"/>
                    <a:pt x="963695" y="564423"/>
                    <a:pt x="963803" y="564423"/>
                  </a:cubicBezTo>
                  <a:lnTo>
                    <a:pt x="963803" y="564423"/>
                  </a:lnTo>
                  <a:cubicBezTo>
                    <a:pt x="985615" y="564423"/>
                    <a:pt x="1003300" y="546761"/>
                    <a:pt x="1003300" y="524977"/>
                  </a:cubicBezTo>
                  <a:cubicBezTo>
                    <a:pt x="1003300" y="524957"/>
                    <a:pt x="1003300" y="524932"/>
                    <a:pt x="1003300" y="524913"/>
                  </a:cubicBezTo>
                  <a:lnTo>
                    <a:pt x="1003300" y="39509"/>
                  </a:lnTo>
                  <a:cubicBezTo>
                    <a:pt x="1003332" y="17725"/>
                    <a:pt x="985679" y="38"/>
                    <a:pt x="963867" y="0"/>
                  </a:cubicBezTo>
                  <a:cubicBezTo>
                    <a:pt x="963848" y="0"/>
                    <a:pt x="963822" y="0"/>
                    <a:pt x="963803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Google Shape;390;p7"/>
            <p:cNvSpPr/>
            <p:nvPr/>
          </p:nvSpPr>
          <p:spPr>
            <a:xfrm flipH="1">
              <a:off x="3650389" y="1606595"/>
              <a:ext cx="693848" cy="513616"/>
            </a:xfrm>
            <a:custGeom>
              <a:avLst/>
              <a:gdLst/>
              <a:ahLst/>
              <a:cxnLst/>
              <a:rect l="l" t="t" r="r" b="b"/>
              <a:pathLst>
                <a:path w="1850262" h="1369644" extrusionOk="0">
                  <a:moveTo>
                    <a:pt x="750570" y="896291"/>
                  </a:moveTo>
                  <a:cubicBezTo>
                    <a:pt x="720268" y="896291"/>
                    <a:pt x="695706" y="920821"/>
                    <a:pt x="695706" y="951084"/>
                  </a:cubicBezTo>
                  <a:cubicBezTo>
                    <a:pt x="695706" y="981347"/>
                    <a:pt x="720268" y="1005877"/>
                    <a:pt x="750570" y="1005877"/>
                  </a:cubicBezTo>
                  <a:cubicBezTo>
                    <a:pt x="780872" y="1005877"/>
                    <a:pt x="805434" y="981347"/>
                    <a:pt x="805434" y="951084"/>
                  </a:cubicBezTo>
                  <a:cubicBezTo>
                    <a:pt x="805434" y="920821"/>
                    <a:pt x="780872" y="896291"/>
                    <a:pt x="750570" y="896291"/>
                  </a:cubicBezTo>
                  <a:close/>
                  <a:moveTo>
                    <a:pt x="750570" y="1261643"/>
                  </a:moveTo>
                  <a:cubicBezTo>
                    <a:pt x="720268" y="1261643"/>
                    <a:pt x="695706" y="1286173"/>
                    <a:pt x="695706" y="1316437"/>
                  </a:cubicBezTo>
                  <a:cubicBezTo>
                    <a:pt x="695700" y="1325842"/>
                    <a:pt x="698151" y="1335088"/>
                    <a:pt x="702818" y="1343263"/>
                  </a:cubicBezTo>
                  <a:cubicBezTo>
                    <a:pt x="722274" y="1353473"/>
                    <a:pt x="742436" y="1362294"/>
                    <a:pt x="763143" y="1369645"/>
                  </a:cubicBezTo>
                  <a:cubicBezTo>
                    <a:pt x="792499" y="1362288"/>
                    <a:pt x="810324" y="1332558"/>
                    <a:pt x="802964" y="1303239"/>
                  </a:cubicBezTo>
                  <a:cubicBezTo>
                    <a:pt x="796906" y="1279128"/>
                    <a:pt x="775335" y="1262119"/>
                    <a:pt x="750443" y="1261833"/>
                  </a:cubicBezTo>
                  <a:close/>
                  <a:moveTo>
                    <a:pt x="527939" y="127"/>
                  </a:moveTo>
                  <a:cubicBezTo>
                    <a:pt x="507054" y="22050"/>
                    <a:pt x="507924" y="56734"/>
                    <a:pt x="529876" y="77592"/>
                  </a:cubicBezTo>
                  <a:cubicBezTo>
                    <a:pt x="551828" y="98450"/>
                    <a:pt x="586556" y="97582"/>
                    <a:pt x="607441" y="75658"/>
                  </a:cubicBezTo>
                  <a:cubicBezTo>
                    <a:pt x="627590" y="54502"/>
                    <a:pt x="627590" y="21283"/>
                    <a:pt x="607441" y="127"/>
                  </a:cubicBezTo>
                  <a:close/>
                  <a:moveTo>
                    <a:pt x="567690" y="348357"/>
                  </a:moveTo>
                  <a:cubicBezTo>
                    <a:pt x="537388" y="348357"/>
                    <a:pt x="512826" y="372887"/>
                    <a:pt x="512826" y="403150"/>
                  </a:cubicBezTo>
                  <a:cubicBezTo>
                    <a:pt x="512731" y="405008"/>
                    <a:pt x="512731" y="406873"/>
                    <a:pt x="512826" y="408731"/>
                  </a:cubicBezTo>
                  <a:cubicBezTo>
                    <a:pt x="515912" y="438835"/>
                    <a:pt x="542855" y="460740"/>
                    <a:pt x="572999" y="457652"/>
                  </a:cubicBezTo>
                  <a:cubicBezTo>
                    <a:pt x="598875" y="455007"/>
                    <a:pt x="619328" y="434574"/>
                    <a:pt x="621983" y="408731"/>
                  </a:cubicBezTo>
                  <a:cubicBezTo>
                    <a:pt x="622186" y="406879"/>
                    <a:pt x="622294" y="405014"/>
                    <a:pt x="622300" y="403150"/>
                  </a:cubicBezTo>
                  <a:cubicBezTo>
                    <a:pt x="622300" y="372988"/>
                    <a:pt x="597891" y="348496"/>
                    <a:pt x="567690" y="348357"/>
                  </a:cubicBezTo>
                  <a:close/>
                  <a:moveTo>
                    <a:pt x="750570" y="165712"/>
                  </a:moveTo>
                  <a:cubicBezTo>
                    <a:pt x="720268" y="165712"/>
                    <a:pt x="695706" y="190242"/>
                    <a:pt x="695706" y="220505"/>
                  </a:cubicBezTo>
                  <a:cubicBezTo>
                    <a:pt x="695706" y="250769"/>
                    <a:pt x="720268" y="275299"/>
                    <a:pt x="750570" y="275299"/>
                  </a:cubicBezTo>
                  <a:cubicBezTo>
                    <a:pt x="780872" y="275299"/>
                    <a:pt x="805434" y="250769"/>
                    <a:pt x="805434" y="220505"/>
                  </a:cubicBezTo>
                  <a:cubicBezTo>
                    <a:pt x="805434" y="220486"/>
                    <a:pt x="805434" y="220461"/>
                    <a:pt x="805434" y="220442"/>
                  </a:cubicBezTo>
                  <a:cubicBezTo>
                    <a:pt x="805472" y="190179"/>
                    <a:pt x="780936" y="165623"/>
                    <a:pt x="750634" y="165585"/>
                  </a:cubicBezTo>
                  <a:cubicBezTo>
                    <a:pt x="750615" y="165585"/>
                    <a:pt x="750589" y="165585"/>
                    <a:pt x="750570" y="165585"/>
                  </a:cubicBezTo>
                  <a:close/>
                  <a:moveTo>
                    <a:pt x="933450" y="1078935"/>
                  </a:moveTo>
                  <a:cubicBezTo>
                    <a:pt x="931583" y="1078942"/>
                    <a:pt x="929716" y="1079049"/>
                    <a:pt x="927862" y="1079252"/>
                  </a:cubicBezTo>
                  <a:cubicBezTo>
                    <a:pt x="899884" y="1082112"/>
                    <a:pt x="878605" y="1105641"/>
                    <a:pt x="878586" y="1133729"/>
                  </a:cubicBezTo>
                  <a:cubicBezTo>
                    <a:pt x="878491" y="1135587"/>
                    <a:pt x="878491" y="1137451"/>
                    <a:pt x="878586" y="1139309"/>
                  </a:cubicBezTo>
                  <a:cubicBezTo>
                    <a:pt x="881272" y="1165159"/>
                    <a:pt x="901725" y="1185586"/>
                    <a:pt x="927608" y="1188268"/>
                  </a:cubicBezTo>
                  <a:cubicBezTo>
                    <a:pt x="929462" y="1188471"/>
                    <a:pt x="931329" y="1188579"/>
                    <a:pt x="933196" y="1188585"/>
                  </a:cubicBezTo>
                  <a:cubicBezTo>
                    <a:pt x="961333" y="1188535"/>
                    <a:pt x="984879" y="1167264"/>
                    <a:pt x="987743" y="1139309"/>
                  </a:cubicBezTo>
                  <a:cubicBezTo>
                    <a:pt x="987838" y="1137451"/>
                    <a:pt x="987838" y="1135587"/>
                    <a:pt x="987743" y="1133729"/>
                  </a:cubicBezTo>
                  <a:cubicBezTo>
                    <a:pt x="987812" y="1103637"/>
                    <a:pt x="963574" y="1079119"/>
                    <a:pt x="933450" y="1078808"/>
                  </a:cubicBezTo>
                  <a:close/>
                  <a:moveTo>
                    <a:pt x="750570" y="531001"/>
                  </a:moveTo>
                  <a:cubicBezTo>
                    <a:pt x="720268" y="531001"/>
                    <a:pt x="695706" y="555531"/>
                    <a:pt x="695706" y="585795"/>
                  </a:cubicBezTo>
                  <a:cubicBezTo>
                    <a:pt x="695706" y="616058"/>
                    <a:pt x="720268" y="640588"/>
                    <a:pt x="750570" y="640588"/>
                  </a:cubicBezTo>
                  <a:cubicBezTo>
                    <a:pt x="780872" y="640588"/>
                    <a:pt x="805434" y="616058"/>
                    <a:pt x="805434" y="585795"/>
                  </a:cubicBezTo>
                  <a:cubicBezTo>
                    <a:pt x="805434" y="555531"/>
                    <a:pt x="780872" y="531001"/>
                    <a:pt x="750570" y="531001"/>
                  </a:cubicBezTo>
                  <a:close/>
                  <a:moveTo>
                    <a:pt x="567690" y="713646"/>
                  </a:moveTo>
                  <a:cubicBezTo>
                    <a:pt x="537388" y="713646"/>
                    <a:pt x="512826" y="738176"/>
                    <a:pt x="512826" y="768439"/>
                  </a:cubicBezTo>
                  <a:cubicBezTo>
                    <a:pt x="512826" y="798702"/>
                    <a:pt x="537388" y="823233"/>
                    <a:pt x="567690" y="823233"/>
                  </a:cubicBezTo>
                  <a:cubicBezTo>
                    <a:pt x="597992" y="823233"/>
                    <a:pt x="622554" y="798702"/>
                    <a:pt x="622554" y="768439"/>
                  </a:cubicBezTo>
                  <a:cubicBezTo>
                    <a:pt x="622554" y="738176"/>
                    <a:pt x="597992" y="713646"/>
                    <a:pt x="567690" y="713646"/>
                  </a:cubicBezTo>
                  <a:close/>
                  <a:moveTo>
                    <a:pt x="384810" y="896291"/>
                  </a:moveTo>
                  <a:cubicBezTo>
                    <a:pt x="367494" y="896291"/>
                    <a:pt x="351193" y="904478"/>
                    <a:pt x="340868" y="918360"/>
                  </a:cubicBezTo>
                  <a:cubicBezTo>
                    <a:pt x="356699" y="948376"/>
                    <a:pt x="372872" y="977466"/>
                    <a:pt x="389382" y="1005624"/>
                  </a:cubicBezTo>
                  <a:cubicBezTo>
                    <a:pt x="419583" y="1003639"/>
                    <a:pt x="442455" y="977580"/>
                    <a:pt x="440461" y="947418"/>
                  </a:cubicBezTo>
                  <a:cubicBezTo>
                    <a:pt x="438544" y="918271"/>
                    <a:pt x="414052" y="895770"/>
                    <a:pt x="384810" y="896291"/>
                  </a:cubicBezTo>
                  <a:close/>
                  <a:moveTo>
                    <a:pt x="201930" y="348357"/>
                  </a:moveTo>
                  <a:cubicBezTo>
                    <a:pt x="171628" y="348357"/>
                    <a:pt x="147066" y="372887"/>
                    <a:pt x="147066" y="403150"/>
                  </a:cubicBezTo>
                  <a:cubicBezTo>
                    <a:pt x="146971" y="405008"/>
                    <a:pt x="146971" y="406873"/>
                    <a:pt x="147066" y="408731"/>
                  </a:cubicBezTo>
                  <a:cubicBezTo>
                    <a:pt x="150152" y="438835"/>
                    <a:pt x="177095" y="460740"/>
                    <a:pt x="207239" y="457652"/>
                  </a:cubicBezTo>
                  <a:cubicBezTo>
                    <a:pt x="233115" y="455007"/>
                    <a:pt x="253568" y="434574"/>
                    <a:pt x="256222" y="408731"/>
                  </a:cubicBezTo>
                  <a:cubicBezTo>
                    <a:pt x="256426" y="406879"/>
                    <a:pt x="256534" y="405014"/>
                    <a:pt x="256540" y="403150"/>
                  </a:cubicBezTo>
                  <a:cubicBezTo>
                    <a:pt x="256540" y="372988"/>
                    <a:pt x="232131" y="348496"/>
                    <a:pt x="201930" y="348357"/>
                  </a:cubicBezTo>
                  <a:close/>
                  <a:moveTo>
                    <a:pt x="19050" y="165585"/>
                  </a:moveTo>
                  <a:cubicBezTo>
                    <a:pt x="12548" y="165591"/>
                    <a:pt x="6098" y="166752"/>
                    <a:pt x="0" y="169010"/>
                  </a:cubicBezTo>
                  <a:cubicBezTo>
                    <a:pt x="15791" y="201226"/>
                    <a:pt x="31350" y="234077"/>
                    <a:pt x="46672" y="267562"/>
                  </a:cubicBezTo>
                  <a:cubicBezTo>
                    <a:pt x="72803" y="252303"/>
                    <a:pt x="81597" y="218787"/>
                    <a:pt x="66319" y="192690"/>
                  </a:cubicBezTo>
                  <a:cubicBezTo>
                    <a:pt x="56496" y="175916"/>
                    <a:pt x="38506" y="165598"/>
                    <a:pt x="19050" y="165585"/>
                  </a:cubicBezTo>
                  <a:close/>
                  <a:moveTo>
                    <a:pt x="162179" y="0"/>
                  </a:moveTo>
                  <a:cubicBezTo>
                    <a:pt x="141294" y="21924"/>
                    <a:pt x="142164" y="56607"/>
                    <a:pt x="164116" y="77465"/>
                  </a:cubicBezTo>
                  <a:cubicBezTo>
                    <a:pt x="186068" y="98324"/>
                    <a:pt x="220796" y="97455"/>
                    <a:pt x="241681" y="75531"/>
                  </a:cubicBezTo>
                  <a:cubicBezTo>
                    <a:pt x="261830" y="54375"/>
                    <a:pt x="261830" y="21156"/>
                    <a:pt x="241681" y="0"/>
                  </a:cubicBezTo>
                  <a:close/>
                  <a:moveTo>
                    <a:pt x="567690" y="1078808"/>
                  </a:moveTo>
                  <a:cubicBezTo>
                    <a:pt x="537388" y="1078808"/>
                    <a:pt x="512826" y="1103339"/>
                    <a:pt x="512826" y="1133602"/>
                  </a:cubicBezTo>
                  <a:cubicBezTo>
                    <a:pt x="512731" y="1135460"/>
                    <a:pt x="512731" y="1137324"/>
                    <a:pt x="512826" y="1139182"/>
                  </a:cubicBezTo>
                  <a:cubicBezTo>
                    <a:pt x="515912" y="1169287"/>
                    <a:pt x="542855" y="1191192"/>
                    <a:pt x="572999" y="1188103"/>
                  </a:cubicBezTo>
                  <a:cubicBezTo>
                    <a:pt x="598875" y="1185459"/>
                    <a:pt x="619328" y="1165026"/>
                    <a:pt x="621983" y="1139182"/>
                  </a:cubicBezTo>
                  <a:cubicBezTo>
                    <a:pt x="622186" y="1137331"/>
                    <a:pt x="622294" y="1135466"/>
                    <a:pt x="622300" y="1133602"/>
                  </a:cubicBezTo>
                  <a:cubicBezTo>
                    <a:pt x="622300" y="1103440"/>
                    <a:pt x="597891" y="1078948"/>
                    <a:pt x="567690" y="1078808"/>
                  </a:cubicBezTo>
                  <a:close/>
                  <a:moveTo>
                    <a:pt x="384810" y="165585"/>
                  </a:moveTo>
                  <a:cubicBezTo>
                    <a:pt x="354508" y="165585"/>
                    <a:pt x="329946" y="190115"/>
                    <a:pt x="329946" y="220379"/>
                  </a:cubicBezTo>
                  <a:cubicBezTo>
                    <a:pt x="329946" y="250642"/>
                    <a:pt x="354508" y="275172"/>
                    <a:pt x="384810" y="275172"/>
                  </a:cubicBezTo>
                  <a:cubicBezTo>
                    <a:pt x="415112" y="275172"/>
                    <a:pt x="439674" y="250642"/>
                    <a:pt x="439674" y="220379"/>
                  </a:cubicBezTo>
                  <a:cubicBezTo>
                    <a:pt x="439674" y="220359"/>
                    <a:pt x="439674" y="220334"/>
                    <a:pt x="439674" y="220315"/>
                  </a:cubicBezTo>
                  <a:cubicBezTo>
                    <a:pt x="439674" y="190090"/>
                    <a:pt x="415138" y="165585"/>
                    <a:pt x="384874" y="165585"/>
                  </a:cubicBezTo>
                  <a:cubicBezTo>
                    <a:pt x="384854" y="165585"/>
                    <a:pt x="384829" y="165585"/>
                    <a:pt x="384810" y="165585"/>
                  </a:cubicBezTo>
                  <a:close/>
                  <a:moveTo>
                    <a:pt x="933450" y="713519"/>
                  </a:moveTo>
                  <a:cubicBezTo>
                    <a:pt x="931590" y="713424"/>
                    <a:pt x="929723" y="713424"/>
                    <a:pt x="927862" y="713519"/>
                  </a:cubicBezTo>
                  <a:cubicBezTo>
                    <a:pt x="897700" y="716772"/>
                    <a:pt x="875894" y="743827"/>
                    <a:pt x="879151" y="773950"/>
                  </a:cubicBezTo>
                  <a:cubicBezTo>
                    <a:pt x="881920" y="799584"/>
                    <a:pt x="902195" y="819827"/>
                    <a:pt x="927862" y="822599"/>
                  </a:cubicBezTo>
                  <a:cubicBezTo>
                    <a:pt x="929704" y="822599"/>
                    <a:pt x="931545" y="822599"/>
                    <a:pt x="933450" y="822599"/>
                  </a:cubicBezTo>
                  <a:cubicBezTo>
                    <a:pt x="963752" y="822599"/>
                    <a:pt x="988314" y="798068"/>
                    <a:pt x="988314" y="767805"/>
                  </a:cubicBezTo>
                  <a:cubicBezTo>
                    <a:pt x="988314" y="737542"/>
                    <a:pt x="963752" y="713012"/>
                    <a:pt x="933450" y="713012"/>
                  </a:cubicBezTo>
                  <a:close/>
                  <a:moveTo>
                    <a:pt x="384810" y="530874"/>
                  </a:moveTo>
                  <a:cubicBezTo>
                    <a:pt x="354508" y="530874"/>
                    <a:pt x="329946" y="555404"/>
                    <a:pt x="329946" y="585668"/>
                  </a:cubicBezTo>
                  <a:cubicBezTo>
                    <a:pt x="329946" y="615931"/>
                    <a:pt x="354508" y="640461"/>
                    <a:pt x="384810" y="640461"/>
                  </a:cubicBezTo>
                  <a:cubicBezTo>
                    <a:pt x="415112" y="640461"/>
                    <a:pt x="439674" y="615931"/>
                    <a:pt x="439674" y="585668"/>
                  </a:cubicBezTo>
                  <a:cubicBezTo>
                    <a:pt x="439604" y="555455"/>
                    <a:pt x="415061" y="531001"/>
                    <a:pt x="384810" y="531001"/>
                  </a:cubicBezTo>
                  <a:close/>
                  <a:moveTo>
                    <a:pt x="1847850" y="165585"/>
                  </a:moveTo>
                  <a:cubicBezTo>
                    <a:pt x="1817586" y="165420"/>
                    <a:pt x="1792916" y="189786"/>
                    <a:pt x="1792745" y="220011"/>
                  </a:cubicBezTo>
                  <a:cubicBezTo>
                    <a:pt x="1792662" y="235485"/>
                    <a:pt x="1799139" y="250274"/>
                    <a:pt x="1810576" y="260712"/>
                  </a:cubicBezTo>
                  <a:cubicBezTo>
                    <a:pt x="1823911" y="229048"/>
                    <a:pt x="1837138" y="197440"/>
                    <a:pt x="1850263" y="165902"/>
                  </a:cubicBezTo>
                  <a:close/>
                  <a:moveTo>
                    <a:pt x="1427226" y="951084"/>
                  </a:moveTo>
                  <a:cubicBezTo>
                    <a:pt x="1427232" y="966767"/>
                    <a:pt x="1433982" y="981690"/>
                    <a:pt x="1445768" y="992052"/>
                  </a:cubicBezTo>
                  <a:cubicBezTo>
                    <a:pt x="1464818" y="962563"/>
                    <a:pt x="1483868" y="931868"/>
                    <a:pt x="1502346" y="900222"/>
                  </a:cubicBezTo>
                  <a:cubicBezTo>
                    <a:pt x="1474292" y="888978"/>
                    <a:pt x="1442422" y="902582"/>
                    <a:pt x="1431163" y="930600"/>
                  </a:cubicBezTo>
                  <a:cubicBezTo>
                    <a:pt x="1428560" y="937075"/>
                    <a:pt x="1427226" y="943981"/>
                    <a:pt x="1427226" y="950957"/>
                  </a:cubicBezTo>
                  <a:close/>
                  <a:moveTo>
                    <a:pt x="1482090" y="531001"/>
                  </a:moveTo>
                  <a:cubicBezTo>
                    <a:pt x="1451788" y="531001"/>
                    <a:pt x="1427226" y="555531"/>
                    <a:pt x="1427226" y="585795"/>
                  </a:cubicBezTo>
                  <a:cubicBezTo>
                    <a:pt x="1427226" y="616058"/>
                    <a:pt x="1451788" y="640588"/>
                    <a:pt x="1482090" y="640588"/>
                  </a:cubicBezTo>
                  <a:cubicBezTo>
                    <a:pt x="1512392" y="640588"/>
                    <a:pt x="1536954" y="616058"/>
                    <a:pt x="1536954" y="585795"/>
                  </a:cubicBezTo>
                  <a:cubicBezTo>
                    <a:pt x="1536954" y="555531"/>
                    <a:pt x="1512392" y="531001"/>
                    <a:pt x="1482090" y="531001"/>
                  </a:cubicBezTo>
                  <a:close/>
                  <a:moveTo>
                    <a:pt x="1259459" y="127"/>
                  </a:moveTo>
                  <a:cubicBezTo>
                    <a:pt x="1238574" y="22050"/>
                    <a:pt x="1239444" y="56734"/>
                    <a:pt x="1261396" y="77592"/>
                  </a:cubicBezTo>
                  <a:cubicBezTo>
                    <a:pt x="1283348" y="98450"/>
                    <a:pt x="1318076" y="97582"/>
                    <a:pt x="1338961" y="75658"/>
                  </a:cubicBezTo>
                  <a:cubicBezTo>
                    <a:pt x="1359110" y="54502"/>
                    <a:pt x="1359110" y="21283"/>
                    <a:pt x="1338961" y="127"/>
                  </a:cubicBezTo>
                  <a:close/>
                  <a:moveTo>
                    <a:pt x="1482090" y="165585"/>
                  </a:moveTo>
                  <a:cubicBezTo>
                    <a:pt x="1451788" y="165585"/>
                    <a:pt x="1427226" y="190115"/>
                    <a:pt x="1427226" y="220379"/>
                  </a:cubicBezTo>
                  <a:cubicBezTo>
                    <a:pt x="1427226" y="250642"/>
                    <a:pt x="1451788" y="275172"/>
                    <a:pt x="1482090" y="275172"/>
                  </a:cubicBezTo>
                  <a:cubicBezTo>
                    <a:pt x="1512392" y="275172"/>
                    <a:pt x="1536954" y="250642"/>
                    <a:pt x="1536954" y="220379"/>
                  </a:cubicBezTo>
                  <a:cubicBezTo>
                    <a:pt x="1536954" y="220359"/>
                    <a:pt x="1536954" y="220334"/>
                    <a:pt x="1536954" y="220315"/>
                  </a:cubicBezTo>
                  <a:cubicBezTo>
                    <a:pt x="1536922" y="190077"/>
                    <a:pt x="1512367" y="165585"/>
                    <a:pt x="1482090" y="165585"/>
                  </a:cubicBezTo>
                  <a:close/>
                  <a:moveTo>
                    <a:pt x="1625219" y="0"/>
                  </a:moveTo>
                  <a:cubicBezTo>
                    <a:pt x="1604334" y="21924"/>
                    <a:pt x="1605204" y="56607"/>
                    <a:pt x="1627156" y="77465"/>
                  </a:cubicBezTo>
                  <a:cubicBezTo>
                    <a:pt x="1649108" y="98324"/>
                    <a:pt x="1683836" y="97455"/>
                    <a:pt x="1704721" y="75531"/>
                  </a:cubicBezTo>
                  <a:cubicBezTo>
                    <a:pt x="1724870" y="54375"/>
                    <a:pt x="1724870" y="21156"/>
                    <a:pt x="1704721" y="0"/>
                  </a:cubicBezTo>
                  <a:close/>
                  <a:moveTo>
                    <a:pt x="1299210" y="348230"/>
                  </a:moveTo>
                  <a:cubicBezTo>
                    <a:pt x="1268908" y="348230"/>
                    <a:pt x="1244346" y="372760"/>
                    <a:pt x="1244346" y="403023"/>
                  </a:cubicBezTo>
                  <a:cubicBezTo>
                    <a:pt x="1244251" y="404881"/>
                    <a:pt x="1244251" y="406746"/>
                    <a:pt x="1244346" y="408604"/>
                  </a:cubicBezTo>
                  <a:cubicBezTo>
                    <a:pt x="1247604" y="438728"/>
                    <a:pt x="1274693" y="460505"/>
                    <a:pt x="1304855" y="457252"/>
                  </a:cubicBezTo>
                  <a:cubicBezTo>
                    <a:pt x="1330522" y="454487"/>
                    <a:pt x="1350791" y="434238"/>
                    <a:pt x="1353566" y="408604"/>
                  </a:cubicBezTo>
                  <a:cubicBezTo>
                    <a:pt x="1353566" y="406765"/>
                    <a:pt x="1353566" y="404926"/>
                    <a:pt x="1353566" y="403023"/>
                  </a:cubicBezTo>
                  <a:cubicBezTo>
                    <a:pt x="1353496" y="373007"/>
                    <a:pt x="1329265" y="348636"/>
                    <a:pt x="1299210" y="348357"/>
                  </a:cubicBezTo>
                  <a:close/>
                  <a:moveTo>
                    <a:pt x="1664970" y="348230"/>
                  </a:moveTo>
                  <a:cubicBezTo>
                    <a:pt x="1634668" y="348230"/>
                    <a:pt x="1610106" y="372760"/>
                    <a:pt x="1610106" y="403023"/>
                  </a:cubicBezTo>
                  <a:cubicBezTo>
                    <a:pt x="1610106" y="404926"/>
                    <a:pt x="1610106" y="406765"/>
                    <a:pt x="1610106" y="408604"/>
                  </a:cubicBezTo>
                  <a:cubicBezTo>
                    <a:pt x="1613192" y="438708"/>
                    <a:pt x="1640135" y="460613"/>
                    <a:pt x="1670279" y="457525"/>
                  </a:cubicBezTo>
                  <a:cubicBezTo>
                    <a:pt x="1696155" y="454880"/>
                    <a:pt x="1716608" y="434447"/>
                    <a:pt x="1719263" y="408604"/>
                  </a:cubicBezTo>
                  <a:cubicBezTo>
                    <a:pt x="1719466" y="406752"/>
                    <a:pt x="1719574" y="404888"/>
                    <a:pt x="1719580" y="403023"/>
                  </a:cubicBezTo>
                  <a:cubicBezTo>
                    <a:pt x="1719510" y="372912"/>
                    <a:pt x="1695120" y="348496"/>
                    <a:pt x="1664970" y="348357"/>
                  </a:cubicBezTo>
                  <a:close/>
                  <a:moveTo>
                    <a:pt x="1299210" y="713519"/>
                  </a:moveTo>
                  <a:cubicBezTo>
                    <a:pt x="1268908" y="713519"/>
                    <a:pt x="1244346" y="738049"/>
                    <a:pt x="1244346" y="768312"/>
                  </a:cubicBezTo>
                  <a:cubicBezTo>
                    <a:pt x="1244346" y="798576"/>
                    <a:pt x="1268908" y="823106"/>
                    <a:pt x="1299210" y="823106"/>
                  </a:cubicBezTo>
                  <a:cubicBezTo>
                    <a:pt x="1329512" y="823106"/>
                    <a:pt x="1354074" y="798576"/>
                    <a:pt x="1354074" y="768312"/>
                  </a:cubicBezTo>
                  <a:cubicBezTo>
                    <a:pt x="1354004" y="738100"/>
                    <a:pt x="1329462" y="713646"/>
                    <a:pt x="1299210" y="713646"/>
                  </a:cubicBezTo>
                  <a:close/>
                  <a:moveTo>
                    <a:pt x="1116330" y="1261516"/>
                  </a:moveTo>
                  <a:cubicBezTo>
                    <a:pt x="1086066" y="1261478"/>
                    <a:pt x="1061498" y="1285951"/>
                    <a:pt x="1061466" y="1316183"/>
                  </a:cubicBezTo>
                  <a:cubicBezTo>
                    <a:pt x="1061447" y="1331936"/>
                    <a:pt x="1068229" y="1346934"/>
                    <a:pt x="1080071" y="1357342"/>
                  </a:cubicBezTo>
                  <a:cubicBezTo>
                    <a:pt x="1111701" y="1342628"/>
                    <a:pt x="1141838" y="1324897"/>
                    <a:pt x="1170051" y="1304387"/>
                  </a:cubicBezTo>
                  <a:cubicBezTo>
                    <a:pt x="1164438" y="1279293"/>
                    <a:pt x="1142073" y="1261504"/>
                    <a:pt x="1116330" y="1261643"/>
                  </a:cubicBezTo>
                  <a:close/>
                  <a:moveTo>
                    <a:pt x="933450" y="348293"/>
                  </a:moveTo>
                  <a:cubicBezTo>
                    <a:pt x="931590" y="348198"/>
                    <a:pt x="929723" y="348198"/>
                    <a:pt x="927862" y="348293"/>
                  </a:cubicBezTo>
                  <a:cubicBezTo>
                    <a:pt x="899859" y="351160"/>
                    <a:pt x="878567" y="374719"/>
                    <a:pt x="878586" y="402833"/>
                  </a:cubicBezTo>
                  <a:cubicBezTo>
                    <a:pt x="878491" y="404691"/>
                    <a:pt x="878491" y="406556"/>
                    <a:pt x="878586" y="408414"/>
                  </a:cubicBezTo>
                  <a:cubicBezTo>
                    <a:pt x="881297" y="434250"/>
                    <a:pt x="901738" y="454665"/>
                    <a:pt x="927608" y="457373"/>
                  </a:cubicBezTo>
                  <a:cubicBezTo>
                    <a:pt x="929469" y="457468"/>
                    <a:pt x="931335" y="457468"/>
                    <a:pt x="933196" y="457373"/>
                  </a:cubicBezTo>
                  <a:cubicBezTo>
                    <a:pt x="961320" y="457353"/>
                    <a:pt x="984879" y="436102"/>
                    <a:pt x="987743" y="408160"/>
                  </a:cubicBezTo>
                  <a:cubicBezTo>
                    <a:pt x="987838" y="406302"/>
                    <a:pt x="987838" y="404437"/>
                    <a:pt x="987743" y="402579"/>
                  </a:cubicBezTo>
                  <a:cubicBezTo>
                    <a:pt x="987431" y="372760"/>
                    <a:pt x="963308" y="348667"/>
                    <a:pt x="933450" y="348357"/>
                  </a:cubicBezTo>
                  <a:close/>
                  <a:moveTo>
                    <a:pt x="1116330" y="896227"/>
                  </a:moveTo>
                  <a:cubicBezTo>
                    <a:pt x="1086028" y="896227"/>
                    <a:pt x="1061466" y="920757"/>
                    <a:pt x="1061466" y="951021"/>
                  </a:cubicBezTo>
                  <a:cubicBezTo>
                    <a:pt x="1061466" y="981284"/>
                    <a:pt x="1086028" y="1005814"/>
                    <a:pt x="1116330" y="1005814"/>
                  </a:cubicBezTo>
                  <a:cubicBezTo>
                    <a:pt x="1146632" y="1005814"/>
                    <a:pt x="1171194" y="981284"/>
                    <a:pt x="1171194" y="951021"/>
                  </a:cubicBezTo>
                  <a:cubicBezTo>
                    <a:pt x="1171156" y="920783"/>
                    <a:pt x="1146607" y="896291"/>
                    <a:pt x="1116330" y="896291"/>
                  </a:cubicBezTo>
                  <a:close/>
                  <a:moveTo>
                    <a:pt x="893636" y="127"/>
                  </a:moveTo>
                  <a:cubicBezTo>
                    <a:pt x="872788" y="22088"/>
                    <a:pt x="873709" y="56766"/>
                    <a:pt x="895699" y="77586"/>
                  </a:cubicBezTo>
                  <a:cubicBezTo>
                    <a:pt x="904494" y="85919"/>
                    <a:pt x="915803" y="91107"/>
                    <a:pt x="927862" y="92337"/>
                  </a:cubicBezTo>
                  <a:cubicBezTo>
                    <a:pt x="929716" y="92540"/>
                    <a:pt x="931583" y="92648"/>
                    <a:pt x="933450" y="92654"/>
                  </a:cubicBezTo>
                  <a:cubicBezTo>
                    <a:pt x="963752" y="92635"/>
                    <a:pt x="988301" y="68092"/>
                    <a:pt x="988282" y="37829"/>
                  </a:cubicBezTo>
                  <a:cubicBezTo>
                    <a:pt x="988276" y="23794"/>
                    <a:pt x="982878" y="10299"/>
                    <a:pt x="973201" y="127"/>
                  </a:cubicBezTo>
                  <a:close/>
                  <a:moveTo>
                    <a:pt x="1299210" y="1078808"/>
                  </a:moveTo>
                  <a:cubicBezTo>
                    <a:pt x="1268908" y="1078808"/>
                    <a:pt x="1244346" y="1103339"/>
                    <a:pt x="1244346" y="1133602"/>
                  </a:cubicBezTo>
                  <a:cubicBezTo>
                    <a:pt x="1244251" y="1135460"/>
                    <a:pt x="1244251" y="1137324"/>
                    <a:pt x="1244346" y="1139182"/>
                  </a:cubicBezTo>
                  <a:cubicBezTo>
                    <a:pt x="1247140" y="1166345"/>
                    <a:pt x="1269536" y="1187304"/>
                    <a:pt x="1296861" y="1188332"/>
                  </a:cubicBezTo>
                  <a:cubicBezTo>
                    <a:pt x="1315739" y="1167575"/>
                    <a:pt x="1334326" y="1145569"/>
                    <a:pt x="1352614" y="1122313"/>
                  </a:cubicBezTo>
                  <a:cubicBezTo>
                    <a:pt x="1347311" y="1097048"/>
                    <a:pt x="1325055" y="1078916"/>
                    <a:pt x="1299210" y="1078808"/>
                  </a:cubicBezTo>
                  <a:close/>
                  <a:moveTo>
                    <a:pt x="1116330" y="530874"/>
                  </a:moveTo>
                  <a:cubicBezTo>
                    <a:pt x="1086028" y="530874"/>
                    <a:pt x="1061466" y="555404"/>
                    <a:pt x="1061466" y="585668"/>
                  </a:cubicBezTo>
                  <a:cubicBezTo>
                    <a:pt x="1061466" y="615931"/>
                    <a:pt x="1086028" y="640461"/>
                    <a:pt x="1116330" y="640461"/>
                  </a:cubicBezTo>
                  <a:cubicBezTo>
                    <a:pt x="1146632" y="640461"/>
                    <a:pt x="1171194" y="615931"/>
                    <a:pt x="1171194" y="585668"/>
                  </a:cubicBezTo>
                  <a:cubicBezTo>
                    <a:pt x="1171124" y="555455"/>
                    <a:pt x="1146581" y="531001"/>
                    <a:pt x="1116330" y="531001"/>
                  </a:cubicBezTo>
                  <a:close/>
                  <a:moveTo>
                    <a:pt x="1116330" y="165585"/>
                  </a:moveTo>
                  <a:cubicBezTo>
                    <a:pt x="1086028" y="165585"/>
                    <a:pt x="1061466" y="190115"/>
                    <a:pt x="1061466" y="220379"/>
                  </a:cubicBezTo>
                  <a:cubicBezTo>
                    <a:pt x="1061466" y="250642"/>
                    <a:pt x="1086028" y="275172"/>
                    <a:pt x="1116330" y="275172"/>
                  </a:cubicBezTo>
                  <a:cubicBezTo>
                    <a:pt x="1146632" y="275172"/>
                    <a:pt x="1171194" y="250642"/>
                    <a:pt x="1171194" y="220379"/>
                  </a:cubicBezTo>
                  <a:cubicBezTo>
                    <a:pt x="1171194" y="220359"/>
                    <a:pt x="1171194" y="220334"/>
                    <a:pt x="1171194" y="220315"/>
                  </a:cubicBezTo>
                  <a:cubicBezTo>
                    <a:pt x="1171156" y="190077"/>
                    <a:pt x="1146607" y="165585"/>
                    <a:pt x="1116330" y="16558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1" name="Google Shape;391;p7"/>
            <p:cNvSpPr/>
            <p:nvPr/>
          </p:nvSpPr>
          <p:spPr>
            <a:xfrm>
              <a:off x="4799544" y="1606595"/>
              <a:ext cx="693848" cy="513616"/>
            </a:xfrm>
            <a:custGeom>
              <a:avLst/>
              <a:gdLst/>
              <a:ahLst/>
              <a:cxnLst/>
              <a:rect l="l" t="t" r="r" b="b"/>
              <a:pathLst>
                <a:path w="1850262" h="1369644" extrusionOk="0">
                  <a:moveTo>
                    <a:pt x="750570" y="896291"/>
                  </a:moveTo>
                  <a:cubicBezTo>
                    <a:pt x="720268" y="896291"/>
                    <a:pt x="695706" y="920821"/>
                    <a:pt x="695706" y="951084"/>
                  </a:cubicBezTo>
                  <a:cubicBezTo>
                    <a:pt x="695706" y="981347"/>
                    <a:pt x="720268" y="1005877"/>
                    <a:pt x="750570" y="1005877"/>
                  </a:cubicBezTo>
                  <a:cubicBezTo>
                    <a:pt x="780872" y="1005877"/>
                    <a:pt x="805434" y="981347"/>
                    <a:pt x="805434" y="951084"/>
                  </a:cubicBezTo>
                  <a:cubicBezTo>
                    <a:pt x="805434" y="920821"/>
                    <a:pt x="780872" y="896291"/>
                    <a:pt x="750570" y="896291"/>
                  </a:cubicBezTo>
                  <a:close/>
                  <a:moveTo>
                    <a:pt x="750570" y="1261643"/>
                  </a:moveTo>
                  <a:cubicBezTo>
                    <a:pt x="720268" y="1261643"/>
                    <a:pt x="695706" y="1286173"/>
                    <a:pt x="695706" y="1316437"/>
                  </a:cubicBezTo>
                  <a:cubicBezTo>
                    <a:pt x="695700" y="1325842"/>
                    <a:pt x="698151" y="1335088"/>
                    <a:pt x="702818" y="1343263"/>
                  </a:cubicBezTo>
                  <a:cubicBezTo>
                    <a:pt x="722274" y="1353473"/>
                    <a:pt x="742436" y="1362294"/>
                    <a:pt x="763143" y="1369645"/>
                  </a:cubicBezTo>
                  <a:cubicBezTo>
                    <a:pt x="792499" y="1362288"/>
                    <a:pt x="810324" y="1332558"/>
                    <a:pt x="802964" y="1303239"/>
                  </a:cubicBezTo>
                  <a:cubicBezTo>
                    <a:pt x="796906" y="1279128"/>
                    <a:pt x="775335" y="1262119"/>
                    <a:pt x="750443" y="1261833"/>
                  </a:cubicBezTo>
                  <a:close/>
                  <a:moveTo>
                    <a:pt x="527939" y="127"/>
                  </a:moveTo>
                  <a:cubicBezTo>
                    <a:pt x="507054" y="22050"/>
                    <a:pt x="507924" y="56734"/>
                    <a:pt x="529876" y="77592"/>
                  </a:cubicBezTo>
                  <a:cubicBezTo>
                    <a:pt x="551828" y="98450"/>
                    <a:pt x="586556" y="97582"/>
                    <a:pt x="607441" y="75658"/>
                  </a:cubicBezTo>
                  <a:cubicBezTo>
                    <a:pt x="627590" y="54502"/>
                    <a:pt x="627590" y="21283"/>
                    <a:pt x="607441" y="127"/>
                  </a:cubicBezTo>
                  <a:close/>
                  <a:moveTo>
                    <a:pt x="567690" y="348357"/>
                  </a:moveTo>
                  <a:cubicBezTo>
                    <a:pt x="537388" y="348357"/>
                    <a:pt x="512826" y="372887"/>
                    <a:pt x="512826" y="403150"/>
                  </a:cubicBezTo>
                  <a:cubicBezTo>
                    <a:pt x="512731" y="405008"/>
                    <a:pt x="512731" y="406873"/>
                    <a:pt x="512826" y="408731"/>
                  </a:cubicBezTo>
                  <a:cubicBezTo>
                    <a:pt x="515912" y="438835"/>
                    <a:pt x="542855" y="460740"/>
                    <a:pt x="572999" y="457652"/>
                  </a:cubicBezTo>
                  <a:cubicBezTo>
                    <a:pt x="598875" y="455007"/>
                    <a:pt x="619328" y="434574"/>
                    <a:pt x="621983" y="408731"/>
                  </a:cubicBezTo>
                  <a:cubicBezTo>
                    <a:pt x="622186" y="406879"/>
                    <a:pt x="622294" y="405014"/>
                    <a:pt x="622300" y="403150"/>
                  </a:cubicBezTo>
                  <a:cubicBezTo>
                    <a:pt x="622300" y="372988"/>
                    <a:pt x="597891" y="348496"/>
                    <a:pt x="567690" y="348357"/>
                  </a:cubicBezTo>
                  <a:close/>
                  <a:moveTo>
                    <a:pt x="750570" y="165712"/>
                  </a:moveTo>
                  <a:cubicBezTo>
                    <a:pt x="720268" y="165712"/>
                    <a:pt x="695706" y="190242"/>
                    <a:pt x="695706" y="220505"/>
                  </a:cubicBezTo>
                  <a:cubicBezTo>
                    <a:pt x="695706" y="250769"/>
                    <a:pt x="720268" y="275299"/>
                    <a:pt x="750570" y="275299"/>
                  </a:cubicBezTo>
                  <a:cubicBezTo>
                    <a:pt x="780872" y="275299"/>
                    <a:pt x="805434" y="250769"/>
                    <a:pt x="805434" y="220505"/>
                  </a:cubicBezTo>
                  <a:cubicBezTo>
                    <a:pt x="805434" y="220486"/>
                    <a:pt x="805434" y="220461"/>
                    <a:pt x="805434" y="220442"/>
                  </a:cubicBezTo>
                  <a:cubicBezTo>
                    <a:pt x="805472" y="190179"/>
                    <a:pt x="780936" y="165623"/>
                    <a:pt x="750634" y="165585"/>
                  </a:cubicBezTo>
                  <a:cubicBezTo>
                    <a:pt x="750615" y="165585"/>
                    <a:pt x="750589" y="165585"/>
                    <a:pt x="750570" y="165585"/>
                  </a:cubicBezTo>
                  <a:close/>
                  <a:moveTo>
                    <a:pt x="933450" y="1078935"/>
                  </a:moveTo>
                  <a:cubicBezTo>
                    <a:pt x="931583" y="1078942"/>
                    <a:pt x="929716" y="1079049"/>
                    <a:pt x="927862" y="1079252"/>
                  </a:cubicBezTo>
                  <a:cubicBezTo>
                    <a:pt x="899884" y="1082112"/>
                    <a:pt x="878605" y="1105641"/>
                    <a:pt x="878586" y="1133729"/>
                  </a:cubicBezTo>
                  <a:cubicBezTo>
                    <a:pt x="878491" y="1135587"/>
                    <a:pt x="878491" y="1137451"/>
                    <a:pt x="878586" y="1139309"/>
                  </a:cubicBezTo>
                  <a:cubicBezTo>
                    <a:pt x="881272" y="1165159"/>
                    <a:pt x="901725" y="1185586"/>
                    <a:pt x="927608" y="1188268"/>
                  </a:cubicBezTo>
                  <a:cubicBezTo>
                    <a:pt x="929462" y="1188471"/>
                    <a:pt x="931329" y="1188579"/>
                    <a:pt x="933196" y="1188585"/>
                  </a:cubicBezTo>
                  <a:cubicBezTo>
                    <a:pt x="961333" y="1188535"/>
                    <a:pt x="984879" y="1167264"/>
                    <a:pt x="987743" y="1139309"/>
                  </a:cubicBezTo>
                  <a:cubicBezTo>
                    <a:pt x="987838" y="1137451"/>
                    <a:pt x="987838" y="1135587"/>
                    <a:pt x="987743" y="1133729"/>
                  </a:cubicBezTo>
                  <a:cubicBezTo>
                    <a:pt x="987812" y="1103637"/>
                    <a:pt x="963574" y="1079119"/>
                    <a:pt x="933450" y="1078808"/>
                  </a:cubicBezTo>
                  <a:close/>
                  <a:moveTo>
                    <a:pt x="750570" y="531001"/>
                  </a:moveTo>
                  <a:cubicBezTo>
                    <a:pt x="720268" y="531001"/>
                    <a:pt x="695706" y="555531"/>
                    <a:pt x="695706" y="585795"/>
                  </a:cubicBezTo>
                  <a:cubicBezTo>
                    <a:pt x="695706" y="616058"/>
                    <a:pt x="720268" y="640588"/>
                    <a:pt x="750570" y="640588"/>
                  </a:cubicBezTo>
                  <a:cubicBezTo>
                    <a:pt x="780872" y="640588"/>
                    <a:pt x="805434" y="616058"/>
                    <a:pt x="805434" y="585795"/>
                  </a:cubicBezTo>
                  <a:cubicBezTo>
                    <a:pt x="805434" y="555531"/>
                    <a:pt x="780872" y="531001"/>
                    <a:pt x="750570" y="531001"/>
                  </a:cubicBezTo>
                  <a:close/>
                  <a:moveTo>
                    <a:pt x="567690" y="713646"/>
                  </a:moveTo>
                  <a:cubicBezTo>
                    <a:pt x="537388" y="713646"/>
                    <a:pt x="512826" y="738176"/>
                    <a:pt x="512826" y="768439"/>
                  </a:cubicBezTo>
                  <a:cubicBezTo>
                    <a:pt x="512826" y="798702"/>
                    <a:pt x="537388" y="823233"/>
                    <a:pt x="567690" y="823233"/>
                  </a:cubicBezTo>
                  <a:cubicBezTo>
                    <a:pt x="597992" y="823233"/>
                    <a:pt x="622554" y="798702"/>
                    <a:pt x="622554" y="768439"/>
                  </a:cubicBezTo>
                  <a:cubicBezTo>
                    <a:pt x="622554" y="738176"/>
                    <a:pt x="597992" y="713646"/>
                    <a:pt x="567690" y="713646"/>
                  </a:cubicBezTo>
                  <a:close/>
                  <a:moveTo>
                    <a:pt x="384810" y="896291"/>
                  </a:moveTo>
                  <a:cubicBezTo>
                    <a:pt x="367494" y="896291"/>
                    <a:pt x="351193" y="904478"/>
                    <a:pt x="340868" y="918360"/>
                  </a:cubicBezTo>
                  <a:cubicBezTo>
                    <a:pt x="356699" y="948376"/>
                    <a:pt x="372872" y="977466"/>
                    <a:pt x="389382" y="1005624"/>
                  </a:cubicBezTo>
                  <a:cubicBezTo>
                    <a:pt x="419583" y="1003639"/>
                    <a:pt x="442455" y="977580"/>
                    <a:pt x="440461" y="947418"/>
                  </a:cubicBezTo>
                  <a:cubicBezTo>
                    <a:pt x="438544" y="918271"/>
                    <a:pt x="414052" y="895770"/>
                    <a:pt x="384810" y="896291"/>
                  </a:cubicBezTo>
                  <a:close/>
                  <a:moveTo>
                    <a:pt x="201930" y="348357"/>
                  </a:moveTo>
                  <a:cubicBezTo>
                    <a:pt x="171628" y="348357"/>
                    <a:pt x="147066" y="372887"/>
                    <a:pt x="147066" y="403150"/>
                  </a:cubicBezTo>
                  <a:cubicBezTo>
                    <a:pt x="146971" y="405008"/>
                    <a:pt x="146971" y="406873"/>
                    <a:pt x="147066" y="408731"/>
                  </a:cubicBezTo>
                  <a:cubicBezTo>
                    <a:pt x="150152" y="438835"/>
                    <a:pt x="177095" y="460740"/>
                    <a:pt x="207239" y="457652"/>
                  </a:cubicBezTo>
                  <a:cubicBezTo>
                    <a:pt x="233115" y="455007"/>
                    <a:pt x="253568" y="434574"/>
                    <a:pt x="256222" y="408731"/>
                  </a:cubicBezTo>
                  <a:cubicBezTo>
                    <a:pt x="256426" y="406879"/>
                    <a:pt x="256534" y="405014"/>
                    <a:pt x="256540" y="403150"/>
                  </a:cubicBezTo>
                  <a:cubicBezTo>
                    <a:pt x="256540" y="372988"/>
                    <a:pt x="232131" y="348496"/>
                    <a:pt x="201930" y="348357"/>
                  </a:cubicBezTo>
                  <a:close/>
                  <a:moveTo>
                    <a:pt x="19050" y="165585"/>
                  </a:moveTo>
                  <a:cubicBezTo>
                    <a:pt x="12548" y="165591"/>
                    <a:pt x="6098" y="166752"/>
                    <a:pt x="0" y="169010"/>
                  </a:cubicBezTo>
                  <a:cubicBezTo>
                    <a:pt x="15791" y="201226"/>
                    <a:pt x="31350" y="234077"/>
                    <a:pt x="46672" y="267562"/>
                  </a:cubicBezTo>
                  <a:cubicBezTo>
                    <a:pt x="72803" y="252303"/>
                    <a:pt x="81597" y="218787"/>
                    <a:pt x="66319" y="192690"/>
                  </a:cubicBezTo>
                  <a:cubicBezTo>
                    <a:pt x="56496" y="175916"/>
                    <a:pt x="38506" y="165598"/>
                    <a:pt x="19050" y="165585"/>
                  </a:cubicBezTo>
                  <a:close/>
                  <a:moveTo>
                    <a:pt x="162179" y="0"/>
                  </a:moveTo>
                  <a:cubicBezTo>
                    <a:pt x="141294" y="21924"/>
                    <a:pt x="142164" y="56607"/>
                    <a:pt x="164116" y="77465"/>
                  </a:cubicBezTo>
                  <a:cubicBezTo>
                    <a:pt x="186068" y="98324"/>
                    <a:pt x="220796" y="97455"/>
                    <a:pt x="241681" y="75531"/>
                  </a:cubicBezTo>
                  <a:cubicBezTo>
                    <a:pt x="261830" y="54375"/>
                    <a:pt x="261830" y="21156"/>
                    <a:pt x="241681" y="0"/>
                  </a:cubicBezTo>
                  <a:close/>
                  <a:moveTo>
                    <a:pt x="567690" y="1078808"/>
                  </a:moveTo>
                  <a:cubicBezTo>
                    <a:pt x="537388" y="1078808"/>
                    <a:pt x="512826" y="1103339"/>
                    <a:pt x="512826" y="1133602"/>
                  </a:cubicBezTo>
                  <a:cubicBezTo>
                    <a:pt x="512731" y="1135460"/>
                    <a:pt x="512731" y="1137324"/>
                    <a:pt x="512826" y="1139182"/>
                  </a:cubicBezTo>
                  <a:cubicBezTo>
                    <a:pt x="515912" y="1169287"/>
                    <a:pt x="542855" y="1191192"/>
                    <a:pt x="572999" y="1188103"/>
                  </a:cubicBezTo>
                  <a:cubicBezTo>
                    <a:pt x="598875" y="1185459"/>
                    <a:pt x="619328" y="1165026"/>
                    <a:pt x="621983" y="1139182"/>
                  </a:cubicBezTo>
                  <a:cubicBezTo>
                    <a:pt x="622186" y="1137331"/>
                    <a:pt x="622294" y="1135466"/>
                    <a:pt x="622300" y="1133602"/>
                  </a:cubicBezTo>
                  <a:cubicBezTo>
                    <a:pt x="622300" y="1103440"/>
                    <a:pt x="597891" y="1078948"/>
                    <a:pt x="567690" y="1078808"/>
                  </a:cubicBezTo>
                  <a:close/>
                  <a:moveTo>
                    <a:pt x="384810" y="165585"/>
                  </a:moveTo>
                  <a:cubicBezTo>
                    <a:pt x="354508" y="165585"/>
                    <a:pt x="329946" y="190115"/>
                    <a:pt x="329946" y="220379"/>
                  </a:cubicBezTo>
                  <a:cubicBezTo>
                    <a:pt x="329946" y="250642"/>
                    <a:pt x="354508" y="275172"/>
                    <a:pt x="384810" y="275172"/>
                  </a:cubicBezTo>
                  <a:cubicBezTo>
                    <a:pt x="415112" y="275172"/>
                    <a:pt x="439674" y="250642"/>
                    <a:pt x="439674" y="220379"/>
                  </a:cubicBezTo>
                  <a:cubicBezTo>
                    <a:pt x="439674" y="220359"/>
                    <a:pt x="439674" y="220334"/>
                    <a:pt x="439674" y="220315"/>
                  </a:cubicBezTo>
                  <a:cubicBezTo>
                    <a:pt x="439674" y="190090"/>
                    <a:pt x="415138" y="165585"/>
                    <a:pt x="384874" y="165585"/>
                  </a:cubicBezTo>
                  <a:cubicBezTo>
                    <a:pt x="384854" y="165585"/>
                    <a:pt x="384829" y="165585"/>
                    <a:pt x="384810" y="165585"/>
                  </a:cubicBezTo>
                  <a:close/>
                  <a:moveTo>
                    <a:pt x="933450" y="713519"/>
                  </a:moveTo>
                  <a:cubicBezTo>
                    <a:pt x="931590" y="713424"/>
                    <a:pt x="929723" y="713424"/>
                    <a:pt x="927862" y="713519"/>
                  </a:cubicBezTo>
                  <a:cubicBezTo>
                    <a:pt x="897700" y="716772"/>
                    <a:pt x="875894" y="743827"/>
                    <a:pt x="879151" y="773950"/>
                  </a:cubicBezTo>
                  <a:cubicBezTo>
                    <a:pt x="881920" y="799584"/>
                    <a:pt x="902195" y="819827"/>
                    <a:pt x="927862" y="822599"/>
                  </a:cubicBezTo>
                  <a:cubicBezTo>
                    <a:pt x="929704" y="822599"/>
                    <a:pt x="931545" y="822599"/>
                    <a:pt x="933450" y="822599"/>
                  </a:cubicBezTo>
                  <a:cubicBezTo>
                    <a:pt x="963752" y="822599"/>
                    <a:pt x="988314" y="798068"/>
                    <a:pt x="988314" y="767805"/>
                  </a:cubicBezTo>
                  <a:cubicBezTo>
                    <a:pt x="988314" y="737542"/>
                    <a:pt x="963752" y="713012"/>
                    <a:pt x="933450" y="713012"/>
                  </a:cubicBezTo>
                  <a:close/>
                  <a:moveTo>
                    <a:pt x="384810" y="530874"/>
                  </a:moveTo>
                  <a:cubicBezTo>
                    <a:pt x="354508" y="530874"/>
                    <a:pt x="329946" y="555404"/>
                    <a:pt x="329946" y="585668"/>
                  </a:cubicBezTo>
                  <a:cubicBezTo>
                    <a:pt x="329946" y="615931"/>
                    <a:pt x="354508" y="640461"/>
                    <a:pt x="384810" y="640461"/>
                  </a:cubicBezTo>
                  <a:cubicBezTo>
                    <a:pt x="415112" y="640461"/>
                    <a:pt x="439674" y="615931"/>
                    <a:pt x="439674" y="585668"/>
                  </a:cubicBezTo>
                  <a:cubicBezTo>
                    <a:pt x="439604" y="555455"/>
                    <a:pt x="415061" y="531001"/>
                    <a:pt x="384810" y="531001"/>
                  </a:cubicBezTo>
                  <a:close/>
                  <a:moveTo>
                    <a:pt x="1847850" y="165585"/>
                  </a:moveTo>
                  <a:cubicBezTo>
                    <a:pt x="1817586" y="165420"/>
                    <a:pt x="1792916" y="189786"/>
                    <a:pt x="1792745" y="220011"/>
                  </a:cubicBezTo>
                  <a:cubicBezTo>
                    <a:pt x="1792662" y="235485"/>
                    <a:pt x="1799139" y="250274"/>
                    <a:pt x="1810576" y="260712"/>
                  </a:cubicBezTo>
                  <a:cubicBezTo>
                    <a:pt x="1823911" y="229048"/>
                    <a:pt x="1837138" y="197440"/>
                    <a:pt x="1850263" y="165902"/>
                  </a:cubicBezTo>
                  <a:close/>
                  <a:moveTo>
                    <a:pt x="1427226" y="951084"/>
                  </a:moveTo>
                  <a:cubicBezTo>
                    <a:pt x="1427232" y="966767"/>
                    <a:pt x="1433982" y="981690"/>
                    <a:pt x="1445768" y="992052"/>
                  </a:cubicBezTo>
                  <a:cubicBezTo>
                    <a:pt x="1464818" y="962563"/>
                    <a:pt x="1483868" y="931868"/>
                    <a:pt x="1502346" y="900222"/>
                  </a:cubicBezTo>
                  <a:cubicBezTo>
                    <a:pt x="1474292" y="888978"/>
                    <a:pt x="1442422" y="902582"/>
                    <a:pt x="1431163" y="930600"/>
                  </a:cubicBezTo>
                  <a:cubicBezTo>
                    <a:pt x="1428560" y="937075"/>
                    <a:pt x="1427226" y="943981"/>
                    <a:pt x="1427226" y="950957"/>
                  </a:cubicBezTo>
                  <a:close/>
                  <a:moveTo>
                    <a:pt x="1482090" y="531001"/>
                  </a:moveTo>
                  <a:cubicBezTo>
                    <a:pt x="1451788" y="531001"/>
                    <a:pt x="1427226" y="555531"/>
                    <a:pt x="1427226" y="585795"/>
                  </a:cubicBezTo>
                  <a:cubicBezTo>
                    <a:pt x="1427226" y="616058"/>
                    <a:pt x="1451788" y="640588"/>
                    <a:pt x="1482090" y="640588"/>
                  </a:cubicBezTo>
                  <a:cubicBezTo>
                    <a:pt x="1512392" y="640588"/>
                    <a:pt x="1536954" y="616058"/>
                    <a:pt x="1536954" y="585795"/>
                  </a:cubicBezTo>
                  <a:cubicBezTo>
                    <a:pt x="1536954" y="555531"/>
                    <a:pt x="1512392" y="531001"/>
                    <a:pt x="1482090" y="531001"/>
                  </a:cubicBezTo>
                  <a:close/>
                  <a:moveTo>
                    <a:pt x="1259459" y="127"/>
                  </a:moveTo>
                  <a:cubicBezTo>
                    <a:pt x="1238574" y="22050"/>
                    <a:pt x="1239444" y="56734"/>
                    <a:pt x="1261396" y="77592"/>
                  </a:cubicBezTo>
                  <a:cubicBezTo>
                    <a:pt x="1283348" y="98450"/>
                    <a:pt x="1318076" y="97582"/>
                    <a:pt x="1338961" y="75658"/>
                  </a:cubicBezTo>
                  <a:cubicBezTo>
                    <a:pt x="1359110" y="54502"/>
                    <a:pt x="1359110" y="21283"/>
                    <a:pt x="1338961" y="127"/>
                  </a:cubicBezTo>
                  <a:close/>
                  <a:moveTo>
                    <a:pt x="1482090" y="165585"/>
                  </a:moveTo>
                  <a:cubicBezTo>
                    <a:pt x="1451788" y="165585"/>
                    <a:pt x="1427226" y="190115"/>
                    <a:pt x="1427226" y="220379"/>
                  </a:cubicBezTo>
                  <a:cubicBezTo>
                    <a:pt x="1427226" y="250642"/>
                    <a:pt x="1451788" y="275172"/>
                    <a:pt x="1482090" y="275172"/>
                  </a:cubicBezTo>
                  <a:cubicBezTo>
                    <a:pt x="1512392" y="275172"/>
                    <a:pt x="1536954" y="250642"/>
                    <a:pt x="1536954" y="220379"/>
                  </a:cubicBezTo>
                  <a:cubicBezTo>
                    <a:pt x="1536954" y="220359"/>
                    <a:pt x="1536954" y="220334"/>
                    <a:pt x="1536954" y="220315"/>
                  </a:cubicBezTo>
                  <a:cubicBezTo>
                    <a:pt x="1536922" y="190077"/>
                    <a:pt x="1512367" y="165585"/>
                    <a:pt x="1482090" y="165585"/>
                  </a:cubicBezTo>
                  <a:close/>
                  <a:moveTo>
                    <a:pt x="1625219" y="0"/>
                  </a:moveTo>
                  <a:cubicBezTo>
                    <a:pt x="1604334" y="21924"/>
                    <a:pt x="1605204" y="56607"/>
                    <a:pt x="1627156" y="77465"/>
                  </a:cubicBezTo>
                  <a:cubicBezTo>
                    <a:pt x="1649108" y="98324"/>
                    <a:pt x="1683836" y="97455"/>
                    <a:pt x="1704721" y="75531"/>
                  </a:cubicBezTo>
                  <a:cubicBezTo>
                    <a:pt x="1724870" y="54375"/>
                    <a:pt x="1724870" y="21156"/>
                    <a:pt x="1704721" y="0"/>
                  </a:cubicBezTo>
                  <a:close/>
                  <a:moveTo>
                    <a:pt x="1299210" y="348230"/>
                  </a:moveTo>
                  <a:cubicBezTo>
                    <a:pt x="1268908" y="348230"/>
                    <a:pt x="1244346" y="372760"/>
                    <a:pt x="1244346" y="403023"/>
                  </a:cubicBezTo>
                  <a:cubicBezTo>
                    <a:pt x="1244251" y="404881"/>
                    <a:pt x="1244251" y="406746"/>
                    <a:pt x="1244346" y="408604"/>
                  </a:cubicBezTo>
                  <a:cubicBezTo>
                    <a:pt x="1247604" y="438728"/>
                    <a:pt x="1274693" y="460505"/>
                    <a:pt x="1304855" y="457252"/>
                  </a:cubicBezTo>
                  <a:cubicBezTo>
                    <a:pt x="1330522" y="454487"/>
                    <a:pt x="1350791" y="434238"/>
                    <a:pt x="1353566" y="408604"/>
                  </a:cubicBezTo>
                  <a:cubicBezTo>
                    <a:pt x="1353566" y="406765"/>
                    <a:pt x="1353566" y="404926"/>
                    <a:pt x="1353566" y="403023"/>
                  </a:cubicBezTo>
                  <a:cubicBezTo>
                    <a:pt x="1353496" y="373007"/>
                    <a:pt x="1329265" y="348636"/>
                    <a:pt x="1299210" y="348357"/>
                  </a:cubicBezTo>
                  <a:close/>
                  <a:moveTo>
                    <a:pt x="1664970" y="348230"/>
                  </a:moveTo>
                  <a:cubicBezTo>
                    <a:pt x="1634668" y="348230"/>
                    <a:pt x="1610106" y="372760"/>
                    <a:pt x="1610106" y="403023"/>
                  </a:cubicBezTo>
                  <a:cubicBezTo>
                    <a:pt x="1610106" y="404926"/>
                    <a:pt x="1610106" y="406765"/>
                    <a:pt x="1610106" y="408604"/>
                  </a:cubicBezTo>
                  <a:cubicBezTo>
                    <a:pt x="1613192" y="438708"/>
                    <a:pt x="1640135" y="460613"/>
                    <a:pt x="1670279" y="457525"/>
                  </a:cubicBezTo>
                  <a:cubicBezTo>
                    <a:pt x="1696155" y="454880"/>
                    <a:pt x="1716608" y="434447"/>
                    <a:pt x="1719263" y="408604"/>
                  </a:cubicBezTo>
                  <a:cubicBezTo>
                    <a:pt x="1719466" y="406752"/>
                    <a:pt x="1719574" y="404888"/>
                    <a:pt x="1719580" y="403023"/>
                  </a:cubicBezTo>
                  <a:cubicBezTo>
                    <a:pt x="1719510" y="372912"/>
                    <a:pt x="1695120" y="348496"/>
                    <a:pt x="1664970" y="348357"/>
                  </a:cubicBezTo>
                  <a:close/>
                  <a:moveTo>
                    <a:pt x="1299210" y="713519"/>
                  </a:moveTo>
                  <a:cubicBezTo>
                    <a:pt x="1268908" y="713519"/>
                    <a:pt x="1244346" y="738049"/>
                    <a:pt x="1244346" y="768312"/>
                  </a:cubicBezTo>
                  <a:cubicBezTo>
                    <a:pt x="1244346" y="798576"/>
                    <a:pt x="1268908" y="823106"/>
                    <a:pt x="1299210" y="823106"/>
                  </a:cubicBezTo>
                  <a:cubicBezTo>
                    <a:pt x="1329512" y="823106"/>
                    <a:pt x="1354074" y="798576"/>
                    <a:pt x="1354074" y="768312"/>
                  </a:cubicBezTo>
                  <a:cubicBezTo>
                    <a:pt x="1354004" y="738100"/>
                    <a:pt x="1329462" y="713646"/>
                    <a:pt x="1299210" y="713646"/>
                  </a:cubicBezTo>
                  <a:close/>
                  <a:moveTo>
                    <a:pt x="1116330" y="1261516"/>
                  </a:moveTo>
                  <a:cubicBezTo>
                    <a:pt x="1086066" y="1261478"/>
                    <a:pt x="1061498" y="1285951"/>
                    <a:pt x="1061466" y="1316183"/>
                  </a:cubicBezTo>
                  <a:cubicBezTo>
                    <a:pt x="1061447" y="1331936"/>
                    <a:pt x="1068229" y="1346934"/>
                    <a:pt x="1080071" y="1357342"/>
                  </a:cubicBezTo>
                  <a:cubicBezTo>
                    <a:pt x="1111701" y="1342628"/>
                    <a:pt x="1141838" y="1324897"/>
                    <a:pt x="1170051" y="1304387"/>
                  </a:cubicBezTo>
                  <a:cubicBezTo>
                    <a:pt x="1164438" y="1279293"/>
                    <a:pt x="1142073" y="1261504"/>
                    <a:pt x="1116330" y="1261643"/>
                  </a:cubicBezTo>
                  <a:close/>
                  <a:moveTo>
                    <a:pt x="933450" y="348293"/>
                  </a:moveTo>
                  <a:cubicBezTo>
                    <a:pt x="931590" y="348198"/>
                    <a:pt x="929723" y="348198"/>
                    <a:pt x="927862" y="348293"/>
                  </a:cubicBezTo>
                  <a:cubicBezTo>
                    <a:pt x="899859" y="351160"/>
                    <a:pt x="878567" y="374719"/>
                    <a:pt x="878586" y="402833"/>
                  </a:cubicBezTo>
                  <a:cubicBezTo>
                    <a:pt x="878491" y="404691"/>
                    <a:pt x="878491" y="406556"/>
                    <a:pt x="878586" y="408414"/>
                  </a:cubicBezTo>
                  <a:cubicBezTo>
                    <a:pt x="881297" y="434250"/>
                    <a:pt x="901738" y="454665"/>
                    <a:pt x="927608" y="457373"/>
                  </a:cubicBezTo>
                  <a:cubicBezTo>
                    <a:pt x="929469" y="457468"/>
                    <a:pt x="931335" y="457468"/>
                    <a:pt x="933196" y="457373"/>
                  </a:cubicBezTo>
                  <a:cubicBezTo>
                    <a:pt x="961320" y="457353"/>
                    <a:pt x="984879" y="436102"/>
                    <a:pt x="987743" y="408160"/>
                  </a:cubicBezTo>
                  <a:cubicBezTo>
                    <a:pt x="987838" y="406302"/>
                    <a:pt x="987838" y="404437"/>
                    <a:pt x="987743" y="402579"/>
                  </a:cubicBezTo>
                  <a:cubicBezTo>
                    <a:pt x="987431" y="372760"/>
                    <a:pt x="963308" y="348667"/>
                    <a:pt x="933450" y="348357"/>
                  </a:cubicBezTo>
                  <a:close/>
                  <a:moveTo>
                    <a:pt x="1116330" y="896227"/>
                  </a:moveTo>
                  <a:cubicBezTo>
                    <a:pt x="1086028" y="896227"/>
                    <a:pt x="1061466" y="920757"/>
                    <a:pt x="1061466" y="951021"/>
                  </a:cubicBezTo>
                  <a:cubicBezTo>
                    <a:pt x="1061466" y="981284"/>
                    <a:pt x="1086028" y="1005814"/>
                    <a:pt x="1116330" y="1005814"/>
                  </a:cubicBezTo>
                  <a:cubicBezTo>
                    <a:pt x="1146632" y="1005814"/>
                    <a:pt x="1171194" y="981284"/>
                    <a:pt x="1171194" y="951021"/>
                  </a:cubicBezTo>
                  <a:cubicBezTo>
                    <a:pt x="1171156" y="920783"/>
                    <a:pt x="1146607" y="896291"/>
                    <a:pt x="1116330" y="896291"/>
                  </a:cubicBezTo>
                  <a:close/>
                  <a:moveTo>
                    <a:pt x="893636" y="127"/>
                  </a:moveTo>
                  <a:cubicBezTo>
                    <a:pt x="872788" y="22088"/>
                    <a:pt x="873709" y="56766"/>
                    <a:pt x="895699" y="77586"/>
                  </a:cubicBezTo>
                  <a:cubicBezTo>
                    <a:pt x="904494" y="85919"/>
                    <a:pt x="915803" y="91107"/>
                    <a:pt x="927862" y="92337"/>
                  </a:cubicBezTo>
                  <a:cubicBezTo>
                    <a:pt x="929716" y="92540"/>
                    <a:pt x="931583" y="92648"/>
                    <a:pt x="933450" y="92654"/>
                  </a:cubicBezTo>
                  <a:cubicBezTo>
                    <a:pt x="963752" y="92635"/>
                    <a:pt x="988301" y="68092"/>
                    <a:pt x="988282" y="37829"/>
                  </a:cubicBezTo>
                  <a:cubicBezTo>
                    <a:pt x="988276" y="23794"/>
                    <a:pt x="982878" y="10299"/>
                    <a:pt x="973201" y="127"/>
                  </a:cubicBezTo>
                  <a:close/>
                  <a:moveTo>
                    <a:pt x="1299210" y="1078808"/>
                  </a:moveTo>
                  <a:cubicBezTo>
                    <a:pt x="1268908" y="1078808"/>
                    <a:pt x="1244346" y="1103339"/>
                    <a:pt x="1244346" y="1133602"/>
                  </a:cubicBezTo>
                  <a:cubicBezTo>
                    <a:pt x="1244251" y="1135460"/>
                    <a:pt x="1244251" y="1137324"/>
                    <a:pt x="1244346" y="1139182"/>
                  </a:cubicBezTo>
                  <a:cubicBezTo>
                    <a:pt x="1247140" y="1166345"/>
                    <a:pt x="1269536" y="1187304"/>
                    <a:pt x="1296861" y="1188332"/>
                  </a:cubicBezTo>
                  <a:cubicBezTo>
                    <a:pt x="1315739" y="1167575"/>
                    <a:pt x="1334326" y="1145569"/>
                    <a:pt x="1352614" y="1122313"/>
                  </a:cubicBezTo>
                  <a:cubicBezTo>
                    <a:pt x="1347311" y="1097048"/>
                    <a:pt x="1325055" y="1078916"/>
                    <a:pt x="1299210" y="1078808"/>
                  </a:cubicBezTo>
                  <a:close/>
                  <a:moveTo>
                    <a:pt x="1116330" y="530874"/>
                  </a:moveTo>
                  <a:cubicBezTo>
                    <a:pt x="1086028" y="530874"/>
                    <a:pt x="1061466" y="555404"/>
                    <a:pt x="1061466" y="585668"/>
                  </a:cubicBezTo>
                  <a:cubicBezTo>
                    <a:pt x="1061466" y="615931"/>
                    <a:pt x="1086028" y="640461"/>
                    <a:pt x="1116330" y="640461"/>
                  </a:cubicBezTo>
                  <a:cubicBezTo>
                    <a:pt x="1146632" y="640461"/>
                    <a:pt x="1171194" y="615931"/>
                    <a:pt x="1171194" y="585668"/>
                  </a:cubicBezTo>
                  <a:cubicBezTo>
                    <a:pt x="1171124" y="555455"/>
                    <a:pt x="1146581" y="531001"/>
                    <a:pt x="1116330" y="531001"/>
                  </a:cubicBezTo>
                  <a:close/>
                  <a:moveTo>
                    <a:pt x="1116330" y="165585"/>
                  </a:moveTo>
                  <a:cubicBezTo>
                    <a:pt x="1086028" y="165585"/>
                    <a:pt x="1061466" y="190115"/>
                    <a:pt x="1061466" y="220379"/>
                  </a:cubicBezTo>
                  <a:cubicBezTo>
                    <a:pt x="1061466" y="250642"/>
                    <a:pt x="1086028" y="275172"/>
                    <a:pt x="1116330" y="275172"/>
                  </a:cubicBezTo>
                  <a:cubicBezTo>
                    <a:pt x="1146632" y="275172"/>
                    <a:pt x="1171194" y="250642"/>
                    <a:pt x="1171194" y="220379"/>
                  </a:cubicBezTo>
                  <a:cubicBezTo>
                    <a:pt x="1171194" y="220359"/>
                    <a:pt x="1171194" y="220334"/>
                    <a:pt x="1171194" y="220315"/>
                  </a:cubicBezTo>
                  <a:cubicBezTo>
                    <a:pt x="1171156" y="190077"/>
                    <a:pt x="1146607" y="165585"/>
                    <a:pt x="1116330" y="16558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2" name="Google Shape;392;p7"/>
            <p:cNvSpPr/>
            <p:nvPr/>
          </p:nvSpPr>
          <p:spPr>
            <a:xfrm rot="10800000" flipH="1">
              <a:off x="4377375" y="1454281"/>
              <a:ext cx="389112" cy="153155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3" name="Google Shape;393;p7"/>
            <p:cNvSpPr/>
            <p:nvPr/>
          </p:nvSpPr>
          <p:spPr>
            <a:xfrm flipH="1">
              <a:off x="774577" y="1131008"/>
              <a:ext cx="683038" cy="475637"/>
            </a:xfrm>
            <a:custGeom>
              <a:avLst/>
              <a:gdLst/>
              <a:ahLst/>
              <a:cxnLst/>
              <a:rect l="l" t="t" r="r" b="b"/>
              <a:pathLst>
                <a:path w="1821434" h="1268365" extrusionOk="0">
                  <a:moveTo>
                    <a:pt x="840804" y="0"/>
                  </a:moveTo>
                  <a:cubicBezTo>
                    <a:pt x="537718" y="0"/>
                    <a:pt x="314134" y="728422"/>
                    <a:pt x="0" y="1268366"/>
                  </a:cubicBezTo>
                  <a:lnTo>
                    <a:pt x="1821435" y="1268366"/>
                  </a:lnTo>
                  <a:cubicBezTo>
                    <a:pt x="1438784" y="781440"/>
                    <a:pt x="1172337" y="0"/>
                    <a:pt x="840804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4" name="Google Shape;394;p7"/>
            <p:cNvSpPr/>
            <p:nvPr/>
          </p:nvSpPr>
          <p:spPr>
            <a:xfrm>
              <a:off x="4571564" y="989079"/>
              <a:ext cx="4572000" cy="1110066"/>
            </a:xfrm>
            <a:custGeom>
              <a:avLst/>
              <a:gdLst/>
              <a:ahLst/>
              <a:cxnLst/>
              <a:rect l="l" t="t" r="r" b="b"/>
              <a:pathLst>
                <a:path w="12192000" h="2960175" extrusionOk="0">
                  <a:moveTo>
                    <a:pt x="0" y="333390"/>
                  </a:moveTo>
                  <a:cubicBezTo>
                    <a:pt x="514350" y="333390"/>
                    <a:pt x="699072" y="1437375"/>
                    <a:pt x="1490980" y="1437375"/>
                  </a:cubicBezTo>
                  <a:cubicBezTo>
                    <a:pt x="2642870" y="1437375"/>
                    <a:pt x="2642870" y="0"/>
                    <a:pt x="3794697" y="0"/>
                  </a:cubicBezTo>
                  <a:cubicBezTo>
                    <a:pt x="4946523" y="0"/>
                    <a:pt x="4946650" y="2960175"/>
                    <a:pt x="6098413" y="2960175"/>
                  </a:cubicBezTo>
                  <a:cubicBezTo>
                    <a:pt x="7250176" y="2960175"/>
                    <a:pt x="7250303" y="571082"/>
                    <a:pt x="8402130" y="571082"/>
                  </a:cubicBezTo>
                  <a:cubicBezTo>
                    <a:pt x="9553956" y="571082"/>
                    <a:pt x="9490519" y="2769920"/>
                    <a:pt x="10642600" y="2769920"/>
                  </a:cubicBezTo>
                  <a:cubicBezTo>
                    <a:pt x="11588052" y="2769920"/>
                    <a:pt x="11586337" y="903964"/>
                    <a:pt x="12192000" y="235155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5" name="Google Shape;395;p7"/>
            <p:cNvSpPr/>
            <p:nvPr/>
          </p:nvSpPr>
          <p:spPr>
            <a:xfrm flipH="1">
              <a:off x="218" y="989079"/>
              <a:ext cx="4572000" cy="1110066"/>
            </a:xfrm>
            <a:custGeom>
              <a:avLst/>
              <a:gdLst/>
              <a:ahLst/>
              <a:cxnLst/>
              <a:rect l="l" t="t" r="r" b="b"/>
              <a:pathLst>
                <a:path w="12192000" h="2960175" extrusionOk="0">
                  <a:moveTo>
                    <a:pt x="0" y="333390"/>
                  </a:moveTo>
                  <a:cubicBezTo>
                    <a:pt x="514350" y="333390"/>
                    <a:pt x="699072" y="1437375"/>
                    <a:pt x="1490980" y="1437375"/>
                  </a:cubicBezTo>
                  <a:cubicBezTo>
                    <a:pt x="2642870" y="1437375"/>
                    <a:pt x="2642870" y="0"/>
                    <a:pt x="3794697" y="0"/>
                  </a:cubicBezTo>
                  <a:cubicBezTo>
                    <a:pt x="4946523" y="0"/>
                    <a:pt x="4946650" y="2960175"/>
                    <a:pt x="6098413" y="2960175"/>
                  </a:cubicBezTo>
                  <a:cubicBezTo>
                    <a:pt x="7250176" y="2960175"/>
                    <a:pt x="7250303" y="571082"/>
                    <a:pt x="8402130" y="571082"/>
                  </a:cubicBezTo>
                  <a:cubicBezTo>
                    <a:pt x="9553956" y="571082"/>
                    <a:pt x="9490519" y="2769920"/>
                    <a:pt x="10642600" y="2769920"/>
                  </a:cubicBezTo>
                  <a:cubicBezTo>
                    <a:pt x="11588052" y="2769920"/>
                    <a:pt x="11586337" y="903964"/>
                    <a:pt x="12192000" y="235155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6" name="Google Shape;396;p7"/>
          <p:cNvSpPr txBox="1">
            <a:spLocks noGrp="1"/>
          </p:cNvSpPr>
          <p:nvPr>
            <p:ph type="title"/>
          </p:nvPr>
        </p:nvSpPr>
        <p:spPr>
          <a:xfrm>
            <a:off x="1241875" y="606667"/>
            <a:ext cx="6660300" cy="528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97" name="Google Shape;397;p7"/>
          <p:cNvSpPr txBox="1">
            <a:spLocks noGrp="1"/>
          </p:cNvSpPr>
          <p:nvPr>
            <p:ph type="body" idx="1"/>
          </p:nvPr>
        </p:nvSpPr>
        <p:spPr>
          <a:xfrm>
            <a:off x="1241875" y="1500467"/>
            <a:ext cx="2074800" cy="379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 rtl="0">
              <a:spcBef>
                <a:spcPts val="80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8" name="Google Shape;398;p7"/>
          <p:cNvSpPr txBox="1">
            <a:spLocks noGrp="1"/>
          </p:cNvSpPr>
          <p:nvPr>
            <p:ph type="body" idx="2"/>
          </p:nvPr>
        </p:nvSpPr>
        <p:spPr>
          <a:xfrm>
            <a:off x="3534626" y="1500467"/>
            <a:ext cx="2074800" cy="379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 rtl="0">
              <a:spcBef>
                <a:spcPts val="80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9" name="Google Shape;399;p7"/>
          <p:cNvSpPr txBox="1">
            <a:spLocks noGrp="1"/>
          </p:cNvSpPr>
          <p:nvPr>
            <p:ph type="body" idx="3"/>
          </p:nvPr>
        </p:nvSpPr>
        <p:spPr>
          <a:xfrm>
            <a:off x="5827377" y="1500467"/>
            <a:ext cx="2074800" cy="379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 rtl="0">
              <a:spcBef>
                <a:spcPts val="80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0" name="Google Shape;400;p7"/>
          <p:cNvSpPr txBox="1">
            <a:spLocks noGrp="1"/>
          </p:cNvSpPr>
          <p:nvPr>
            <p:ph type="sldNum" idx="12"/>
          </p:nvPr>
        </p:nvSpPr>
        <p:spPr>
          <a:xfrm>
            <a:off x="4297650" y="5885065"/>
            <a:ext cx="548700" cy="97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1C6B1FF4-2EDC-445C-9EFF-D1E61B63E92E}" type="slidenum">
              <a:rPr lang="en-IN" smtClean="0"/>
              <a:t>‹#›</a:t>
            </a:fld>
            <a:endParaRPr lang="en-IN" dirty="0"/>
          </a:p>
        </p:txBody>
      </p:sp>
      <p:grpSp>
        <p:nvGrpSpPr>
          <p:cNvPr id="401" name="Google Shape;401;p7"/>
          <p:cNvGrpSpPr/>
          <p:nvPr/>
        </p:nvGrpSpPr>
        <p:grpSpPr>
          <a:xfrm>
            <a:off x="138350" y="5033333"/>
            <a:ext cx="8847940" cy="1667667"/>
            <a:chOff x="138350" y="260325"/>
            <a:chExt cx="8847940" cy="1250750"/>
          </a:xfrm>
        </p:grpSpPr>
        <p:sp>
          <p:nvSpPr>
            <p:cNvPr id="402" name="Google Shape;402;p7"/>
            <p:cNvSpPr/>
            <p:nvPr/>
          </p:nvSpPr>
          <p:spPr>
            <a:xfrm>
              <a:off x="1499675" y="12505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3" name="Google Shape;403;p7"/>
            <p:cNvSpPr/>
            <p:nvPr/>
          </p:nvSpPr>
          <p:spPr>
            <a:xfrm>
              <a:off x="2661090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4" name="Google Shape;404;p7"/>
            <p:cNvSpPr/>
            <p:nvPr/>
          </p:nvSpPr>
          <p:spPr>
            <a:xfrm>
              <a:off x="964725" y="13648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5" name="Google Shape;405;p7"/>
            <p:cNvSpPr/>
            <p:nvPr/>
          </p:nvSpPr>
          <p:spPr>
            <a:xfrm>
              <a:off x="2853765" y="14338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6" name="Google Shape;406;p7"/>
            <p:cNvSpPr/>
            <p:nvPr/>
          </p:nvSpPr>
          <p:spPr>
            <a:xfrm>
              <a:off x="6511800" y="2603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7" name="Google Shape;407;p7"/>
            <p:cNvSpPr/>
            <p:nvPr/>
          </p:nvSpPr>
          <p:spPr>
            <a:xfrm>
              <a:off x="922865" y="3854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8" name="Google Shape;408;p7"/>
            <p:cNvSpPr/>
            <p:nvPr/>
          </p:nvSpPr>
          <p:spPr>
            <a:xfrm>
              <a:off x="1669300" y="3521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9" name="Google Shape;409;p7"/>
            <p:cNvSpPr/>
            <p:nvPr/>
          </p:nvSpPr>
          <p:spPr>
            <a:xfrm>
              <a:off x="138350" y="3663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0" name="Google Shape;410;p7"/>
            <p:cNvSpPr/>
            <p:nvPr/>
          </p:nvSpPr>
          <p:spPr>
            <a:xfrm>
              <a:off x="5813290" y="108617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1" name="Google Shape;411;p7"/>
            <p:cNvSpPr/>
            <p:nvPr/>
          </p:nvSpPr>
          <p:spPr>
            <a:xfrm>
              <a:off x="8192200" y="3521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2" name="Google Shape;412;p7"/>
            <p:cNvSpPr/>
            <p:nvPr/>
          </p:nvSpPr>
          <p:spPr>
            <a:xfrm>
              <a:off x="3083050" y="5880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3" name="Google Shape;413;p7"/>
            <p:cNvSpPr/>
            <p:nvPr/>
          </p:nvSpPr>
          <p:spPr>
            <a:xfrm>
              <a:off x="5905390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4" name="Google Shape;414;p7"/>
            <p:cNvSpPr/>
            <p:nvPr/>
          </p:nvSpPr>
          <p:spPr>
            <a:xfrm>
              <a:off x="3321725" y="1144805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5" name="Google Shape;415;p7"/>
            <p:cNvSpPr/>
            <p:nvPr/>
          </p:nvSpPr>
          <p:spPr>
            <a:xfrm>
              <a:off x="5550600" y="12505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6" name="Google Shape;416;p7"/>
            <p:cNvSpPr/>
            <p:nvPr/>
          </p:nvSpPr>
          <p:spPr>
            <a:xfrm>
              <a:off x="7715565" y="11781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7" name="Google Shape;417;p7"/>
            <p:cNvSpPr/>
            <p:nvPr/>
          </p:nvSpPr>
          <p:spPr>
            <a:xfrm>
              <a:off x="7255125" y="46268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8" name="Google Shape;418;p7"/>
            <p:cNvSpPr/>
            <p:nvPr/>
          </p:nvSpPr>
          <p:spPr>
            <a:xfrm>
              <a:off x="8774600" y="14147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9" name="Google Shape;419;p7"/>
            <p:cNvSpPr/>
            <p:nvPr/>
          </p:nvSpPr>
          <p:spPr>
            <a:xfrm>
              <a:off x="8928090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0" name="Google Shape;420;p7"/>
            <p:cNvSpPr/>
            <p:nvPr/>
          </p:nvSpPr>
          <p:spPr>
            <a:xfrm>
              <a:off x="7494550" y="13506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1" name="Google Shape;421;p7"/>
            <p:cNvSpPr/>
            <p:nvPr/>
          </p:nvSpPr>
          <p:spPr>
            <a:xfrm>
              <a:off x="4147815" y="6071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2" name="Google Shape;422;p7"/>
            <p:cNvSpPr/>
            <p:nvPr/>
          </p:nvSpPr>
          <p:spPr>
            <a:xfrm>
              <a:off x="4901365" y="3854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3" name="Google Shape;423;p7"/>
            <p:cNvSpPr/>
            <p:nvPr/>
          </p:nvSpPr>
          <p:spPr>
            <a:xfrm>
              <a:off x="5055300" y="4769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4" name="Google Shape;424;p7"/>
            <p:cNvSpPr/>
            <p:nvPr/>
          </p:nvSpPr>
          <p:spPr>
            <a:xfrm>
              <a:off x="8316990" y="2603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5" name="Google Shape;425;p7"/>
            <p:cNvSpPr/>
            <p:nvPr/>
          </p:nvSpPr>
          <p:spPr>
            <a:xfrm>
              <a:off x="364940" y="14338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6" name="Google Shape;426;p7"/>
            <p:cNvSpPr/>
            <p:nvPr/>
          </p:nvSpPr>
          <p:spPr>
            <a:xfrm>
              <a:off x="194015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27" name="Google Shape;427;p7"/>
          <p:cNvSpPr/>
          <p:nvPr/>
        </p:nvSpPr>
        <p:spPr>
          <a:xfrm>
            <a:off x="4212739" y="1221764"/>
            <a:ext cx="718522" cy="267733"/>
          </a:xfrm>
          <a:custGeom>
            <a:avLst/>
            <a:gdLst/>
            <a:ahLst/>
            <a:cxnLst/>
            <a:rect l="l" t="t" r="r" b="b"/>
            <a:pathLst>
              <a:path w="1562005" h="436521" extrusionOk="0">
                <a:moveTo>
                  <a:pt x="937260" y="436521"/>
                </a:moveTo>
                <a:cubicBezTo>
                  <a:pt x="896645" y="436521"/>
                  <a:pt x="890776" y="349597"/>
                  <a:pt x="885947" y="206493"/>
                </a:cubicBezTo>
                <a:cubicBezTo>
                  <a:pt x="883770" y="141015"/>
                  <a:pt x="879699" y="18979"/>
                  <a:pt x="861522" y="18979"/>
                </a:cubicBezTo>
                <a:cubicBezTo>
                  <a:pt x="841357" y="18979"/>
                  <a:pt x="830659" y="96889"/>
                  <a:pt x="823653" y="148417"/>
                </a:cubicBezTo>
                <a:cubicBezTo>
                  <a:pt x="812860" y="226611"/>
                  <a:pt x="803582" y="294177"/>
                  <a:pt x="766849" y="294177"/>
                </a:cubicBezTo>
                <a:cubicBezTo>
                  <a:pt x="746210" y="294177"/>
                  <a:pt x="739394" y="277001"/>
                  <a:pt x="734376" y="264475"/>
                </a:cubicBezTo>
                <a:cubicBezTo>
                  <a:pt x="729359" y="251949"/>
                  <a:pt x="726235" y="246729"/>
                  <a:pt x="719513" y="246729"/>
                </a:cubicBezTo>
                <a:cubicBezTo>
                  <a:pt x="706543" y="246729"/>
                  <a:pt x="701336" y="266752"/>
                  <a:pt x="694993" y="297214"/>
                </a:cubicBezTo>
                <a:cubicBezTo>
                  <a:pt x="687419" y="333939"/>
                  <a:pt x="677951" y="379584"/>
                  <a:pt x="634307" y="379584"/>
                </a:cubicBezTo>
                <a:cubicBezTo>
                  <a:pt x="597480" y="379584"/>
                  <a:pt x="590095" y="315624"/>
                  <a:pt x="582332" y="247773"/>
                </a:cubicBezTo>
                <a:cubicBezTo>
                  <a:pt x="576746" y="199281"/>
                  <a:pt x="569078" y="132854"/>
                  <a:pt x="549102" y="132854"/>
                </a:cubicBezTo>
                <a:cubicBezTo>
                  <a:pt x="538404" y="132854"/>
                  <a:pt x="527895" y="170813"/>
                  <a:pt x="520700" y="195486"/>
                </a:cubicBezTo>
                <a:cubicBezTo>
                  <a:pt x="508393" y="239328"/>
                  <a:pt x="495801" y="284688"/>
                  <a:pt x="463896" y="284688"/>
                </a:cubicBezTo>
                <a:cubicBezTo>
                  <a:pt x="443447" y="284688"/>
                  <a:pt x="433696" y="256219"/>
                  <a:pt x="422335" y="222341"/>
                </a:cubicBezTo>
                <a:cubicBezTo>
                  <a:pt x="415235" y="201274"/>
                  <a:pt x="403401" y="166068"/>
                  <a:pt x="392892" y="166068"/>
                </a:cubicBezTo>
                <a:cubicBezTo>
                  <a:pt x="382383" y="166068"/>
                  <a:pt x="376608" y="180492"/>
                  <a:pt x="369129" y="195770"/>
                </a:cubicBezTo>
                <a:cubicBezTo>
                  <a:pt x="357958" y="218450"/>
                  <a:pt x="344041" y="246729"/>
                  <a:pt x="312325" y="246729"/>
                </a:cubicBezTo>
                <a:lnTo>
                  <a:pt x="0" y="246729"/>
                </a:lnTo>
                <a:lnTo>
                  <a:pt x="0" y="227750"/>
                </a:lnTo>
                <a:lnTo>
                  <a:pt x="312420" y="227750"/>
                </a:lnTo>
                <a:cubicBezTo>
                  <a:pt x="331355" y="227750"/>
                  <a:pt x="340159" y="211713"/>
                  <a:pt x="352183" y="187325"/>
                </a:cubicBezTo>
                <a:cubicBezTo>
                  <a:pt x="361650" y="167586"/>
                  <a:pt x="371874" y="147089"/>
                  <a:pt x="392892" y="147089"/>
                </a:cubicBezTo>
                <a:cubicBezTo>
                  <a:pt x="416844" y="147089"/>
                  <a:pt x="428299" y="180682"/>
                  <a:pt x="440228" y="216268"/>
                </a:cubicBezTo>
                <a:cubicBezTo>
                  <a:pt x="445625" y="232305"/>
                  <a:pt x="456891" y="265709"/>
                  <a:pt x="463802" y="265709"/>
                </a:cubicBezTo>
                <a:cubicBezTo>
                  <a:pt x="481600" y="265709"/>
                  <a:pt x="493245" y="223954"/>
                  <a:pt x="502618" y="190361"/>
                </a:cubicBezTo>
                <a:cubicBezTo>
                  <a:pt x="514073" y="149366"/>
                  <a:pt x="523919" y="113875"/>
                  <a:pt x="549007" y="113875"/>
                </a:cubicBezTo>
                <a:cubicBezTo>
                  <a:pt x="585835" y="113875"/>
                  <a:pt x="593219" y="177835"/>
                  <a:pt x="600982" y="245686"/>
                </a:cubicBezTo>
                <a:cubicBezTo>
                  <a:pt x="606568" y="294177"/>
                  <a:pt x="614237" y="360604"/>
                  <a:pt x="634213" y="360604"/>
                </a:cubicBezTo>
                <a:cubicBezTo>
                  <a:pt x="660437" y="360604"/>
                  <a:pt x="667916" y="334034"/>
                  <a:pt x="676437" y="293418"/>
                </a:cubicBezTo>
                <a:cubicBezTo>
                  <a:pt x="683064" y="261154"/>
                  <a:pt x="690070" y="227750"/>
                  <a:pt x="719418" y="227750"/>
                </a:cubicBezTo>
                <a:cubicBezTo>
                  <a:pt x="740057" y="227750"/>
                  <a:pt x="746873" y="244926"/>
                  <a:pt x="751891" y="257453"/>
                </a:cubicBezTo>
                <a:cubicBezTo>
                  <a:pt x="756908" y="269979"/>
                  <a:pt x="760033" y="275198"/>
                  <a:pt x="766754" y="275198"/>
                </a:cubicBezTo>
                <a:cubicBezTo>
                  <a:pt x="786920" y="275198"/>
                  <a:pt x="797618" y="197289"/>
                  <a:pt x="804624" y="145760"/>
                </a:cubicBezTo>
                <a:cubicBezTo>
                  <a:pt x="815416" y="67566"/>
                  <a:pt x="824694" y="0"/>
                  <a:pt x="861427" y="0"/>
                </a:cubicBezTo>
                <a:cubicBezTo>
                  <a:pt x="896172" y="0"/>
                  <a:pt x="900432" y="74398"/>
                  <a:pt x="904787" y="205924"/>
                </a:cubicBezTo>
                <a:cubicBezTo>
                  <a:pt x="907438" y="285067"/>
                  <a:pt x="911888" y="417542"/>
                  <a:pt x="937165" y="417542"/>
                </a:cubicBezTo>
                <a:cubicBezTo>
                  <a:pt x="966419" y="417542"/>
                  <a:pt x="977212" y="315814"/>
                  <a:pt x="984502" y="248437"/>
                </a:cubicBezTo>
                <a:cubicBezTo>
                  <a:pt x="993401" y="163980"/>
                  <a:pt x="998797" y="123365"/>
                  <a:pt x="1022371" y="123365"/>
                </a:cubicBezTo>
                <a:cubicBezTo>
                  <a:pt x="1050773" y="123365"/>
                  <a:pt x="1061944" y="158856"/>
                  <a:pt x="1073494" y="196435"/>
                </a:cubicBezTo>
                <a:cubicBezTo>
                  <a:pt x="1085044" y="234013"/>
                  <a:pt x="1097636" y="275198"/>
                  <a:pt x="1126511" y="275198"/>
                </a:cubicBezTo>
                <a:cubicBezTo>
                  <a:pt x="1139481" y="275198"/>
                  <a:pt x="1146108" y="268460"/>
                  <a:pt x="1156711" y="256219"/>
                </a:cubicBezTo>
                <a:cubicBezTo>
                  <a:pt x="1167315" y="243977"/>
                  <a:pt x="1182462" y="227750"/>
                  <a:pt x="1211716" y="227750"/>
                </a:cubicBezTo>
                <a:lnTo>
                  <a:pt x="1562005" y="227750"/>
                </a:lnTo>
                <a:lnTo>
                  <a:pt x="1562005" y="246729"/>
                </a:lnTo>
                <a:lnTo>
                  <a:pt x="1211811" y="246729"/>
                </a:lnTo>
                <a:cubicBezTo>
                  <a:pt x="1191078" y="246729"/>
                  <a:pt x="1181705" y="257168"/>
                  <a:pt x="1170912" y="269315"/>
                </a:cubicBezTo>
                <a:cubicBezTo>
                  <a:pt x="1160120" y="281461"/>
                  <a:pt x="1148759" y="294177"/>
                  <a:pt x="1126606" y="294177"/>
                </a:cubicBezTo>
                <a:cubicBezTo>
                  <a:pt x="1083719" y="294177"/>
                  <a:pt x="1068666" y="245211"/>
                  <a:pt x="1055412" y="202033"/>
                </a:cubicBezTo>
                <a:cubicBezTo>
                  <a:pt x="1046607" y="173565"/>
                  <a:pt x="1037424" y="143198"/>
                  <a:pt x="1023128" y="142344"/>
                </a:cubicBezTo>
                <a:cubicBezTo>
                  <a:pt x="1013661" y="149746"/>
                  <a:pt x="1007697" y="207822"/>
                  <a:pt x="1003247" y="250430"/>
                </a:cubicBezTo>
                <a:cubicBezTo>
                  <a:pt x="993496" y="341910"/>
                  <a:pt x="983555" y="436521"/>
                  <a:pt x="937260" y="436521"/>
                </a:cubicBezTo>
                <a:close/>
              </a:path>
            </a:pathLst>
          </a:custGeom>
          <a:gradFill>
            <a:gsLst>
              <a:gs pos="0">
                <a:srgbClr val="8097FF">
                  <a:alpha val="0"/>
                </a:srgbClr>
              </a:gs>
              <a:gs pos="22000">
                <a:schemeClr val="accent1"/>
              </a:gs>
              <a:gs pos="76000">
                <a:schemeClr val="accent1"/>
              </a:gs>
              <a:gs pos="100000">
                <a:srgbClr val="8097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oogle Shape;429;p8"/>
          <p:cNvGrpSpPr/>
          <p:nvPr/>
        </p:nvGrpSpPr>
        <p:grpSpPr>
          <a:xfrm>
            <a:off x="219" y="4944448"/>
            <a:ext cx="9143345" cy="1642243"/>
            <a:chOff x="218" y="898161"/>
            <a:chExt cx="9143345" cy="1231682"/>
          </a:xfrm>
        </p:grpSpPr>
        <p:sp>
          <p:nvSpPr>
            <p:cNvPr id="430" name="Google Shape;430;p8"/>
            <p:cNvSpPr/>
            <p:nvPr/>
          </p:nvSpPr>
          <p:spPr>
            <a:xfrm>
              <a:off x="4571575" y="1374616"/>
              <a:ext cx="236742" cy="232824"/>
            </a:xfrm>
            <a:custGeom>
              <a:avLst/>
              <a:gdLst/>
              <a:ahLst/>
              <a:cxnLst/>
              <a:rect l="l" t="t" r="r" b="b"/>
              <a:pathLst>
                <a:path w="618934" h="620864" extrusionOk="0">
                  <a:moveTo>
                    <a:pt x="0" y="0"/>
                  </a:moveTo>
                  <a:lnTo>
                    <a:pt x="0" y="620865"/>
                  </a:lnTo>
                  <a:lnTo>
                    <a:pt x="618935" y="620865"/>
                  </a:lnTo>
                  <a:cubicBezTo>
                    <a:pt x="480632" y="309101"/>
                    <a:pt x="339535" y="1459"/>
                    <a:pt x="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8"/>
            <p:cNvSpPr/>
            <p:nvPr/>
          </p:nvSpPr>
          <p:spPr>
            <a:xfrm flipH="1">
              <a:off x="4340118" y="1374612"/>
              <a:ext cx="232100" cy="232824"/>
            </a:xfrm>
            <a:custGeom>
              <a:avLst/>
              <a:gdLst/>
              <a:ahLst/>
              <a:cxnLst/>
              <a:rect l="l" t="t" r="r" b="b"/>
              <a:pathLst>
                <a:path w="618934" h="620864" extrusionOk="0">
                  <a:moveTo>
                    <a:pt x="0" y="0"/>
                  </a:moveTo>
                  <a:lnTo>
                    <a:pt x="0" y="620865"/>
                  </a:lnTo>
                  <a:lnTo>
                    <a:pt x="618935" y="620865"/>
                  </a:lnTo>
                  <a:cubicBezTo>
                    <a:pt x="480632" y="309101"/>
                    <a:pt x="339535" y="1459"/>
                    <a:pt x="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8"/>
            <p:cNvSpPr/>
            <p:nvPr/>
          </p:nvSpPr>
          <p:spPr>
            <a:xfrm>
              <a:off x="4765540" y="1606642"/>
              <a:ext cx="753451" cy="523201"/>
            </a:xfrm>
            <a:custGeom>
              <a:avLst/>
              <a:gdLst/>
              <a:ahLst/>
              <a:cxnLst/>
              <a:rect l="l" t="t" r="r" b="b"/>
              <a:pathLst>
                <a:path w="2009203" h="1395202" extrusionOk="0">
                  <a:moveTo>
                    <a:pt x="1005142" y="1395202"/>
                  </a:moveTo>
                  <a:cubicBezTo>
                    <a:pt x="1434656" y="1395202"/>
                    <a:pt x="1742377" y="650418"/>
                    <a:pt x="2009204" y="0"/>
                  </a:cubicBezTo>
                  <a:lnTo>
                    <a:pt x="0" y="0"/>
                  </a:lnTo>
                  <a:cubicBezTo>
                    <a:pt x="310706" y="521742"/>
                    <a:pt x="470408" y="1395202"/>
                    <a:pt x="1005142" y="1395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3" name="Google Shape;433;p8"/>
            <p:cNvSpPr/>
            <p:nvPr/>
          </p:nvSpPr>
          <p:spPr>
            <a:xfrm>
              <a:off x="4803711" y="1606642"/>
              <a:ext cx="426243" cy="242789"/>
            </a:xfrm>
            <a:custGeom>
              <a:avLst/>
              <a:gdLst/>
              <a:ahLst/>
              <a:cxnLst/>
              <a:rect l="l" t="t" r="r" b="b"/>
              <a:pathLst>
                <a:path w="1136649" h="647437" extrusionOk="0">
                  <a:moveTo>
                    <a:pt x="632968" y="647437"/>
                  </a:moveTo>
                  <a:cubicBezTo>
                    <a:pt x="884492" y="647437"/>
                    <a:pt x="1023684" y="362626"/>
                    <a:pt x="1136650" y="0"/>
                  </a:cubicBezTo>
                  <a:lnTo>
                    <a:pt x="0" y="0"/>
                  </a:lnTo>
                  <a:cubicBezTo>
                    <a:pt x="142494" y="321467"/>
                    <a:pt x="282067" y="647437"/>
                    <a:pt x="632968" y="647437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4" name="Google Shape;434;p8"/>
            <p:cNvSpPr/>
            <p:nvPr/>
          </p:nvSpPr>
          <p:spPr>
            <a:xfrm>
              <a:off x="5519015" y="1249917"/>
              <a:ext cx="481965" cy="356728"/>
            </a:xfrm>
            <a:custGeom>
              <a:avLst/>
              <a:gdLst/>
              <a:ahLst/>
              <a:cxnLst/>
              <a:rect l="l" t="t" r="r" b="b"/>
              <a:pathLst>
                <a:path w="1285240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285240" y="951274"/>
                  </a:lnTo>
                  <a:cubicBezTo>
                    <a:pt x="1028509" y="509883"/>
                    <a:pt x="837755" y="0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5" name="Google Shape;435;p8"/>
            <p:cNvSpPr/>
            <p:nvPr/>
          </p:nvSpPr>
          <p:spPr>
            <a:xfrm>
              <a:off x="5229955" y="1040852"/>
              <a:ext cx="686062" cy="565794"/>
            </a:xfrm>
            <a:custGeom>
              <a:avLst/>
              <a:gdLst/>
              <a:ahLst/>
              <a:cxnLst/>
              <a:rect l="l" t="t" r="r" b="b"/>
              <a:pathLst>
                <a:path w="1829498" h="1508784" extrusionOk="0">
                  <a:moveTo>
                    <a:pt x="815658" y="0"/>
                  </a:moveTo>
                  <a:cubicBezTo>
                    <a:pt x="315468" y="0"/>
                    <a:pt x="197866" y="873714"/>
                    <a:pt x="0" y="1508784"/>
                  </a:cubicBezTo>
                  <a:lnTo>
                    <a:pt x="1829498" y="1508784"/>
                  </a:lnTo>
                  <a:cubicBezTo>
                    <a:pt x="1541526" y="928000"/>
                    <a:pt x="1355789" y="0"/>
                    <a:pt x="815658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Google Shape;436;p8"/>
            <p:cNvSpPr/>
            <p:nvPr/>
          </p:nvSpPr>
          <p:spPr>
            <a:xfrm>
              <a:off x="5916017" y="1606642"/>
              <a:ext cx="392906" cy="171443"/>
            </a:xfrm>
            <a:custGeom>
              <a:avLst/>
              <a:gdLst/>
              <a:ahLst/>
              <a:cxnLst/>
              <a:rect l="l" t="t" r="r" b="b"/>
              <a:pathLst>
                <a:path w="1047750" h="457182" extrusionOk="0">
                  <a:moveTo>
                    <a:pt x="500190" y="457182"/>
                  </a:moveTo>
                  <a:cubicBezTo>
                    <a:pt x="745744" y="457182"/>
                    <a:pt x="914019" y="257605"/>
                    <a:pt x="1047750" y="0"/>
                  </a:cubicBezTo>
                  <a:lnTo>
                    <a:pt x="0" y="0"/>
                  </a:lnTo>
                  <a:cubicBezTo>
                    <a:pt x="131191" y="264645"/>
                    <a:pt x="283528" y="457182"/>
                    <a:pt x="500190" y="45718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7" name="Google Shape;437;p8"/>
            <p:cNvSpPr/>
            <p:nvPr/>
          </p:nvSpPr>
          <p:spPr>
            <a:xfrm>
              <a:off x="7745341" y="1606642"/>
              <a:ext cx="493657" cy="242765"/>
            </a:xfrm>
            <a:custGeom>
              <a:avLst/>
              <a:gdLst/>
              <a:ahLst/>
              <a:cxnLst/>
              <a:rect l="l" t="t" r="r" b="b"/>
              <a:pathLst>
                <a:path w="1316418" h="647373" extrusionOk="0">
                  <a:moveTo>
                    <a:pt x="475298" y="345376"/>
                  </a:moveTo>
                  <a:cubicBezTo>
                    <a:pt x="465201" y="345376"/>
                    <a:pt x="457010" y="353551"/>
                    <a:pt x="457010" y="363640"/>
                  </a:cubicBezTo>
                  <a:cubicBezTo>
                    <a:pt x="457010" y="373730"/>
                    <a:pt x="465201" y="381905"/>
                    <a:pt x="475298" y="381905"/>
                  </a:cubicBezTo>
                  <a:cubicBezTo>
                    <a:pt x="485394" y="381905"/>
                    <a:pt x="493586" y="373730"/>
                    <a:pt x="493586" y="363640"/>
                  </a:cubicBezTo>
                  <a:cubicBezTo>
                    <a:pt x="493586" y="353551"/>
                    <a:pt x="485394" y="345376"/>
                    <a:pt x="475298" y="345376"/>
                  </a:cubicBezTo>
                  <a:close/>
                  <a:moveTo>
                    <a:pt x="475298" y="436698"/>
                  </a:moveTo>
                  <a:cubicBezTo>
                    <a:pt x="465201" y="436698"/>
                    <a:pt x="457010" y="444873"/>
                    <a:pt x="457010" y="454963"/>
                  </a:cubicBezTo>
                  <a:cubicBezTo>
                    <a:pt x="457010" y="465053"/>
                    <a:pt x="465201" y="473227"/>
                    <a:pt x="475298" y="473227"/>
                  </a:cubicBezTo>
                  <a:cubicBezTo>
                    <a:pt x="485394" y="473227"/>
                    <a:pt x="493586" y="465053"/>
                    <a:pt x="493586" y="454963"/>
                  </a:cubicBezTo>
                  <a:cubicBezTo>
                    <a:pt x="493586" y="444873"/>
                    <a:pt x="485394" y="436698"/>
                    <a:pt x="475298" y="436698"/>
                  </a:cubicBezTo>
                  <a:close/>
                  <a:moveTo>
                    <a:pt x="475298" y="528021"/>
                  </a:moveTo>
                  <a:cubicBezTo>
                    <a:pt x="465138" y="527983"/>
                    <a:pt x="456947" y="536164"/>
                    <a:pt x="456883" y="546285"/>
                  </a:cubicBezTo>
                  <a:cubicBezTo>
                    <a:pt x="456819" y="556407"/>
                    <a:pt x="465011" y="564638"/>
                    <a:pt x="475171" y="564676"/>
                  </a:cubicBezTo>
                  <a:cubicBezTo>
                    <a:pt x="485331" y="564714"/>
                    <a:pt x="493523" y="556533"/>
                    <a:pt x="493586" y="546412"/>
                  </a:cubicBezTo>
                  <a:cubicBezTo>
                    <a:pt x="493586" y="546367"/>
                    <a:pt x="493586" y="546330"/>
                    <a:pt x="493586" y="546285"/>
                  </a:cubicBezTo>
                  <a:cubicBezTo>
                    <a:pt x="493586" y="536195"/>
                    <a:pt x="485394" y="528021"/>
                    <a:pt x="475298" y="528021"/>
                  </a:cubicBezTo>
                  <a:close/>
                  <a:moveTo>
                    <a:pt x="429578" y="25748"/>
                  </a:moveTo>
                  <a:cubicBezTo>
                    <a:pt x="419481" y="25748"/>
                    <a:pt x="411290" y="33922"/>
                    <a:pt x="411290" y="44012"/>
                  </a:cubicBezTo>
                  <a:cubicBezTo>
                    <a:pt x="411290" y="54102"/>
                    <a:pt x="419481" y="62277"/>
                    <a:pt x="429578" y="62277"/>
                  </a:cubicBezTo>
                  <a:cubicBezTo>
                    <a:pt x="439675" y="62277"/>
                    <a:pt x="447866" y="54102"/>
                    <a:pt x="447866" y="44012"/>
                  </a:cubicBezTo>
                  <a:cubicBezTo>
                    <a:pt x="447739" y="33998"/>
                    <a:pt x="439611" y="25938"/>
                    <a:pt x="429578" y="25938"/>
                  </a:cubicBezTo>
                  <a:close/>
                  <a:moveTo>
                    <a:pt x="475298" y="162731"/>
                  </a:moveTo>
                  <a:cubicBezTo>
                    <a:pt x="465201" y="162731"/>
                    <a:pt x="457010" y="170906"/>
                    <a:pt x="457010" y="180996"/>
                  </a:cubicBezTo>
                  <a:cubicBezTo>
                    <a:pt x="457010" y="191086"/>
                    <a:pt x="465201" y="199260"/>
                    <a:pt x="475298" y="199260"/>
                  </a:cubicBezTo>
                  <a:cubicBezTo>
                    <a:pt x="485394" y="199260"/>
                    <a:pt x="493586" y="191086"/>
                    <a:pt x="493586" y="180996"/>
                  </a:cubicBezTo>
                  <a:cubicBezTo>
                    <a:pt x="493586" y="170906"/>
                    <a:pt x="485394" y="162731"/>
                    <a:pt x="475298" y="162731"/>
                  </a:cubicBezTo>
                  <a:close/>
                  <a:moveTo>
                    <a:pt x="521018" y="573682"/>
                  </a:moveTo>
                  <a:cubicBezTo>
                    <a:pt x="510922" y="573682"/>
                    <a:pt x="502730" y="581856"/>
                    <a:pt x="502730" y="591946"/>
                  </a:cubicBezTo>
                  <a:cubicBezTo>
                    <a:pt x="502730" y="591946"/>
                    <a:pt x="502730" y="591946"/>
                    <a:pt x="502730" y="592263"/>
                  </a:cubicBezTo>
                  <a:cubicBezTo>
                    <a:pt x="512826" y="596747"/>
                    <a:pt x="523113" y="600971"/>
                    <a:pt x="533591" y="604947"/>
                  </a:cubicBezTo>
                  <a:cubicBezTo>
                    <a:pt x="541020" y="598123"/>
                    <a:pt x="541528" y="586568"/>
                    <a:pt x="534670" y="579142"/>
                  </a:cubicBezTo>
                  <a:cubicBezTo>
                    <a:pt x="531114" y="575293"/>
                    <a:pt x="526098" y="573143"/>
                    <a:pt x="520891" y="573238"/>
                  </a:cubicBezTo>
                  <a:close/>
                  <a:moveTo>
                    <a:pt x="475298" y="254054"/>
                  </a:moveTo>
                  <a:cubicBezTo>
                    <a:pt x="465201" y="254054"/>
                    <a:pt x="457010" y="262228"/>
                    <a:pt x="457010" y="272318"/>
                  </a:cubicBezTo>
                  <a:cubicBezTo>
                    <a:pt x="457010" y="282408"/>
                    <a:pt x="465201" y="290583"/>
                    <a:pt x="475298" y="290583"/>
                  </a:cubicBezTo>
                  <a:cubicBezTo>
                    <a:pt x="485394" y="290583"/>
                    <a:pt x="493586" y="282408"/>
                    <a:pt x="493586" y="272318"/>
                  </a:cubicBezTo>
                  <a:cubicBezTo>
                    <a:pt x="493459" y="262304"/>
                    <a:pt x="485331" y="254244"/>
                    <a:pt x="475298" y="254244"/>
                  </a:cubicBezTo>
                  <a:close/>
                  <a:moveTo>
                    <a:pt x="475298" y="71409"/>
                  </a:moveTo>
                  <a:cubicBezTo>
                    <a:pt x="465201" y="71409"/>
                    <a:pt x="457010" y="79584"/>
                    <a:pt x="457010" y="89673"/>
                  </a:cubicBezTo>
                  <a:cubicBezTo>
                    <a:pt x="457010" y="99763"/>
                    <a:pt x="465201" y="107938"/>
                    <a:pt x="475298" y="107938"/>
                  </a:cubicBezTo>
                  <a:cubicBezTo>
                    <a:pt x="485394" y="107938"/>
                    <a:pt x="493586" y="99763"/>
                    <a:pt x="493586" y="89673"/>
                  </a:cubicBezTo>
                  <a:cubicBezTo>
                    <a:pt x="493586" y="79584"/>
                    <a:pt x="485394" y="71409"/>
                    <a:pt x="475298" y="71409"/>
                  </a:cubicBezTo>
                  <a:close/>
                  <a:moveTo>
                    <a:pt x="521018" y="482359"/>
                  </a:moveTo>
                  <a:cubicBezTo>
                    <a:pt x="510922" y="482359"/>
                    <a:pt x="502730" y="490534"/>
                    <a:pt x="502730" y="500624"/>
                  </a:cubicBezTo>
                  <a:cubicBezTo>
                    <a:pt x="502730" y="510714"/>
                    <a:pt x="510922" y="518888"/>
                    <a:pt x="521018" y="518888"/>
                  </a:cubicBezTo>
                  <a:cubicBezTo>
                    <a:pt x="531114" y="518888"/>
                    <a:pt x="539306" y="510714"/>
                    <a:pt x="539306" y="500624"/>
                  </a:cubicBezTo>
                  <a:cubicBezTo>
                    <a:pt x="539179" y="490610"/>
                    <a:pt x="531051" y="482550"/>
                    <a:pt x="521018" y="482550"/>
                  </a:cubicBezTo>
                  <a:close/>
                  <a:moveTo>
                    <a:pt x="383858" y="162731"/>
                  </a:moveTo>
                  <a:cubicBezTo>
                    <a:pt x="373762" y="162731"/>
                    <a:pt x="365570" y="170906"/>
                    <a:pt x="365570" y="180996"/>
                  </a:cubicBezTo>
                  <a:cubicBezTo>
                    <a:pt x="365570" y="191086"/>
                    <a:pt x="373762" y="199260"/>
                    <a:pt x="383858" y="199260"/>
                  </a:cubicBezTo>
                  <a:cubicBezTo>
                    <a:pt x="393954" y="199260"/>
                    <a:pt x="402146" y="191086"/>
                    <a:pt x="402146" y="180996"/>
                  </a:cubicBezTo>
                  <a:cubicBezTo>
                    <a:pt x="402146" y="170906"/>
                    <a:pt x="393954" y="162731"/>
                    <a:pt x="383858" y="162731"/>
                  </a:cubicBezTo>
                  <a:close/>
                  <a:moveTo>
                    <a:pt x="383858" y="254054"/>
                  </a:moveTo>
                  <a:cubicBezTo>
                    <a:pt x="373762" y="254054"/>
                    <a:pt x="365570" y="262228"/>
                    <a:pt x="365570" y="272318"/>
                  </a:cubicBezTo>
                  <a:cubicBezTo>
                    <a:pt x="365570" y="282408"/>
                    <a:pt x="373762" y="290583"/>
                    <a:pt x="383858" y="290583"/>
                  </a:cubicBezTo>
                  <a:cubicBezTo>
                    <a:pt x="393954" y="290583"/>
                    <a:pt x="402146" y="282408"/>
                    <a:pt x="402146" y="272318"/>
                  </a:cubicBezTo>
                  <a:cubicBezTo>
                    <a:pt x="402019" y="262304"/>
                    <a:pt x="393891" y="254244"/>
                    <a:pt x="383858" y="254244"/>
                  </a:cubicBezTo>
                  <a:close/>
                  <a:moveTo>
                    <a:pt x="383858" y="71409"/>
                  </a:moveTo>
                  <a:cubicBezTo>
                    <a:pt x="373762" y="71409"/>
                    <a:pt x="365570" y="79584"/>
                    <a:pt x="365570" y="89673"/>
                  </a:cubicBezTo>
                  <a:cubicBezTo>
                    <a:pt x="365570" y="99763"/>
                    <a:pt x="373762" y="107938"/>
                    <a:pt x="383858" y="107938"/>
                  </a:cubicBezTo>
                  <a:cubicBezTo>
                    <a:pt x="393954" y="107938"/>
                    <a:pt x="402146" y="99763"/>
                    <a:pt x="402146" y="89673"/>
                  </a:cubicBezTo>
                  <a:cubicBezTo>
                    <a:pt x="402146" y="79584"/>
                    <a:pt x="393954" y="71409"/>
                    <a:pt x="383858" y="71409"/>
                  </a:cubicBezTo>
                  <a:close/>
                  <a:moveTo>
                    <a:pt x="383858" y="345376"/>
                  </a:moveTo>
                  <a:cubicBezTo>
                    <a:pt x="373762" y="345376"/>
                    <a:pt x="365570" y="353551"/>
                    <a:pt x="365570" y="363640"/>
                  </a:cubicBezTo>
                  <a:cubicBezTo>
                    <a:pt x="365570" y="373730"/>
                    <a:pt x="373762" y="381905"/>
                    <a:pt x="383858" y="381905"/>
                  </a:cubicBezTo>
                  <a:cubicBezTo>
                    <a:pt x="393954" y="381905"/>
                    <a:pt x="402146" y="373730"/>
                    <a:pt x="402146" y="363640"/>
                  </a:cubicBezTo>
                  <a:cubicBezTo>
                    <a:pt x="402146" y="353551"/>
                    <a:pt x="393954" y="345376"/>
                    <a:pt x="383858" y="345376"/>
                  </a:cubicBezTo>
                  <a:close/>
                  <a:moveTo>
                    <a:pt x="429578" y="208392"/>
                  </a:moveTo>
                  <a:cubicBezTo>
                    <a:pt x="419481" y="208392"/>
                    <a:pt x="411290" y="216567"/>
                    <a:pt x="411290" y="226657"/>
                  </a:cubicBezTo>
                  <a:cubicBezTo>
                    <a:pt x="411290" y="236747"/>
                    <a:pt x="419481" y="244921"/>
                    <a:pt x="429578" y="244921"/>
                  </a:cubicBezTo>
                  <a:cubicBezTo>
                    <a:pt x="439675" y="244921"/>
                    <a:pt x="447866" y="236747"/>
                    <a:pt x="447866" y="226657"/>
                  </a:cubicBezTo>
                  <a:cubicBezTo>
                    <a:pt x="447866" y="216567"/>
                    <a:pt x="439675" y="208392"/>
                    <a:pt x="429578" y="208392"/>
                  </a:cubicBezTo>
                  <a:close/>
                  <a:moveTo>
                    <a:pt x="429578" y="117070"/>
                  </a:moveTo>
                  <a:cubicBezTo>
                    <a:pt x="419481" y="117070"/>
                    <a:pt x="411290" y="125245"/>
                    <a:pt x="411290" y="135335"/>
                  </a:cubicBezTo>
                  <a:cubicBezTo>
                    <a:pt x="411290" y="145424"/>
                    <a:pt x="419481" y="153599"/>
                    <a:pt x="429578" y="153599"/>
                  </a:cubicBezTo>
                  <a:cubicBezTo>
                    <a:pt x="439675" y="153599"/>
                    <a:pt x="447866" y="145424"/>
                    <a:pt x="447866" y="135335"/>
                  </a:cubicBezTo>
                  <a:cubicBezTo>
                    <a:pt x="447866" y="125245"/>
                    <a:pt x="439675" y="117070"/>
                    <a:pt x="429578" y="117070"/>
                  </a:cubicBezTo>
                  <a:close/>
                  <a:moveTo>
                    <a:pt x="429578" y="299715"/>
                  </a:moveTo>
                  <a:cubicBezTo>
                    <a:pt x="419481" y="299715"/>
                    <a:pt x="411290" y="307890"/>
                    <a:pt x="411290" y="317979"/>
                  </a:cubicBezTo>
                  <a:cubicBezTo>
                    <a:pt x="411290" y="328069"/>
                    <a:pt x="419481" y="336244"/>
                    <a:pt x="429578" y="336244"/>
                  </a:cubicBezTo>
                  <a:cubicBezTo>
                    <a:pt x="439675" y="336244"/>
                    <a:pt x="447866" y="328069"/>
                    <a:pt x="447866" y="317979"/>
                  </a:cubicBezTo>
                  <a:cubicBezTo>
                    <a:pt x="447866" y="307890"/>
                    <a:pt x="439675" y="299715"/>
                    <a:pt x="429578" y="299715"/>
                  </a:cubicBezTo>
                  <a:close/>
                  <a:moveTo>
                    <a:pt x="429578" y="482359"/>
                  </a:moveTo>
                  <a:cubicBezTo>
                    <a:pt x="419481" y="482359"/>
                    <a:pt x="411290" y="490534"/>
                    <a:pt x="411290" y="500624"/>
                  </a:cubicBezTo>
                  <a:cubicBezTo>
                    <a:pt x="411290" y="510714"/>
                    <a:pt x="419481" y="518888"/>
                    <a:pt x="429578" y="518888"/>
                  </a:cubicBezTo>
                  <a:cubicBezTo>
                    <a:pt x="439675" y="518888"/>
                    <a:pt x="447866" y="510714"/>
                    <a:pt x="447866" y="500624"/>
                  </a:cubicBezTo>
                  <a:cubicBezTo>
                    <a:pt x="447739" y="490610"/>
                    <a:pt x="439611" y="482550"/>
                    <a:pt x="429578" y="482550"/>
                  </a:cubicBezTo>
                  <a:close/>
                  <a:moveTo>
                    <a:pt x="429578" y="391037"/>
                  </a:moveTo>
                  <a:cubicBezTo>
                    <a:pt x="419481" y="391037"/>
                    <a:pt x="411290" y="399212"/>
                    <a:pt x="411290" y="409302"/>
                  </a:cubicBezTo>
                  <a:cubicBezTo>
                    <a:pt x="411290" y="419391"/>
                    <a:pt x="419481" y="427566"/>
                    <a:pt x="429578" y="427566"/>
                  </a:cubicBezTo>
                  <a:cubicBezTo>
                    <a:pt x="439675" y="427566"/>
                    <a:pt x="447866" y="419391"/>
                    <a:pt x="447866" y="409302"/>
                  </a:cubicBezTo>
                  <a:cubicBezTo>
                    <a:pt x="447866" y="399212"/>
                    <a:pt x="439675" y="391037"/>
                    <a:pt x="429578" y="391037"/>
                  </a:cubicBezTo>
                  <a:close/>
                  <a:moveTo>
                    <a:pt x="566738" y="71409"/>
                  </a:moveTo>
                  <a:cubicBezTo>
                    <a:pt x="556641" y="71409"/>
                    <a:pt x="548450" y="79584"/>
                    <a:pt x="548450" y="89673"/>
                  </a:cubicBezTo>
                  <a:cubicBezTo>
                    <a:pt x="548450" y="99763"/>
                    <a:pt x="556641" y="107938"/>
                    <a:pt x="566738" y="107938"/>
                  </a:cubicBezTo>
                  <a:cubicBezTo>
                    <a:pt x="576835" y="107938"/>
                    <a:pt x="585026" y="99763"/>
                    <a:pt x="585026" y="89673"/>
                  </a:cubicBezTo>
                  <a:cubicBezTo>
                    <a:pt x="585026" y="79584"/>
                    <a:pt x="576835" y="71409"/>
                    <a:pt x="566738" y="71409"/>
                  </a:cubicBezTo>
                  <a:close/>
                  <a:moveTo>
                    <a:pt x="612458" y="391037"/>
                  </a:moveTo>
                  <a:cubicBezTo>
                    <a:pt x="602362" y="391037"/>
                    <a:pt x="594170" y="399212"/>
                    <a:pt x="594170" y="409302"/>
                  </a:cubicBezTo>
                  <a:cubicBezTo>
                    <a:pt x="594170" y="419391"/>
                    <a:pt x="602362" y="427566"/>
                    <a:pt x="612458" y="427566"/>
                  </a:cubicBezTo>
                  <a:cubicBezTo>
                    <a:pt x="622554" y="427566"/>
                    <a:pt x="630746" y="419391"/>
                    <a:pt x="630746" y="409302"/>
                  </a:cubicBezTo>
                  <a:cubicBezTo>
                    <a:pt x="630746" y="399212"/>
                    <a:pt x="622554" y="391037"/>
                    <a:pt x="612458" y="391037"/>
                  </a:cubicBezTo>
                  <a:close/>
                  <a:moveTo>
                    <a:pt x="612458" y="299715"/>
                  </a:moveTo>
                  <a:cubicBezTo>
                    <a:pt x="602362" y="299715"/>
                    <a:pt x="594170" y="307890"/>
                    <a:pt x="594170" y="317979"/>
                  </a:cubicBezTo>
                  <a:cubicBezTo>
                    <a:pt x="594170" y="328069"/>
                    <a:pt x="602362" y="336244"/>
                    <a:pt x="612458" y="336244"/>
                  </a:cubicBezTo>
                  <a:cubicBezTo>
                    <a:pt x="622554" y="336244"/>
                    <a:pt x="630746" y="328069"/>
                    <a:pt x="630746" y="317979"/>
                  </a:cubicBezTo>
                  <a:cubicBezTo>
                    <a:pt x="630746" y="307890"/>
                    <a:pt x="622554" y="299715"/>
                    <a:pt x="612458" y="299715"/>
                  </a:cubicBezTo>
                  <a:close/>
                  <a:moveTo>
                    <a:pt x="612458" y="482359"/>
                  </a:moveTo>
                  <a:cubicBezTo>
                    <a:pt x="602362" y="482359"/>
                    <a:pt x="594170" y="490534"/>
                    <a:pt x="594170" y="500624"/>
                  </a:cubicBezTo>
                  <a:cubicBezTo>
                    <a:pt x="594170" y="510714"/>
                    <a:pt x="602362" y="518888"/>
                    <a:pt x="612458" y="518888"/>
                  </a:cubicBezTo>
                  <a:cubicBezTo>
                    <a:pt x="622554" y="518888"/>
                    <a:pt x="630746" y="510714"/>
                    <a:pt x="630746" y="500624"/>
                  </a:cubicBezTo>
                  <a:cubicBezTo>
                    <a:pt x="630619" y="490610"/>
                    <a:pt x="622491" y="482550"/>
                    <a:pt x="612458" y="482550"/>
                  </a:cubicBezTo>
                  <a:close/>
                  <a:moveTo>
                    <a:pt x="521018" y="391037"/>
                  </a:moveTo>
                  <a:cubicBezTo>
                    <a:pt x="510922" y="391037"/>
                    <a:pt x="502730" y="399212"/>
                    <a:pt x="502730" y="409302"/>
                  </a:cubicBezTo>
                  <a:cubicBezTo>
                    <a:pt x="502730" y="419391"/>
                    <a:pt x="510922" y="427566"/>
                    <a:pt x="521018" y="427566"/>
                  </a:cubicBezTo>
                  <a:cubicBezTo>
                    <a:pt x="531114" y="427566"/>
                    <a:pt x="539306" y="419391"/>
                    <a:pt x="539306" y="409302"/>
                  </a:cubicBezTo>
                  <a:cubicBezTo>
                    <a:pt x="539306" y="399212"/>
                    <a:pt x="531114" y="391037"/>
                    <a:pt x="521018" y="391037"/>
                  </a:cubicBezTo>
                  <a:close/>
                  <a:moveTo>
                    <a:pt x="612458" y="25748"/>
                  </a:moveTo>
                  <a:cubicBezTo>
                    <a:pt x="602362" y="25748"/>
                    <a:pt x="594170" y="33922"/>
                    <a:pt x="594170" y="44012"/>
                  </a:cubicBezTo>
                  <a:cubicBezTo>
                    <a:pt x="594170" y="54102"/>
                    <a:pt x="602362" y="62277"/>
                    <a:pt x="612458" y="62277"/>
                  </a:cubicBezTo>
                  <a:cubicBezTo>
                    <a:pt x="622554" y="62277"/>
                    <a:pt x="630746" y="54102"/>
                    <a:pt x="630746" y="44012"/>
                  </a:cubicBezTo>
                  <a:cubicBezTo>
                    <a:pt x="630619" y="33998"/>
                    <a:pt x="622491" y="25938"/>
                    <a:pt x="612458" y="25938"/>
                  </a:cubicBezTo>
                  <a:close/>
                  <a:moveTo>
                    <a:pt x="658178" y="619343"/>
                  </a:moveTo>
                  <a:cubicBezTo>
                    <a:pt x="648970" y="619381"/>
                    <a:pt x="641224" y="626293"/>
                    <a:pt x="640144" y="635451"/>
                  </a:cubicBezTo>
                  <a:cubicBezTo>
                    <a:pt x="651891" y="637734"/>
                    <a:pt x="663829" y="639700"/>
                    <a:pt x="676085" y="641349"/>
                  </a:cubicBezTo>
                  <a:cubicBezTo>
                    <a:pt x="678180" y="631475"/>
                    <a:pt x="671830" y="621797"/>
                    <a:pt x="661925" y="619730"/>
                  </a:cubicBezTo>
                  <a:cubicBezTo>
                    <a:pt x="660718" y="619470"/>
                    <a:pt x="659448" y="619343"/>
                    <a:pt x="658178" y="619343"/>
                  </a:cubicBezTo>
                  <a:close/>
                  <a:moveTo>
                    <a:pt x="383858" y="436698"/>
                  </a:moveTo>
                  <a:cubicBezTo>
                    <a:pt x="373762" y="436698"/>
                    <a:pt x="365570" y="444873"/>
                    <a:pt x="365570" y="454963"/>
                  </a:cubicBezTo>
                  <a:cubicBezTo>
                    <a:pt x="365570" y="465053"/>
                    <a:pt x="373762" y="473227"/>
                    <a:pt x="383858" y="473227"/>
                  </a:cubicBezTo>
                  <a:cubicBezTo>
                    <a:pt x="393954" y="473227"/>
                    <a:pt x="402146" y="465053"/>
                    <a:pt x="402146" y="454963"/>
                  </a:cubicBezTo>
                  <a:cubicBezTo>
                    <a:pt x="402146" y="444873"/>
                    <a:pt x="393954" y="436698"/>
                    <a:pt x="383858" y="436698"/>
                  </a:cubicBezTo>
                  <a:close/>
                  <a:moveTo>
                    <a:pt x="612458" y="208392"/>
                  </a:moveTo>
                  <a:cubicBezTo>
                    <a:pt x="602362" y="208392"/>
                    <a:pt x="594170" y="216567"/>
                    <a:pt x="594170" y="226657"/>
                  </a:cubicBezTo>
                  <a:cubicBezTo>
                    <a:pt x="594170" y="236747"/>
                    <a:pt x="602362" y="244921"/>
                    <a:pt x="612458" y="244921"/>
                  </a:cubicBezTo>
                  <a:cubicBezTo>
                    <a:pt x="622554" y="244921"/>
                    <a:pt x="630746" y="236747"/>
                    <a:pt x="630746" y="226657"/>
                  </a:cubicBezTo>
                  <a:cubicBezTo>
                    <a:pt x="630746" y="216567"/>
                    <a:pt x="622554" y="208392"/>
                    <a:pt x="612458" y="208392"/>
                  </a:cubicBezTo>
                  <a:close/>
                  <a:moveTo>
                    <a:pt x="612458" y="117070"/>
                  </a:moveTo>
                  <a:cubicBezTo>
                    <a:pt x="602362" y="117070"/>
                    <a:pt x="594170" y="125245"/>
                    <a:pt x="594170" y="135335"/>
                  </a:cubicBezTo>
                  <a:cubicBezTo>
                    <a:pt x="594170" y="145424"/>
                    <a:pt x="602362" y="153599"/>
                    <a:pt x="612458" y="153599"/>
                  </a:cubicBezTo>
                  <a:cubicBezTo>
                    <a:pt x="622554" y="153599"/>
                    <a:pt x="630746" y="145424"/>
                    <a:pt x="630746" y="135335"/>
                  </a:cubicBezTo>
                  <a:cubicBezTo>
                    <a:pt x="630746" y="125245"/>
                    <a:pt x="622554" y="117070"/>
                    <a:pt x="612458" y="117070"/>
                  </a:cubicBezTo>
                  <a:close/>
                  <a:moveTo>
                    <a:pt x="612458" y="573682"/>
                  </a:moveTo>
                  <a:cubicBezTo>
                    <a:pt x="602362" y="573682"/>
                    <a:pt x="594170" y="581856"/>
                    <a:pt x="594170" y="591946"/>
                  </a:cubicBezTo>
                  <a:cubicBezTo>
                    <a:pt x="594170" y="602036"/>
                    <a:pt x="602362" y="610211"/>
                    <a:pt x="612458" y="610211"/>
                  </a:cubicBezTo>
                  <a:cubicBezTo>
                    <a:pt x="622554" y="610211"/>
                    <a:pt x="630746" y="602036"/>
                    <a:pt x="630746" y="591946"/>
                  </a:cubicBezTo>
                  <a:cubicBezTo>
                    <a:pt x="630746" y="581856"/>
                    <a:pt x="622554" y="573682"/>
                    <a:pt x="612458" y="573682"/>
                  </a:cubicBezTo>
                  <a:close/>
                  <a:moveTo>
                    <a:pt x="521018" y="25748"/>
                  </a:moveTo>
                  <a:cubicBezTo>
                    <a:pt x="510922" y="25748"/>
                    <a:pt x="502730" y="33922"/>
                    <a:pt x="502730" y="44012"/>
                  </a:cubicBezTo>
                  <a:cubicBezTo>
                    <a:pt x="502730" y="54102"/>
                    <a:pt x="510922" y="62277"/>
                    <a:pt x="521018" y="62277"/>
                  </a:cubicBezTo>
                  <a:cubicBezTo>
                    <a:pt x="531114" y="62277"/>
                    <a:pt x="539306" y="54102"/>
                    <a:pt x="539306" y="44012"/>
                  </a:cubicBezTo>
                  <a:cubicBezTo>
                    <a:pt x="539179" y="33998"/>
                    <a:pt x="531051" y="25938"/>
                    <a:pt x="521018" y="25938"/>
                  </a:cubicBezTo>
                  <a:close/>
                  <a:moveTo>
                    <a:pt x="521018" y="117070"/>
                  </a:moveTo>
                  <a:cubicBezTo>
                    <a:pt x="510922" y="117070"/>
                    <a:pt x="502730" y="125245"/>
                    <a:pt x="502730" y="135335"/>
                  </a:cubicBezTo>
                  <a:cubicBezTo>
                    <a:pt x="502730" y="145424"/>
                    <a:pt x="510922" y="153599"/>
                    <a:pt x="521018" y="153599"/>
                  </a:cubicBezTo>
                  <a:cubicBezTo>
                    <a:pt x="531114" y="153599"/>
                    <a:pt x="539306" y="145424"/>
                    <a:pt x="539306" y="135335"/>
                  </a:cubicBezTo>
                  <a:cubicBezTo>
                    <a:pt x="539306" y="125245"/>
                    <a:pt x="531114" y="117070"/>
                    <a:pt x="521018" y="117070"/>
                  </a:cubicBezTo>
                  <a:close/>
                  <a:moveTo>
                    <a:pt x="521018" y="208392"/>
                  </a:moveTo>
                  <a:cubicBezTo>
                    <a:pt x="510922" y="208392"/>
                    <a:pt x="502730" y="216567"/>
                    <a:pt x="502730" y="226657"/>
                  </a:cubicBezTo>
                  <a:cubicBezTo>
                    <a:pt x="502730" y="236747"/>
                    <a:pt x="510922" y="244921"/>
                    <a:pt x="521018" y="244921"/>
                  </a:cubicBezTo>
                  <a:cubicBezTo>
                    <a:pt x="531114" y="244921"/>
                    <a:pt x="539306" y="236747"/>
                    <a:pt x="539306" y="226657"/>
                  </a:cubicBezTo>
                  <a:cubicBezTo>
                    <a:pt x="539306" y="216567"/>
                    <a:pt x="531114" y="208392"/>
                    <a:pt x="521018" y="208392"/>
                  </a:cubicBezTo>
                  <a:close/>
                  <a:moveTo>
                    <a:pt x="521018" y="299715"/>
                  </a:moveTo>
                  <a:cubicBezTo>
                    <a:pt x="510922" y="299715"/>
                    <a:pt x="502730" y="307890"/>
                    <a:pt x="502730" y="317979"/>
                  </a:cubicBezTo>
                  <a:cubicBezTo>
                    <a:pt x="502730" y="328069"/>
                    <a:pt x="510922" y="336244"/>
                    <a:pt x="521018" y="336244"/>
                  </a:cubicBezTo>
                  <a:cubicBezTo>
                    <a:pt x="531114" y="336244"/>
                    <a:pt x="539306" y="328069"/>
                    <a:pt x="539306" y="317979"/>
                  </a:cubicBezTo>
                  <a:cubicBezTo>
                    <a:pt x="539306" y="307890"/>
                    <a:pt x="531114" y="299715"/>
                    <a:pt x="521018" y="299715"/>
                  </a:cubicBezTo>
                  <a:close/>
                  <a:moveTo>
                    <a:pt x="566738" y="162731"/>
                  </a:moveTo>
                  <a:cubicBezTo>
                    <a:pt x="556641" y="162731"/>
                    <a:pt x="548450" y="170906"/>
                    <a:pt x="548450" y="180996"/>
                  </a:cubicBezTo>
                  <a:cubicBezTo>
                    <a:pt x="548450" y="191086"/>
                    <a:pt x="556641" y="199260"/>
                    <a:pt x="566738" y="199260"/>
                  </a:cubicBezTo>
                  <a:cubicBezTo>
                    <a:pt x="576835" y="199260"/>
                    <a:pt x="585026" y="191086"/>
                    <a:pt x="585026" y="180996"/>
                  </a:cubicBezTo>
                  <a:cubicBezTo>
                    <a:pt x="585026" y="170906"/>
                    <a:pt x="576835" y="162731"/>
                    <a:pt x="566738" y="162731"/>
                  </a:cubicBezTo>
                  <a:close/>
                  <a:moveTo>
                    <a:pt x="566738" y="528021"/>
                  </a:moveTo>
                  <a:cubicBezTo>
                    <a:pt x="556578" y="527983"/>
                    <a:pt x="548387" y="536164"/>
                    <a:pt x="548323" y="546285"/>
                  </a:cubicBezTo>
                  <a:cubicBezTo>
                    <a:pt x="548260" y="556407"/>
                    <a:pt x="556451" y="564638"/>
                    <a:pt x="566611" y="564676"/>
                  </a:cubicBezTo>
                  <a:cubicBezTo>
                    <a:pt x="576771" y="564714"/>
                    <a:pt x="584962" y="556533"/>
                    <a:pt x="585026" y="546412"/>
                  </a:cubicBezTo>
                  <a:cubicBezTo>
                    <a:pt x="585026" y="546367"/>
                    <a:pt x="585026" y="546330"/>
                    <a:pt x="585026" y="546285"/>
                  </a:cubicBezTo>
                  <a:cubicBezTo>
                    <a:pt x="585026" y="536195"/>
                    <a:pt x="576835" y="528021"/>
                    <a:pt x="566738" y="528021"/>
                  </a:cubicBezTo>
                  <a:close/>
                  <a:moveTo>
                    <a:pt x="566738" y="254054"/>
                  </a:moveTo>
                  <a:cubicBezTo>
                    <a:pt x="556641" y="254054"/>
                    <a:pt x="548450" y="262228"/>
                    <a:pt x="548450" y="272318"/>
                  </a:cubicBezTo>
                  <a:cubicBezTo>
                    <a:pt x="548450" y="282408"/>
                    <a:pt x="556641" y="290583"/>
                    <a:pt x="566738" y="290583"/>
                  </a:cubicBezTo>
                  <a:cubicBezTo>
                    <a:pt x="576835" y="290583"/>
                    <a:pt x="585026" y="282408"/>
                    <a:pt x="585026" y="272318"/>
                  </a:cubicBezTo>
                  <a:cubicBezTo>
                    <a:pt x="584899" y="262304"/>
                    <a:pt x="576771" y="254244"/>
                    <a:pt x="566738" y="254244"/>
                  </a:cubicBezTo>
                  <a:close/>
                  <a:moveTo>
                    <a:pt x="566738" y="345376"/>
                  </a:moveTo>
                  <a:cubicBezTo>
                    <a:pt x="556641" y="345376"/>
                    <a:pt x="548450" y="353551"/>
                    <a:pt x="548450" y="363640"/>
                  </a:cubicBezTo>
                  <a:cubicBezTo>
                    <a:pt x="548450" y="373730"/>
                    <a:pt x="556641" y="381905"/>
                    <a:pt x="566738" y="381905"/>
                  </a:cubicBezTo>
                  <a:cubicBezTo>
                    <a:pt x="576835" y="381905"/>
                    <a:pt x="585026" y="373730"/>
                    <a:pt x="585026" y="363640"/>
                  </a:cubicBezTo>
                  <a:cubicBezTo>
                    <a:pt x="585026" y="353551"/>
                    <a:pt x="576835" y="345376"/>
                    <a:pt x="566738" y="345376"/>
                  </a:cubicBezTo>
                  <a:close/>
                  <a:moveTo>
                    <a:pt x="566738" y="436698"/>
                  </a:moveTo>
                  <a:cubicBezTo>
                    <a:pt x="556641" y="436698"/>
                    <a:pt x="548450" y="444873"/>
                    <a:pt x="548450" y="454963"/>
                  </a:cubicBezTo>
                  <a:cubicBezTo>
                    <a:pt x="548450" y="465053"/>
                    <a:pt x="556641" y="473227"/>
                    <a:pt x="566738" y="473227"/>
                  </a:cubicBezTo>
                  <a:cubicBezTo>
                    <a:pt x="576835" y="473227"/>
                    <a:pt x="585026" y="465053"/>
                    <a:pt x="585026" y="454963"/>
                  </a:cubicBezTo>
                  <a:cubicBezTo>
                    <a:pt x="585026" y="444873"/>
                    <a:pt x="576835" y="436698"/>
                    <a:pt x="566738" y="436698"/>
                  </a:cubicBezTo>
                  <a:close/>
                  <a:moveTo>
                    <a:pt x="338138" y="299715"/>
                  </a:moveTo>
                  <a:cubicBezTo>
                    <a:pt x="328041" y="299715"/>
                    <a:pt x="319849" y="307890"/>
                    <a:pt x="319849" y="317979"/>
                  </a:cubicBezTo>
                  <a:cubicBezTo>
                    <a:pt x="319849" y="328069"/>
                    <a:pt x="328041" y="336244"/>
                    <a:pt x="338138" y="336244"/>
                  </a:cubicBezTo>
                  <a:cubicBezTo>
                    <a:pt x="348235" y="336244"/>
                    <a:pt x="356426" y="328069"/>
                    <a:pt x="356426" y="317979"/>
                  </a:cubicBezTo>
                  <a:cubicBezTo>
                    <a:pt x="356426" y="307890"/>
                    <a:pt x="348235" y="299715"/>
                    <a:pt x="338138" y="299715"/>
                  </a:cubicBezTo>
                  <a:close/>
                  <a:moveTo>
                    <a:pt x="292418" y="16616"/>
                  </a:moveTo>
                  <a:cubicBezTo>
                    <a:pt x="301879" y="16590"/>
                    <a:pt x="309753" y="9392"/>
                    <a:pt x="310579" y="0"/>
                  </a:cubicBezTo>
                  <a:lnTo>
                    <a:pt x="274193" y="0"/>
                  </a:lnTo>
                  <a:cubicBezTo>
                    <a:pt x="275019" y="9443"/>
                    <a:pt x="282956" y="16679"/>
                    <a:pt x="292418" y="16616"/>
                  </a:cubicBezTo>
                  <a:close/>
                  <a:moveTo>
                    <a:pt x="200978" y="16616"/>
                  </a:moveTo>
                  <a:cubicBezTo>
                    <a:pt x="210439" y="16590"/>
                    <a:pt x="218313" y="9392"/>
                    <a:pt x="219139" y="0"/>
                  </a:cubicBezTo>
                  <a:lnTo>
                    <a:pt x="182880" y="0"/>
                  </a:lnTo>
                  <a:cubicBezTo>
                    <a:pt x="183642" y="9392"/>
                    <a:pt x="191516" y="16616"/>
                    <a:pt x="200978" y="16616"/>
                  </a:cubicBezTo>
                  <a:close/>
                  <a:moveTo>
                    <a:pt x="109538" y="16616"/>
                  </a:moveTo>
                  <a:cubicBezTo>
                    <a:pt x="119000" y="16590"/>
                    <a:pt x="126874" y="9392"/>
                    <a:pt x="127699" y="0"/>
                  </a:cubicBezTo>
                  <a:lnTo>
                    <a:pt x="91440" y="0"/>
                  </a:lnTo>
                  <a:cubicBezTo>
                    <a:pt x="92266" y="9380"/>
                    <a:pt x="100140" y="16584"/>
                    <a:pt x="109538" y="16616"/>
                  </a:cubicBezTo>
                  <a:close/>
                  <a:moveTo>
                    <a:pt x="383858" y="16616"/>
                  </a:moveTo>
                  <a:cubicBezTo>
                    <a:pt x="393319" y="16590"/>
                    <a:pt x="401193" y="9392"/>
                    <a:pt x="402019" y="0"/>
                  </a:cubicBezTo>
                  <a:lnTo>
                    <a:pt x="365761" y="0"/>
                  </a:lnTo>
                  <a:cubicBezTo>
                    <a:pt x="366523" y="9392"/>
                    <a:pt x="374397" y="16616"/>
                    <a:pt x="383858" y="16616"/>
                  </a:cubicBezTo>
                  <a:close/>
                  <a:moveTo>
                    <a:pt x="63818" y="25748"/>
                  </a:moveTo>
                  <a:cubicBezTo>
                    <a:pt x="53722" y="25748"/>
                    <a:pt x="45530" y="33922"/>
                    <a:pt x="45530" y="44012"/>
                  </a:cubicBezTo>
                  <a:cubicBezTo>
                    <a:pt x="45530" y="54102"/>
                    <a:pt x="53722" y="62277"/>
                    <a:pt x="63818" y="62277"/>
                  </a:cubicBezTo>
                  <a:cubicBezTo>
                    <a:pt x="73914" y="62277"/>
                    <a:pt x="82106" y="54102"/>
                    <a:pt x="82106" y="44012"/>
                  </a:cubicBezTo>
                  <a:cubicBezTo>
                    <a:pt x="81979" y="33998"/>
                    <a:pt x="73851" y="25938"/>
                    <a:pt x="63818" y="25938"/>
                  </a:cubicBezTo>
                  <a:close/>
                  <a:moveTo>
                    <a:pt x="63818" y="117070"/>
                  </a:moveTo>
                  <a:cubicBezTo>
                    <a:pt x="57341" y="117121"/>
                    <a:pt x="51436" y="120539"/>
                    <a:pt x="48133" y="126076"/>
                  </a:cubicBezTo>
                  <a:lnTo>
                    <a:pt x="65913" y="153409"/>
                  </a:lnTo>
                  <a:cubicBezTo>
                    <a:pt x="75947" y="152699"/>
                    <a:pt x="83503" y="143991"/>
                    <a:pt x="82804" y="133965"/>
                  </a:cubicBezTo>
                  <a:cubicBezTo>
                    <a:pt x="82106" y="124129"/>
                    <a:pt x="73661" y="116633"/>
                    <a:pt x="63818" y="117070"/>
                  </a:cubicBezTo>
                  <a:close/>
                  <a:moveTo>
                    <a:pt x="475298" y="16616"/>
                  </a:moveTo>
                  <a:cubicBezTo>
                    <a:pt x="484760" y="16590"/>
                    <a:pt x="492634" y="9392"/>
                    <a:pt x="493459" y="0"/>
                  </a:cubicBezTo>
                  <a:lnTo>
                    <a:pt x="457200" y="0"/>
                  </a:lnTo>
                  <a:cubicBezTo>
                    <a:pt x="457962" y="9392"/>
                    <a:pt x="465837" y="16616"/>
                    <a:pt x="475298" y="16616"/>
                  </a:cubicBezTo>
                  <a:close/>
                  <a:moveTo>
                    <a:pt x="18098" y="71409"/>
                  </a:moveTo>
                  <a:cubicBezTo>
                    <a:pt x="16511" y="71447"/>
                    <a:pt x="14923" y="71682"/>
                    <a:pt x="13399" y="72107"/>
                  </a:cubicBezTo>
                  <a:cubicBezTo>
                    <a:pt x="19749" y="81746"/>
                    <a:pt x="26099" y="91513"/>
                    <a:pt x="32449" y="101279"/>
                  </a:cubicBezTo>
                  <a:cubicBezTo>
                    <a:pt x="35179" y="98038"/>
                    <a:pt x="36703" y="93922"/>
                    <a:pt x="36703" y="89673"/>
                  </a:cubicBezTo>
                  <a:cubicBezTo>
                    <a:pt x="36703" y="79584"/>
                    <a:pt x="28512" y="71409"/>
                    <a:pt x="18415" y="71409"/>
                  </a:cubicBezTo>
                  <a:cubicBezTo>
                    <a:pt x="18288" y="71409"/>
                    <a:pt x="18224" y="71409"/>
                    <a:pt x="18098" y="71409"/>
                  </a:cubicBezTo>
                  <a:close/>
                  <a:moveTo>
                    <a:pt x="36259" y="0"/>
                  </a:moveTo>
                  <a:lnTo>
                    <a:pt x="0" y="0"/>
                  </a:lnTo>
                  <a:cubicBezTo>
                    <a:pt x="1016" y="10001"/>
                    <a:pt x="9970" y="17275"/>
                    <a:pt x="20003" y="16248"/>
                  </a:cubicBezTo>
                  <a:cubicBezTo>
                    <a:pt x="28575" y="15366"/>
                    <a:pt x="35370" y="8580"/>
                    <a:pt x="36259" y="0"/>
                  </a:cubicBezTo>
                  <a:close/>
                  <a:moveTo>
                    <a:pt x="1115378" y="16616"/>
                  </a:moveTo>
                  <a:cubicBezTo>
                    <a:pt x="1124839" y="16616"/>
                    <a:pt x="1132713" y="9392"/>
                    <a:pt x="1133475" y="0"/>
                  </a:cubicBezTo>
                  <a:lnTo>
                    <a:pt x="1097280" y="0"/>
                  </a:lnTo>
                  <a:cubicBezTo>
                    <a:pt x="1098042" y="9392"/>
                    <a:pt x="1105916" y="16616"/>
                    <a:pt x="1115378" y="16616"/>
                  </a:cubicBezTo>
                  <a:close/>
                  <a:moveTo>
                    <a:pt x="1023938" y="16616"/>
                  </a:moveTo>
                  <a:cubicBezTo>
                    <a:pt x="1033400" y="16616"/>
                    <a:pt x="1041274" y="9392"/>
                    <a:pt x="1042036" y="0"/>
                  </a:cubicBezTo>
                  <a:lnTo>
                    <a:pt x="1005840" y="0"/>
                  </a:lnTo>
                  <a:cubicBezTo>
                    <a:pt x="1006602" y="9392"/>
                    <a:pt x="1014476" y="16616"/>
                    <a:pt x="1023938" y="16616"/>
                  </a:cubicBezTo>
                  <a:close/>
                  <a:moveTo>
                    <a:pt x="932498" y="16616"/>
                  </a:moveTo>
                  <a:cubicBezTo>
                    <a:pt x="941960" y="16616"/>
                    <a:pt x="949834" y="9392"/>
                    <a:pt x="950595" y="0"/>
                  </a:cubicBezTo>
                  <a:lnTo>
                    <a:pt x="914400" y="0"/>
                  </a:lnTo>
                  <a:cubicBezTo>
                    <a:pt x="915162" y="9392"/>
                    <a:pt x="923037" y="16616"/>
                    <a:pt x="932498" y="16616"/>
                  </a:cubicBezTo>
                  <a:close/>
                  <a:moveTo>
                    <a:pt x="109538" y="162478"/>
                  </a:moveTo>
                  <a:cubicBezTo>
                    <a:pt x="99441" y="162478"/>
                    <a:pt x="91249" y="170652"/>
                    <a:pt x="91249" y="180742"/>
                  </a:cubicBezTo>
                  <a:cubicBezTo>
                    <a:pt x="91249" y="190832"/>
                    <a:pt x="99441" y="199007"/>
                    <a:pt x="109538" y="199007"/>
                  </a:cubicBezTo>
                  <a:cubicBezTo>
                    <a:pt x="119635" y="199007"/>
                    <a:pt x="127826" y="190832"/>
                    <a:pt x="127826" y="180742"/>
                  </a:cubicBezTo>
                  <a:cubicBezTo>
                    <a:pt x="127699" y="170754"/>
                    <a:pt x="119571" y="162731"/>
                    <a:pt x="109538" y="162731"/>
                  </a:cubicBezTo>
                  <a:close/>
                  <a:moveTo>
                    <a:pt x="566738" y="16616"/>
                  </a:moveTo>
                  <a:cubicBezTo>
                    <a:pt x="576200" y="16590"/>
                    <a:pt x="584074" y="9392"/>
                    <a:pt x="584899" y="0"/>
                  </a:cubicBezTo>
                  <a:lnTo>
                    <a:pt x="548640" y="0"/>
                  </a:lnTo>
                  <a:cubicBezTo>
                    <a:pt x="549402" y="9392"/>
                    <a:pt x="557276" y="16616"/>
                    <a:pt x="566738" y="16616"/>
                  </a:cubicBezTo>
                  <a:close/>
                  <a:moveTo>
                    <a:pt x="1206818" y="16616"/>
                  </a:moveTo>
                  <a:cubicBezTo>
                    <a:pt x="1216279" y="16616"/>
                    <a:pt x="1224153" y="9392"/>
                    <a:pt x="1224915" y="0"/>
                  </a:cubicBezTo>
                  <a:lnTo>
                    <a:pt x="1188593" y="0"/>
                  </a:lnTo>
                  <a:cubicBezTo>
                    <a:pt x="1189419" y="9443"/>
                    <a:pt x="1197356" y="16679"/>
                    <a:pt x="1206818" y="16616"/>
                  </a:cubicBezTo>
                  <a:close/>
                  <a:moveTo>
                    <a:pt x="841058" y="16616"/>
                  </a:moveTo>
                  <a:cubicBezTo>
                    <a:pt x="850519" y="16616"/>
                    <a:pt x="858393" y="9392"/>
                    <a:pt x="859155" y="0"/>
                  </a:cubicBezTo>
                  <a:lnTo>
                    <a:pt x="822961" y="0"/>
                  </a:lnTo>
                  <a:cubicBezTo>
                    <a:pt x="823723" y="9392"/>
                    <a:pt x="831597" y="16616"/>
                    <a:pt x="841058" y="16616"/>
                  </a:cubicBezTo>
                  <a:close/>
                  <a:moveTo>
                    <a:pt x="658178" y="16616"/>
                  </a:moveTo>
                  <a:cubicBezTo>
                    <a:pt x="667639" y="16590"/>
                    <a:pt x="675513" y="9392"/>
                    <a:pt x="676339" y="0"/>
                  </a:cubicBezTo>
                  <a:lnTo>
                    <a:pt x="640080" y="0"/>
                  </a:lnTo>
                  <a:cubicBezTo>
                    <a:pt x="640842" y="9392"/>
                    <a:pt x="648716" y="16616"/>
                    <a:pt x="658178" y="16616"/>
                  </a:cubicBezTo>
                  <a:close/>
                  <a:moveTo>
                    <a:pt x="749618" y="16616"/>
                  </a:moveTo>
                  <a:cubicBezTo>
                    <a:pt x="759079" y="16616"/>
                    <a:pt x="766953" y="9392"/>
                    <a:pt x="767715" y="0"/>
                  </a:cubicBezTo>
                  <a:lnTo>
                    <a:pt x="731393" y="0"/>
                  </a:lnTo>
                  <a:cubicBezTo>
                    <a:pt x="732219" y="9443"/>
                    <a:pt x="740156" y="16679"/>
                    <a:pt x="749618" y="16616"/>
                  </a:cubicBezTo>
                  <a:close/>
                  <a:moveTo>
                    <a:pt x="200978" y="71409"/>
                  </a:moveTo>
                  <a:cubicBezTo>
                    <a:pt x="190881" y="71409"/>
                    <a:pt x="182690" y="79584"/>
                    <a:pt x="182690" y="89673"/>
                  </a:cubicBezTo>
                  <a:cubicBezTo>
                    <a:pt x="182690" y="99763"/>
                    <a:pt x="190881" y="107938"/>
                    <a:pt x="200978" y="107938"/>
                  </a:cubicBezTo>
                  <a:cubicBezTo>
                    <a:pt x="211075" y="107938"/>
                    <a:pt x="219266" y="99763"/>
                    <a:pt x="219266" y="89673"/>
                  </a:cubicBezTo>
                  <a:cubicBezTo>
                    <a:pt x="219266" y="79584"/>
                    <a:pt x="211075" y="71409"/>
                    <a:pt x="200978" y="71409"/>
                  </a:cubicBezTo>
                  <a:close/>
                  <a:moveTo>
                    <a:pt x="292418" y="162731"/>
                  </a:moveTo>
                  <a:cubicBezTo>
                    <a:pt x="282322" y="162731"/>
                    <a:pt x="274130" y="170906"/>
                    <a:pt x="274130" y="180996"/>
                  </a:cubicBezTo>
                  <a:cubicBezTo>
                    <a:pt x="274130" y="191086"/>
                    <a:pt x="282322" y="199260"/>
                    <a:pt x="292418" y="199260"/>
                  </a:cubicBezTo>
                  <a:cubicBezTo>
                    <a:pt x="302514" y="199260"/>
                    <a:pt x="310706" y="191086"/>
                    <a:pt x="310706" y="180996"/>
                  </a:cubicBezTo>
                  <a:cubicBezTo>
                    <a:pt x="310706" y="170906"/>
                    <a:pt x="302514" y="162731"/>
                    <a:pt x="292418" y="162731"/>
                  </a:cubicBezTo>
                  <a:close/>
                  <a:moveTo>
                    <a:pt x="292418" y="71409"/>
                  </a:moveTo>
                  <a:cubicBezTo>
                    <a:pt x="282322" y="71409"/>
                    <a:pt x="274130" y="79584"/>
                    <a:pt x="274130" y="89673"/>
                  </a:cubicBezTo>
                  <a:cubicBezTo>
                    <a:pt x="274130" y="99763"/>
                    <a:pt x="282322" y="107938"/>
                    <a:pt x="292418" y="107938"/>
                  </a:cubicBezTo>
                  <a:cubicBezTo>
                    <a:pt x="302514" y="107938"/>
                    <a:pt x="310706" y="99763"/>
                    <a:pt x="310706" y="89673"/>
                  </a:cubicBezTo>
                  <a:cubicBezTo>
                    <a:pt x="310706" y="79584"/>
                    <a:pt x="302514" y="71409"/>
                    <a:pt x="292418" y="71409"/>
                  </a:cubicBezTo>
                  <a:close/>
                  <a:moveTo>
                    <a:pt x="292418" y="254054"/>
                  </a:moveTo>
                  <a:cubicBezTo>
                    <a:pt x="282322" y="254054"/>
                    <a:pt x="274130" y="262228"/>
                    <a:pt x="274130" y="272318"/>
                  </a:cubicBezTo>
                  <a:cubicBezTo>
                    <a:pt x="274130" y="282408"/>
                    <a:pt x="282322" y="290583"/>
                    <a:pt x="292418" y="290583"/>
                  </a:cubicBezTo>
                  <a:cubicBezTo>
                    <a:pt x="302514" y="290583"/>
                    <a:pt x="310706" y="282408"/>
                    <a:pt x="310706" y="272318"/>
                  </a:cubicBezTo>
                  <a:cubicBezTo>
                    <a:pt x="310579" y="262304"/>
                    <a:pt x="302451" y="254244"/>
                    <a:pt x="292418" y="254244"/>
                  </a:cubicBezTo>
                  <a:close/>
                  <a:moveTo>
                    <a:pt x="292418" y="345376"/>
                  </a:moveTo>
                  <a:cubicBezTo>
                    <a:pt x="282322" y="345376"/>
                    <a:pt x="274130" y="353551"/>
                    <a:pt x="274130" y="363640"/>
                  </a:cubicBezTo>
                  <a:cubicBezTo>
                    <a:pt x="274130" y="373730"/>
                    <a:pt x="282322" y="381905"/>
                    <a:pt x="292418" y="381905"/>
                  </a:cubicBezTo>
                  <a:cubicBezTo>
                    <a:pt x="302514" y="381905"/>
                    <a:pt x="310706" y="373730"/>
                    <a:pt x="310706" y="363640"/>
                  </a:cubicBezTo>
                  <a:cubicBezTo>
                    <a:pt x="310706" y="353551"/>
                    <a:pt x="302514" y="345376"/>
                    <a:pt x="292418" y="345376"/>
                  </a:cubicBezTo>
                  <a:close/>
                  <a:moveTo>
                    <a:pt x="338138" y="208392"/>
                  </a:moveTo>
                  <a:cubicBezTo>
                    <a:pt x="328041" y="208392"/>
                    <a:pt x="319849" y="216567"/>
                    <a:pt x="319849" y="226657"/>
                  </a:cubicBezTo>
                  <a:cubicBezTo>
                    <a:pt x="319849" y="236747"/>
                    <a:pt x="328041" y="244921"/>
                    <a:pt x="338138" y="244921"/>
                  </a:cubicBezTo>
                  <a:cubicBezTo>
                    <a:pt x="348235" y="244921"/>
                    <a:pt x="356426" y="236747"/>
                    <a:pt x="356426" y="226657"/>
                  </a:cubicBezTo>
                  <a:cubicBezTo>
                    <a:pt x="356426" y="216567"/>
                    <a:pt x="348235" y="208392"/>
                    <a:pt x="338138" y="208392"/>
                  </a:cubicBezTo>
                  <a:close/>
                  <a:moveTo>
                    <a:pt x="109538" y="71409"/>
                  </a:moveTo>
                  <a:cubicBezTo>
                    <a:pt x="99441" y="71409"/>
                    <a:pt x="91249" y="79584"/>
                    <a:pt x="91249" y="89673"/>
                  </a:cubicBezTo>
                  <a:cubicBezTo>
                    <a:pt x="91249" y="99763"/>
                    <a:pt x="99441" y="107938"/>
                    <a:pt x="109538" y="107938"/>
                  </a:cubicBezTo>
                  <a:cubicBezTo>
                    <a:pt x="119635" y="107938"/>
                    <a:pt x="127826" y="99763"/>
                    <a:pt x="127826" y="89673"/>
                  </a:cubicBezTo>
                  <a:cubicBezTo>
                    <a:pt x="127826" y="79584"/>
                    <a:pt x="119635" y="71409"/>
                    <a:pt x="109538" y="71409"/>
                  </a:cubicBezTo>
                  <a:close/>
                  <a:moveTo>
                    <a:pt x="246698" y="25748"/>
                  </a:moveTo>
                  <a:cubicBezTo>
                    <a:pt x="236601" y="25748"/>
                    <a:pt x="228410" y="33922"/>
                    <a:pt x="228410" y="44012"/>
                  </a:cubicBezTo>
                  <a:cubicBezTo>
                    <a:pt x="228410" y="54102"/>
                    <a:pt x="236601" y="62277"/>
                    <a:pt x="246698" y="62277"/>
                  </a:cubicBezTo>
                  <a:cubicBezTo>
                    <a:pt x="256794" y="62277"/>
                    <a:pt x="264986" y="54102"/>
                    <a:pt x="264986" y="44012"/>
                  </a:cubicBezTo>
                  <a:cubicBezTo>
                    <a:pt x="264859" y="33998"/>
                    <a:pt x="256731" y="25938"/>
                    <a:pt x="246698" y="25938"/>
                  </a:cubicBezTo>
                  <a:close/>
                  <a:moveTo>
                    <a:pt x="338138" y="117070"/>
                  </a:moveTo>
                  <a:cubicBezTo>
                    <a:pt x="328041" y="117070"/>
                    <a:pt x="319849" y="125245"/>
                    <a:pt x="319849" y="135335"/>
                  </a:cubicBezTo>
                  <a:cubicBezTo>
                    <a:pt x="319849" y="145424"/>
                    <a:pt x="328041" y="153599"/>
                    <a:pt x="338138" y="153599"/>
                  </a:cubicBezTo>
                  <a:cubicBezTo>
                    <a:pt x="348235" y="153599"/>
                    <a:pt x="356426" y="145424"/>
                    <a:pt x="356426" y="135335"/>
                  </a:cubicBezTo>
                  <a:cubicBezTo>
                    <a:pt x="356426" y="125245"/>
                    <a:pt x="348235" y="117070"/>
                    <a:pt x="338138" y="117070"/>
                  </a:cubicBezTo>
                  <a:close/>
                  <a:moveTo>
                    <a:pt x="658178" y="528021"/>
                  </a:moveTo>
                  <a:cubicBezTo>
                    <a:pt x="648018" y="527983"/>
                    <a:pt x="639826" y="536164"/>
                    <a:pt x="639763" y="546285"/>
                  </a:cubicBezTo>
                  <a:cubicBezTo>
                    <a:pt x="639700" y="556407"/>
                    <a:pt x="647891" y="564638"/>
                    <a:pt x="658051" y="564676"/>
                  </a:cubicBezTo>
                  <a:cubicBezTo>
                    <a:pt x="668211" y="564714"/>
                    <a:pt x="676402" y="556533"/>
                    <a:pt x="676466" y="546412"/>
                  </a:cubicBezTo>
                  <a:cubicBezTo>
                    <a:pt x="676466" y="546367"/>
                    <a:pt x="676466" y="546330"/>
                    <a:pt x="676466" y="546285"/>
                  </a:cubicBezTo>
                  <a:cubicBezTo>
                    <a:pt x="676466" y="536195"/>
                    <a:pt x="668275" y="528021"/>
                    <a:pt x="658178" y="528021"/>
                  </a:cubicBezTo>
                  <a:close/>
                  <a:moveTo>
                    <a:pt x="338138" y="391037"/>
                  </a:moveTo>
                  <a:cubicBezTo>
                    <a:pt x="328041" y="391037"/>
                    <a:pt x="319849" y="399212"/>
                    <a:pt x="319849" y="409302"/>
                  </a:cubicBezTo>
                  <a:cubicBezTo>
                    <a:pt x="319849" y="419391"/>
                    <a:pt x="328041" y="427566"/>
                    <a:pt x="338138" y="427566"/>
                  </a:cubicBezTo>
                  <a:cubicBezTo>
                    <a:pt x="348235" y="427566"/>
                    <a:pt x="356426" y="419391"/>
                    <a:pt x="356426" y="409302"/>
                  </a:cubicBezTo>
                  <a:cubicBezTo>
                    <a:pt x="356426" y="399212"/>
                    <a:pt x="348235" y="391037"/>
                    <a:pt x="338138" y="391037"/>
                  </a:cubicBezTo>
                  <a:close/>
                  <a:moveTo>
                    <a:pt x="155258" y="25748"/>
                  </a:moveTo>
                  <a:cubicBezTo>
                    <a:pt x="145162" y="25748"/>
                    <a:pt x="136970" y="33922"/>
                    <a:pt x="136970" y="44012"/>
                  </a:cubicBezTo>
                  <a:cubicBezTo>
                    <a:pt x="136970" y="54102"/>
                    <a:pt x="145162" y="62277"/>
                    <a:pt x="155258" y="62277"/>
                  </a:cubicBezTo>
                  <a:cubicBezTo>
                    <a:pt x="165354" y="62277"/>
                    <a:pt x="173546" y="54102"/>
                    <a:pt x="173546" y="44012"/>
                  </a:cubicBezTo>
                  <a:cubicBezTo>
                    <a:pt x="173419" y="33998"/>
                    <a:pt x="165291" y="25938"/>
                    <a:pt x="155258" y="25938"/>
                  </a:cubicBezTo>
                  <a:close/>
                  <a:moveTo>
                    <a:pt x="155258" y="117070"/>
                  </a:moveTo>
                  <a:cubicBezTo>
                    <a:pt x="145162" y="117070"/>
                    <a:pt x="136970" y="125245"/>
                    <a:pt x="136970" y="135335"/>
                  </a:cubicBezTo>
                  <a:cubicBezTo>
                    <a:pt x="136970" y="145424"/>
                    <a:pt x="145162" y="153599"/>
                    <a:pt x="155258" y="153599"/>
                  </a:cubicBezTo>
                  <a:cubicBezTo>
                    <a:pt x="165354" y="153599"/>
                    <a:pt x="173546" y="145424"/>
                    <a:pt x="173546" y="135335"/>
                  </a:cubicBezTo>
                  <a:cubicBezTo>
                    <a:pt x="173546" y="125245"/>
                    <a:pt x="165354" y="117070"/>
                    <a:pt x="155258" y="117070"/>
                  </a:cubicBezTo>
                  <a:close/>
                  <a:moveTo>
                    <a:pt x="200978" y="254054"/>
                  </a:moveTo>
                  <a:cubicBezTo>
                    <a:pt x="190881" y="254054"/>
                    <a:pt x="182690" y="262228"/>
                    <a:pt x="182690" y="272318"/>
                  </a:cubicBezTo>
                  <a:cubicBezTo>
                    <a:pt x="182690" y="282408"/>
                    <a:pt x="190881" y="290583"/>
                    <a:pt x="200978" y="290583"/>
                  </a:cubicBezTo>
                  <a:cubicBezTo>
                    <a:pt x="211075" y="290583"/>
                    <a:pt x="219266" y="282408"/>
                    <a:pt x="219266" y="272318"/>
                  </a:cubicBezTo>
                  <a:cubicBezTo>
                    <a:pt x="219139" y="262304"/>
                    <a:pt x="211011" y="254244"/>
                    <a:pt x="200978" y="254244"/>
                  </a:cubicBezTo>
                  <a:close/>
                  <a:moveTo>
                    <a:pt x="155258" y="208392"/>
                  </a:moveTo>
                  <a:cubicBezTo>
                    <a:pt x="145162" y="208392"/>
                    <a:pt x="136970" y="216567"/>
                    <a:pt x="136970" y="226657"/>
                  </a:cubicBezTo>
                  <a:cubicBezTo>
                    <a:pt x="136970" y="236747"/>
                    <a:pt x="145162" y="244921"/>
                    <a:pt x="155258" y="244921"/>
                  </a:cubicBezTo>
                  <a:cubicBezTo>
                    <a:pt x="165354" y="244921"/>
                    <a:pt x="173546" y="236747"/>
                    <a:pt x="173546" y="226657"/>
                  </a:cubicBezTo>
                  <a:cubicBezTo>
                    <a:pt x="173546" y="216567"/>
                    <a:pt x="165354" y="208392"/>
                    <a:pt x="155258" y="208392"/>
                  </a:cubicBezTo>
                  <a:close/>
                  <a:moveTo>
                    <a:pt x="200978" y="162731"/>
                  </a:moveTo>
                  <a:cubicBezTo>
                    <a:pt x="190881" y="162731"/>
                    <a:pt x="182690" y="170906"/>
                    <a:pt x="182690" y="180996"/>
                  </a:cubicBezTo>
                  <a:cubicBezTo>
                    <a:pt x="182690" y="191086"/>
                    <a:pt x="190881" y="199260"/>
                    <a:pt x="200978" y="199260"/>
                  </a:cubicBezTo>
                  <a:cubicBezTo>
                    <a:pt x="211075" y="199260"/>
                    <a:pt x="219266" y="191086"/>
                    <a:pt x="219266" y="180996"/>
                  </a:cubicBezTo>
                  <a:cubicBezTo>
                    <a:pt x="219266" y="170906"/>
                    <a:pt x="211075" y="162731"/>
                    <a:pt x="200978" y="162731"/>
                  </a:cubicBezTo>
                  <a:close/>
                  <a:moveTo>
                    <a:pt x="246698" y="208392"/>
                  </a:moveTo>
                  <a:cubicBezTo>
                    <a:pt x="236601" y="208392"/>
                    <a:pt x="228410" y="216567"/>
                    <a:pt x="228410" y="226657"/>
                  </a:cubicBezTo>
                  <a:cubicBezTo>
                    <a:pt x="228410" y="236747"/>
                    <a:pt x="236601" y="244921"/>
                    <a:pt x="246698" y="244921"/>
                  </a:cubicBezTo>
                  <a:cubicBezTo>
                    <a:pt x="256794" y="244921"/>
                    <a:pt x="264986" y="236747"/>
                    <a:pt x="264986" y="226657"/>
                  </a:cubicBezTo>
                  <a:cubicBezTo>
                    <a:pt x="264986" y="216567"/>
                    <a:pt x="256794" y="208392"/>
                    <a:pt x="246698" y="208392"/>
                  </a:cubicBezTo>
                  <a:close/>
                  <a:moveTo>
                    <a:pt x="246698" y="299715"/>
                  </a:moveTo>
                  <a:cubicBezTo>
                    <a:pt x="236601" y="299715"/>
                    <a:pt x="228410" y="307890"/>
                    <a:pt x="228410" y="317979"/>
                  </a:cubicBezTo>
                  <a:cubicBezTo>
                    <a:pt x="228410" y="328069"/>
                    <a:pt x="236601" y="336244"/>
                    <a:pt x="246698" y="336244"/>
                  </a:cubicBezTo>
                  <a:cubicBezTo>
                    <a:pt x="256794" y="336244"/>
                    <a:pt x="264986" y="328069"/>
                    <a:pt x="264986" y="317979"/>
                  </a:cubicBezTo>
                  <a:cubicBezTo>
                    <a:pt x="264986" y="307890"/>
                    <a:pt x="256794" y="299715"/>
                    <a:pt x="246698" y="299715"/>
                  </a:cubicBezTo>
                  <a:close/>
                  <a:moveTo>
                    <a:pt x="338138" y="25748"/>
                  </a:moveTo>
                  <a:cubicBezTo>
                    <a:pt x="328041" y="25748"/>
                    <a:pt x="319849" y="33922"/>
                    <a:pt x="319849" y="44012"/>
                  </a:cubicBezTo>
                  <a:cubicBezTo>
                    <a:pt x="319849" y="54102"/>
                    <a:pt x="328041" y="62277"/>
                    <a:pt x="338138" y="62277"/>
                  </a:cubicBezTo>
                  <a:cubicBezTo>
                    <a:pt x="348235" y="62277"/>
                    <a:pt x="356426" y="54102"/>
                    <a:pt x="356426" y="44012"/>
                  </a:cubicBezTo>
                  <a:cubicBezTo>
                    <a:pt x="356299" y="33998"/>
                    <a:pt x="348171" y="25938"/>
                    <a:pt x="338138" y="25938"/>
                  </a:cubicBezTo>
                  <a:close/>
                  <a:moveTo>
                    <a:pt x="246698" y="117070"/>
                  </a:moveTo>
                  <a:cubicBezTo>
                    <a:pt x="236601" y="117070"/>
                    <a:pt x="228410" y="125245"/>
                    <a:pt x="228410" y="135335"/>
                  </a:cubicBezTo>
                  <a:cubicBezTo>
                    <a:pt x="228410" y="145424"/>
                    <a:pt x="236601" y="153599"/>
                    <a:pt x="246698" y="153599"/>
                  </a:cubicBezTo>
                  <a:cubicBezTo>
                    <a:pt x="256794" y="153599"/>
                    <a:pt x="264986" y="145424"/>
                    <a:pt x="264986" y="135335"/>
                  </a:cubicBezTo>
                  <a:cubicBezTo>
                    <a:pt x="264986" y="125245"/>
                    <a:pt x="256794" y="117070"/>
                    <a:pt x="246698" y="117070"/>
                  </a:cubicBezTo>
                  <a:close/>
                  <a:moveTo>
                    <a:pt x="1023938" y="345376"/>
                  </a:moveTo>
                  <a:cubicBezTo>
                    <a:pt x="1013841" y="345376"/>
                    <a:pt x="1005650" y="353551"/>
                    <a:pt x="1005650" y="363640"/>
                  </a:cubicBezTo>
                  <a:cubicBezTo>
                    <a:pt x="1005650" y="373730"/>
                    <a:pt x="1013841" y="381905"/>
                    <a:pt x="1023938" y="381905"/>
                  </a:cubicBezTo>
                  <a:cubicBezTo>
                    <a:pt x="1034035" y="381905"/>
                    <a:pt x="1042226" y="373730"/>
                    <a:pt x="1042226" y="363640"/>
                  </a:cubicBezTo>
                  <a:cubicBezTo>
                    <a:pt x="1042226" y="353551"/>
                    <a:pt x="1034035" y="345376"/>
                    <a:pt x="1023938" y="345376"/>
                  </a:cubicBezTo>
                  <a:close/>
                  <a:moveTo>
                    <a:pt x="978218" y="25748"/>
                  </a:moveTo>
                  <a:cubicBezTo>
                    <a:pt x="968122" y="25748"/>
                    <a:pt x="959930" y="33922"/>
                    <a:pt x="959930" y="44012"/>
                  </a:cubicBezTo>
                  <a:cubicBezTo>
                    <a:pt x="959930" y="54102"/>
                    <a:pt x="968122" y="62277"/>
                    <a:pt x="978218" y="62277"/>
                  </a:cubicBezTo>
                  <a:cubicBezTo>
                    <a:pt x="988314" y="62277"/>
                    <a:pt x="996506" y="54102"/>
                    <a:pt x="996506" y="44012"/>
                  </a:cubicBezTo>
                  <a:cubicBezTo>
                    <a:pt x="996379" y="33998"/>
                    <a:pt x="988251" y="25938"/>
                    <a:pt x="978218" y="25938"/>
                  </a:cubicBezTo>
                  <a:close/>
                  <a:moveTo>
                    <a:pt x="1023938" y="436698"/>
                  </a:moveTo>
                  <a:cubicBezTo>
                    <a:pt x="1013841" y="436698"/>
                    <a:pt x="1005650" y="444873"/>
                    <a:pt x="1005650" y="454963"/>
                  </a:cubicBezTo>
                  <a:cubicBezTo>
                    <a:pt x="1005650" y="465053"/>
                    <a:pt x="1013841" y="473227"/>
                    <a:pt x="1023938" y="473227"/>
                  </a:cubicBezTo>
                  <a:cubicBezTo>
                    <a:pt x="1034035" y="473227"/>
                    <a:pt x="1042226" y="465053"/>
                    <a:pt x="1042226" y="454963"/>
                  </a:cubicBezTo>
                  <a:cubicBezTo>
                    <a:pt x="1042226" y="444873"/>
                    <a:pt x="1034035" y="436698"/>
                    <a:pt x="1023938" y="436698"/>
                  </a:cubicBezTo>
                  <a:close/>
                  <a:moveTo>
                    <a:pt x="978218" y="117070"/>
                  </a:moveTo>
                  <a:cubicBezTo>
                    <a:pt x="968122" y="117070"/>
                    <a:pt x="959930" y="125245"/>
                    <a:pt x="959930" y="135335"/>
                  </a:cubicBezTo>
                  <a:cubicBezTo>
                    <a:pt x="959930" y="145424"/>
                    <a:pt x="968122" y="153599"/>
                    <a:pt x="978218" y="153599"/>
                  </a:cubicBezTo>
                  <a:cubicBezTo>
                    <a:pt x="988314" y="153599"/>
                    <a:pt x="996506" y="145424"/>
                    <a:pt x="996506" y="135335"/>
                  </a:cubicBezTo>
                  <a:cubicBezTo>
                    <a:pt x="996506" y="125245"/>
                    <a:pt x="988314" y="117070"/>
                    <a:pt x="978218" y="117070"/>
                  </a:cubicBezTo>
                  <a:close/>
                  <a:moveTo>
                    <a:pt x="1069658" y="391037"/>
                  </a:moveTo>
                  <a:cubicBezTo>
                    <a:pt x="1059562" y="391037"/>
                    <a:pt x="1051370" y="399212"/>
                    <a:pt x="1051370" y="409302"/>
                  </a:cubicBezTo>
                  <a:cubicBezTo>
                    <a:pt x="1051370" y="419391"/>
                    <a:pt x="1059562" y="427566"/>
                    <a:pt x="1069658" y="427566"/>
                  </a:cubicBezTo>
                  <a:cubicBezTo>
                    <a:pt x="1079754" y="427566"/>
                    <a:pt x="1087946" y="419391"/>
                    <a:pt x="1087946" y="409302"/>
                  </a:cubicBezTo>
                  <a:cubicBezTo>
                    <a:pt x="1087946" y="399212"/>
                    <a:pt x="1079754" y="391037"/>
                    <a:pt x="1069658" y="391037"/>
                  </a:cubicBezTo>
                  <a:close/>
                  <a:moveTo>
                    <a:pt x="1023938" y="254054"/>
                  </a:moveTo>
                  <a:cubicBezTo>
                    <a:pt x="1013841" y="254054"/>
                    <a:pt x="1005650" y="262228"/>
                    <a:pt x="1005650" y="272318"/>
                  </a:cubicBezTo>
                  <a:cubicBezTo>
                    <a:pt x="1005650" y="282408"/>
                    <a:pt x="1013841" y="290583"/>
                    <a:pt x="1023938" y="290583"/>
                  </a:cubicBezTo>
                  <a:cubicBezTo>
                    <a:pt x="1034035" y="290583"/>
                    <a:pt x="1042226" y="282408"/>
                    <a:pt x="1042226" y="272318"/>
                  </a:cubicBezTo>
                  <a:cubicBezTo>
                    <a:pt x="1042099" y="262304"/>
                    <a:pt x="1033971" y="254244"/>
                    <a:pt x="1023938" y="254244"/>
                  </a:cubicBezTo>
                  <a:close/>
                  <a:moveTo>
                    <a:pt x="1023938" y="71409"/>
                  </a:moveTo>
                  <a:cubicBezTo>
                    <a:pt x="1013841" y="71409"/>
                    <a:pt x="1005650" y="79584"/>
                    <a:pt x="1005650" y="89673"/>
                  </a:cubicBezTo>
                  <a:cubicBezTo>
                    <a:pt x="1005650" y="99763"/>
                    <a:pt x="1013841" y="107938"/>
                    <a:pt x="1023938" y="107938"/>
                  </a:cubicBezTo>
                  <a:cubicBezTo>
                    <a:pt x="1034035" y="107938"/>
                    <a:pt x="1042226" y="99763"/>
                    <a:pt x="1042226" y="89673"/>
                  </a:cubicBezTo>
                  <a:cubicBezTo>
                    <a:pt x="1042226" y="79584"/>
                    <a:pt x="1034035" y="71409"/>
                    <a:pt x="1023938" y="71409"/>
                  </a:cubicBezTo>
                  <a:close/>
                  <a:moveTo>
                    <a:pt x="978218" y="208392"/>
                  </a:moveTo>
                  <a:cubicBezTo>
                    <a:pt x="968122" y="208392"/>
                    <a:pt x="959930" y="216567"/>
                    <a:pt x="959930" y="226657"/>
                  </a:cubicBezTo>
                  <a:cubicBezTo>
                    <a:pt x="959930" y="236747"/>
                    <a:pt x="968122" y="244921"/>
                    <a:pt x="978218" y="244921"/>
                  </a:cubicBezTo>
                  <a:cubicBezTo>
                    <a:pt x="988314" y="244921"/>
                    <a:pt x="996506" y="236747"/>
                    <a:pt x="996506" y="226657"/>
                  </a:cubicBezTo>
                  <a:cubicBezTo>
                    <a:pt x="996506" y="216567"/>
                    <a:pt x="988314" y="208392"/>
                    <a:pt x="978218" y="208392"/>
                  </a:cubicBezTo>
                  <a:close/>
                  <a:moveTo>
                    <a:pt x="1023938" y="162731"/>
                  </a:moveTo>
                  <a:cubicBezTo>
                    <a:pt x="1013841" y="162731"/>
                    <a:pt x="1005650" y="170906"/>
                    <a:pt x="1005650" y="180996"/>
                  </a:cubicBezTo>
                  <a:cubicBezTo>
                    <a:pt x="1005650" y="191086"/>
                    <a:pt x="1013841" y="199260"/>
                    <a:pt x="1023938" y="199260"/>
                  </a:cubicBezTo>
                  <a:cubicBezTo>
                    <a:pt x="1034035" y="199260"/>
                    <a:pt x="1042226" y="191086"/>
                    <a:pt x="1042226" y="180996"/>
                  </a:cubicBezTo>
                  <a:cubicBezTo>
                    <a:pt x="1042226" y="170906"/>
                    <a:pt x="1034035" y="162731"/>
                    <a:pt x="1023938" y="162731"/>
                  </a:cubicBezTo>
                  <a:close/>
                  <a:moveTo>
                    <a:pt x="932498" y="528021"/>
                  </a:moveTo>
                  <a:cubicBezTo>
                    <a:pt x="922338" y="527983"/>
                    <a:pt x="914147" y="536164"/>
                    <a:pt x="914083" y="546285"/>
                  </a:cubicBezTo>
                  <a:cubicBezTo>
                    <a:pt x="914019" y="556407"/>
                    <a:pt x="922211" y="564638"/>
                    <a:pt x="932371" y="564676"/>
                  </a:cubicBezTo>
                  <a:cubicBezTo>
                    <a:pt x="942531" y="564714"/>
                    <a:pt x="950723" y="556533"/>
                    <a:pt x="950786" y="546412"/>
                  </a:cubicBezTo>
                  <a:cubicBezTo>
                    <a:pt x="950786" y="546367"/>
                    <a:pt x="950786" y="546330"/>
                    <a:pt x="950786" y="546285"/>
                  </a:cubicBezTo>
                  <a:cubicBezTo>
                    <a:pt x="950786" y="536195"/>
                    <a:pt x="942594" y="528021"/>
                    <a:pt x="932498" y="528021"/>
                  </a:cubicBezTo>
                  <a:close/>
                  <a:moveTo>
                    <a:pt x="932498" y="436698"/>
                  </a:moveTo>
                  <a:cubicBezTo>
                    <a:pt x="922401" y="436698"/>
                    <a:pt x="914210" y="444873"/>
                    <a:pt x="914210" y="454963"/>
                  </a:cubicBezTo>
                  <a:cubicBezTo>
                    <a:pt x="914210" y="465053"/>
                    <a:pt x="922401" y="473227"/>
                    <a:pt x="932498" y="473227"/>
                  </a:cubicBezTo>
                  <a:cubicBezTo>
                    <a:pt x="942594" y="473227"/>
                    <a:pt x="950786" y="465053"/>
                    <a:pt x="950786" y="454963"/>
                  </a:cubicBezTo>
                  <a:cubicBezTo>
                    <a:pt x="950786" y="444873"/>
                    <a:pt x="942594" y="436698"/>
                    <a:pt x="932498" y="436698"/>
                  </a:cubicBezTo>
                  <a:close/>
                  <a:moveTo>
                    <a:pt x="932498" y="345376"/>
                  </a:moveTo>
                  <a:cubicBezTo>
                    <a:pt x="922401" y="345376"/>
                    <a:pt x="914210" y="353551"/>
                    <a:pt x="914210" y="363640"/>
                  </a:cubicBezTo>
                  <a:cubicBezTo>
                    <a:pt x="914210" y="373730"/>
                    <a:pt x="922401" y="381905"/>
                    <a:pt x="932498" y="381905"/>
                  </a:cubicBezTo>
                  <a:cubicBezTo>
                    <a:pt x="942594" y="381905"/>
                    <a:pt x="950786" y="373730"/>
                    <a:pt x="950786" y="363640"/>
                  </a:cubicBezTo>
                  <a:cubicBezTo>
                    <a:pt x="950786" y="353551"/>
                    <a:pt x="942594" y="345376"/>
                    <a:pt x="932498" y="345376"/>
                  </a:cubicBezTo>
                  <a:close/>
                  <a:moveTo>
                    <a:pt x="1069658" y="299715"/>
                  </a:moveTo>
                  <a:cubicBezTo>
                    <a:pt x="1059562" y="299715"/>
                    <a:pt x="1051370" y="307890"/>
                    <a:pt x="1051370" y="317979"/>
                  </a:cubicBezTo>
                  <a:cubicBezTo>
                    <a:pt x="1051370" y="328069"/>
                    <a:pt x="1059562" y="336244"/>
                    <a:pt x="1069658" y="336244"/>
                  </a:cubicBezTo>
                  <a:cubicBezTo>
                    <a:pt x="1079754" y="336244"/>
                    <a:pt x="1087946" y="328069"/>
                    <a:pt x="1087946" y="317979"/>
                  </a:cubicBezTo>
                  <a:cubicBezTo>
                    <a:pt x="1087946" y="307890"/>
                    <a:pt x="1079754" y="299715"/>
                    <a:pt x="1069658" y="299715"/>
                  </a:cubicBezTo>
                  <a:close/>
                  <a:moveTo>
                    <a:pt x="886778" y="25748"/>
                  </a:moveTo>
                  <a:cubicBezTo>
                    <a:pt x="876681" y="25748"/>
                    <a:pt x="868490" y="33922"/>
                    <a:pt x="868490" y="44012"/>
                  </a:cubicBezTo>
                  <a:cubicBezTo>
                    <a:pt x="868490" y="54102"/>
                    <a:pt x="876681" y="62277"/>
                    <a:pt x="886778" y="62277"/>
                  </a:cubicBezTo>
                  <a:cubicBezTo>
                    <a:pt x="896875" y="62277"/>
                    <a:pt x="905066" y="54102"/>
                    <a:pt x="905066" y="44012"/>
                  </a:cubicBezTo>
                  <a:cubicBezTo>
                    <a:pt x="904939" y="33998"/>
                    <a:pt x="896811" y="25938"/>
                    <a:pt x="886778" y="25938"/>
                  </a:cubicBezTo>
                  <a:close/>
                  <a:moveTo>
                    <a:pt x="932498" y="162731"/>
                  </a:moveTo>
                  <a:cubicBezTo>
                    <a:pt x="922401" y="162731"/>
                    <a:pt x="914210" y="170906"/>
                    <a:pt x="914210" y="180996"/>
                  </a:cubicBezTo>
                  <a:cubicBezTo>
                    <a:pt x="914210" y="191086"/>
                    <a:pt x="922401" y="199260"/>
                    <a:pt x="932498" y="199260"/>
                  </a:cubicBezTo>
                  <a:cubicBezTo>
                    <a:pt x="942594" y="199260"/>
                    <a:pt x="950786" y="191086"/>
                    <a:pt x="950786" y="180996"/>
                  </a:cubicBezTo>
                  <a:cubicBezTo>
                    <a:pt x="950786" y="170906"/>
                    <a:pt x="942594" y="162731"/>
                    <a:pt x="932498" y="162731"/>
                  </a:cubicBezTo>
                  <a:close/>
                  <a:moveTo>
                    <a:pt x="978218" y="482359"/>
                  </a:moveTo>
                  <a:cubicBezTo>
                    <a:pt x="968122" y="482359"/>
                    <a:pt x="959930" y="490534"/>
                    <a:pt x="959930" y="500624"/>
                  </a:cubicBezTo>
                  <a:cubicBezTo>
                    <a:pt x="959930" y="510714"/>
                    <a:pt x="968122" y="518888"/>
                    <a:pt x="978218" y="518888"/>
                  </a:cubicBezTo>
                  <a:cubicBezTo>
                    <a:pt x="988314" y="518888"/>
                    <a:pt x="996506" y="510714"/>
                    <a:pt x="996506" y="500624"/>
                  </a:cubicBezTo>
                  <a:cubicBezTo>
                    <a:pt x="996379" y="490610"/>
                    <a:pt x="988251" y="482550"/>
                    <a:pt x="978218" y="482550"/>
                  </a:cubicBezTo>
                  <a:close/>
                  <a:moveTo>
                    <a:pt x="978218" y="299715"/>
                  </a:moveTo>
                  <a:cubicBezTo>
                    <a:pt x="968122" y="299715"/>
                    <a:pt x="959930" y="307890"/>
                    <a:pt x="959930" y="317979"/>
                  </a:cubicBezTo>
                  <a:cubicBezTo>
                    <a:pt x="959930" y="328069"/>
                    <a:pt x="968122" y="336244"/>
                    <a:pt x="978218" y="336244"/>
                  </a:cubicBezTo>
                  <a:cubicBezTo>
                    <a:pt x="988314" y="336244"/>
                    <a:pt x="996506" y="328069"/>
                    <a:pt x="996506" y="317979"/>
                  </a:cubicBezTo>
                  <a:cubicBezTo>
                    <a:pt x="996506" y="307890"/>
                    <a:pt x="988314" y="299715"/>
                    <a:pt x="978218" y="299715"/>
                  </a:cubicBezTo>
                  <a:close/>
                  <a:moveTo>
                    <a:pt x="978218" y="391037"/>
                  </a:moveTo>
                  <a:cubicBezTo>
                    <a:pt x="968122" y="391037"/>
                    <a:pt x="959930" y="399212"/>
                    <a:pt x="959930" y="409302"/>
                  </a:cubicBezTo>
                  <a:cubicBezTo>
                    <a:pt x="959930" y="419391"/>
                    <a:pt x="968122" y="427566"/>
                    <a:pt x="978218" y="427566"/>
                  </a:cubicBezTo>
                  <a:cubicBezTo>
                    <a:pt x="988314" y="427566"/>
                    <a:pt x="996506" y="419391"/>
                    <a:pt x="996506" y="409302"/>
                  </a:cubicBezTo>
                  <a:cubicBezTo>
                    <a:pt x="996506" y="399212"/>
                    <a:pt x="988314" y="391037"/>
                    <a:pt x="978218" y="391037"/>
                  </a:cubicBezTo>
                  <a:close/>
                  <a:moveTo>
                    <a:pt x="932498" y="71409"/>
                  </a:moveTo>
                  <a:cubicBezTo>
                    <a:pt x="922401" y="71409"/>
                    <a:pt x="914210" y="79584"/>
                    <a:pt x="914210" y="89673"/>
                  </a:cubicBezTo>
                  <a:cubicBezTo>
                    <a:pt x="914210" y="99763"/>
                    <a:pt x="922401" y="107938"/>
                    <a:pt x="932498" y="107938"/>
                  </a:cubicBezTo>
                  <a:cubicBezTo>
                    <a:pt x="942594" y="107938"/>
                    <a:pt x="950786" y="99763"/>
                    <a:pt x="950786" y="89673"/>
                  </a:cubicBezTo>
                  <a:cubicBezTo>
                    <a:pt x="950786" y="79584"/>
                    <a:pt x="942594" y="71409"/>
                    <a:pt x="932498" y="71409"/>
                  </a:cubicBezTo>
                  <a:close/>
                  <a:moveTo>
                    <a:pt x="932498" y="254054"/>
                  </a:moveTo>
                  <a:cubicBezTo>
                    <a:pt x="922401" y="254054"/>
                    <a:pt x="914210" y="262228"/>
                    <a:pt x="914210" y="272318"/>
                  </a:cubicBezTo>
                  <a:cubicBezTo>
                    <a:pt x="914210" y="282408"/>
                    <a:pt x="922401" y="290583"/>
                    <a:pt x="932498" y="290583"/>
                  </a:cubicBezTo>
                  <a:cubicBezTo>
                    <a:pt x="942594" y="290583"/>
                    <a:pt x="950786" y="282408"/>
                    <a:pt x="950786" y="272318"/>
                  </a:cubicBezTo>
                  <a:cubicBezTo>
                    <a:pt x="950659" y="262304"/>
                    <a:pt x="942531" y="254244"/>
                    <a:pt x="932498" y="254244"/>
                  </a:cubicBezTo>
                  <a:close/>
                  <a:moveTo>
                    <a:pt x="1206818" y="162731"/>
                  </a:moveTo>
                  <a:cubicBezTo>
                    <a:pt x="1196722" y="162731"/>
                    <a:pt x="1188530" y="170906"/>
                    <a:pt x="1188530" y="180996"/>
                  </a:cubicBezTo>
                  <a:cubicBezTo>
                    <a:pt x="1188530" y="191086"/>
                    <a:pt x="1196722" y="199260"/>
                    <a:pt x="1206818" y="199260"/>
                  </a:cubicBezTo>
                  <a:cubicBezTo>
                    <a:pt x="1216914" y="199260"/>
                    <a:pt x="1225106" y="191086"/>
                    <a:pt x="1225106" y="180996"/>
                  </a:cubicBezTo>
                  <a:cubicBezTo>
                    <a:pt x="1225106" y="170906"/>
                    <a:pt x="1216914" y="162731"/>
                    <a:pt x="1206818" y="162731"/>
                  </a:cubicBezTo>
                  <a:close/>
                  <a:moveTo>
                    <a:pt x="1206818" y="71409"/>
                  </a:moveTo>
                  <a:cubicBezTo>
                    <a:pt x="1196722" y="71409"/>
                    <a:pt x="1188530" y="79584"/>
                    <a:pt x="1188530" y="89673"/>
                  </a:cubicBezTo>
                  <a:cubicBezTo>
                    <a:pt x="1188530" y="99763"/>
                    <a:pt x="1196722" y="107938"/>
                    <a:pt x="1206818" y="107938"/>
                  </a:cubicBezTo>
                  <a:cubicBezTo>
                    <a:pt x="1216914" y="107938"/>
                    <a:pt x="1225106" y="99763"/>
                    <a:pt x="1225106" y="89673"/>
                  </a:cubicBezTo>
                  <a:cubicBezTo>
                    <a:pt x="1225106" y="79584"/>
                    <a:pt x="1216914" y="71409"/>
                    <a:pt x="1206818" y="71409"/>
                  </a:cubicBezTo>
                  <a:close/>
                  <a:moveTo>
                    <a:pt x="1188593" y="272318"/>
                  </a:moveTo>
                  <a:cubicBezTo>
                    <a:pt x="1188593" y="276599"/>
                    <a:pt x="1190117" y="280734"/>
                    <a:pt x="1192912" y="283987"/>
                  </a:cubicBezTo>
                  <a:cubicBezTo>
                    <a:pt x="1198309" y="274221"/>
                    <a:pt x="1203706" y="264327"/>
                    <a:pt x="1209104" y="254307"/>
                  </a:cubicBezTo>
                  <a:cubicBezTo>
                    <a:pt x="1208342" y="254244"/>
                    <a:pt x="1207643" y="254244"/>
                    <a:pt x="1206881" y="254307"/>
                  </a:cubicBezTo>
                  <a:cubicBezTo>
                    <a:pt x="1196849" y="254307"/>
                    <a:pt x="1188721" y="262330"/>
                    <a:pt x="1188593" y="272318"/>
                  </a:cubicBezTo>
                  <a:close/>
                  <a:moveTo>
                    <a:pt x="658241" y="436698"/>
                  </a:moveTo>
                  <a:cubicBezTo>
                    <a:pt x="648145" y="436698"/>
                    <a:pt x="639953" y="444873"/>
                    <a:pt x="639953" y="454963"/>
                  </a:cubicBezTo>
                  <a:cubicBezTo>
                    <a:pt x="639953" y="465053"/>
                    <a:pt x="648145" y="473227"/>
                    <a:pt x="658241" y="473227"/>
                  </a:cubicBezTo>
                  <a:cubicBezTo>
                    <a:pt x="668338" y="473227"/>
                    <a:pt x="676529" y="465053"/>
                    <a:pt x="676529" y="454963"/>
                  </a:cubicBezTo>
                  <a:cubicBezTo>
                    <a:pt x="676529" y="444873"/>
                    <a:pt x="668338" y="436698"/>
                    <a:pt x="658241" y="436698"/>
                  </a:cubicBezTo>
                  <a:cubicBezTo>
                    <a:pt x="658241" y="436698"/>
                    <a:pt x="658178" y="436698"/>
                    <a:pt x="658178" y="436698"/>
                  </a:cubicBezTo>
                  <a:close/>
                  <a:moveTo>
                    <a:pt x="1161162" y="25748"/>
                  </a:moveTo>
                  <a:cubicBezTo>
                    <a:pt x="1151065" y="25748"/>
                    <a:pt x="1142874" y="33922"/>
                    <a:pt x="1142874" y="44012"/>
                  </a:cubicBezTo>
                  <a:cubicBezTo>
                    <a:pt x="1142874" y="54102"/>
                    <a:pt x="1151065" y="62277"/>
                    <a:pt x="1161162" y="62277"/>
                  </a:cubicBezTo>
                  <a:cubicBezTo>
                    <a:pt x="1171258" y="62277"/>
                    <a:pt x="1179450" y="54102"/>
                    <a:pt x="1179450" y="44012"/>
                  </a:cubicBezTo>
                  <a:cubicBezTo>
                    <a:pt x="1179323" y="33973"/>
                    <a:pt x="1171131" y="25900"/>
                    <a:pt x="1161098" y="25938"/>
                  </a:cubicBezTo>
                  <a:close/>
                  <a:moveTo>
                    <a:pt x="1280034" y="89673"/>
                  </a:moveTo>
                  <a:cubicBezTo>
                    <a:pt x="1280034" y="93859"/>
                    <a:pt x="1281494" y="97911"/>
                    <a:pt x="1284161" y="101152"/>
                  </a:cubicBezTo>
                  <a:cubicBezTo>
                    <a:pt x="1288606" y="91322"/>
                    <a:pt x="1293051" y="81493"/>
                    <a:pt x="1297432" y="71536"/>
                  </a:cubicBezTo>
                  <a:cubicBezTo>
                    <a:pt x="1287717" y="71942"/>
                    <a:pt x="1279970" y="79939"/>
                    <a:pt x="1279970" y="89673"/>
                  </a:cubicBezTo>
                  <a:close/>
                  <a:moveTo>
                    <a:pt x="1069722" y="208392"/>
                  </a:moveTo>
                  <a:cubicBezTo>
                    <a:pt x="1059625" y="208392"/>
                    <a:pt x="1051434" y="216567"/>
                    <a:pt x="1051434" y="226657"/>
                  </a:cubicBezTo>
                  <a:cubicBezTo>
                    <a:pt x="1051434" y="236747"/>
                    <a:pt x="1059625" y="244921"/>
                    <a:pt x="1069722" y="244921"/>
                  </a:cubicBezTo>
                  <a:cubicBezTo>
                    <a:pt x="1079818" y="244921"/>
                    <a:pt x="1088010" y="236747"/>
                    <a:pt x="1088010" y="226657"/>
                  </a:cubicBezTo>
                  <a:cubicBezTo>
                    <a:pt x="1088010" y="216567"/>
                    <a:pt x="1079818" y="208392"/>
                    <a:pt x="1069722" y="208392"/>
                  </a:cubicBezTo>
                  <a:cubicBezTo>
                    <a:pt x="1069722" y="208392"/>
                    <a:pt x="1069658" y="208392"/>
                    <a:pt x="1069658" y="208392"/>
                  </a:cubicBezTo>
                  <a:close/>
                  <a:moveTo>
                    <a:pt x="1252601" y="25748"/>
                  </a:moveTo>
                  <a:cubicBezTo>
                    <a:pt x="1242505" y="25748"/>
                    <a:pt x="1234313" y="33922"/>
                    <a:pt x="1234313" y="44012"/>
                  </a:cubicBezTo>
                  <a:cubicBezTo>
                    <a:pt x="1234313" y="54102"/>
                    <a:pt x="1242505" y="62277"/>
                    <a:pt x="1252601" y="62277"/>
                  </a:cubicBezTo>
                  <a:cubicBezTo>
                    <a:pt x="1262698" y="62277"/>
                    <a:pt x="1270889" y="54102"/>
                    <a:pt x="1270889" y="44012"/>
                  </a:cubicBezTo>
                  <a:cubicBezTo>
                    <a:pt x="1270762" y="33973"/>
                    <a:pt x="1262571" y="25900"/>
                    <a:pt x="1252538" y="25938"/>
                  </a:cubicBezTo>
                  <a:close/>
                  <a:moveTo>
                    <a:pt x="1252601" y="117070"/>
                  </a:moveTo>
                  <a:cubicBezTo>
                    <a:pt x="1242505" y="117070"/>
                    <a:pt x="1234313" y="125245"/>
                    <a:pt x="1234313" y="135335"/>
                  </a:cubicBezTo>
                  <a:cubicBezTo>
                    <a:pt x="1234313" y="145424"/>
                    <a:pt x="1242505" y="153599"/>
                    <a:pt x="1252601" y="153599"/>
                  </a:cubicBezTo>
                  <a:cubicBezTo>
                    <a:pt x="1255396" y="153574"/>
                    <a:pt x="1258189" y="152901"/>
                    <a:pt x="1260729" y="151633"/>
                  </a:cubicBezTo>
                  <a:cubicBezTo>
                    <a:pt x="1263904" y="144847"/>
                    <a:pt x="1267079" y="138062"/>
                    <a:pt x="1270318" y="131149"/>
                  </a:cubicBezTo>
                  <a:cubicBezTo>
                    <a:pt x="1268413" y="122879"/>
                    <a:pt x="1261047" y="117032"/>
                    <a:pt x="1252538" y="117070"/>
                  </a:cubicBezTo>
                  <a:close/>
                  <a:moveTo>
                    <a:pt x="1280224" y="0"/>
                  </a:moveTo>
                  <a:cubicBezTo>
                    <a:pt x="1281050" y="9982"/>
                    <a:pt x="1289812" y="17396"/>
                    <a:pt x="1299846" y="16558"/>
                  </a:cubicBezTo>
                  <a:cubicBezTo>
                    <a:pt x="1308672" y="15816"/>
                    <a:pt x="1315657" y="8821"/>
                    <a:pt x="1316419" y="0"/>
                  </a:cubicBezTo>
                  <a:close/>
                  <a:moveTo>
                    <a:pt x="1115124" y="345376"/>
                  </a:moveTo>
                  <a:cubicBezTo>
                    <a:pt x="1105027" y="345376"/>
                    <a:pt x="1096836" y="353551"/>
                    <a:pt x="1096836" y="363640"/>
                  </a:cubicBezTo>
                  <a:cubicBezTo>
                    <a:pt x="1096836" y="373730"/>
                    <a:pt x="1105027" y="381905"/>
                    <a:pt x="1115124" y="381905"/>
                  </a:cubicBezTo>
                  <a:cubicBezTo>
                    <a:pt x="1125221" y="381905"/>
                    <a:pt x="1133412" y="373730"/>
                    <a:pt x="1133412" y="363640"/>
                  </a:cubicBezTo>
                  <a:cubicBezTo>
                    <a:pt x="1133412" y="353652"/>
                    <a:pt x="1125411" y="345515"/>
                    <a:pt x="1115378" y="345376"/>
                  </a:cubicBezTo>
                  <a:close/>
                  <a:moveTo>
                    <a:pt x="1115124" y="254054"/>
                  </a:moveTo>
                  <a:cubicBezTo>
                    <a:pt x="1105027" y="254054"/>
                    <a:pt x="1096836" y="262228"/>
                    <a:pt x="1096836" y="272318"/>
                  </a:cubicBezTo>
                  <a:cubicBezTo>
                    <a:pt x="1096836" y="282408"/>
                    <a:pt x="1105027" y="290583"/>
                    <a:pt x="1115124" y="290583"/>
                  </a:cubicBezTo>
                  <a:cubicBezTo>
                    <a:pt x="1125221" y="290583"/>
                    <a:pt x="1133412" y="282408"/>
                    <a:pt x="1133412" y="272318"/>
                  </a:cubicBezTo>
                  <a:cubicBezTo>
                    <a:pt x="1133285" y="262406"/>
                    <a:pt x="1125284" y="254383"/>
                    <a:pt x="1115378" y="254244"/>
                  </a:cubicBezTo>
                  <a:close/>
                  <a:moveTo>
                    <a:pt x="1069404" y="25748"/>
                  </a:moveTo>
                  <a:cubicBezTo>
                    <a:pt x="1059307" y="25748"/>
                    <a:pt x="1051116" y="33922"/>
                    <a:pt x="1051116" y="44012"/>
                  </a:cubicBezTo>
                  <a:cubicBezTo>
                    <a:pt x="1051116" y="54102"/>
                    <a:pt x="1059307" y="62277"/>
                    <a:pt x="1069404" y="62277"/>
                  </a:cubicBezTo>
                  <a:cubicBezTo>
                    <a:pt x="1079500" y="62277"/>
                    <a:pt x="1087692" y="54102"/>
                    <a:pt x="1087692" y="44012"/>
                  </a:cubicBezTo>
                  <a:cubicBezTo>
                    <a:pt x="1087565" y="34100"/>
                    <a:pt x="1079564" y="26078"/>
                    <a:pt x="1069658" y="25938"/>
                  </a:cubicBezTo>
                  <a:close/>
                  <a:moveTo>
                    <a:pt x="1069404" y="117070"/>
                  </a:moveTo>
                  <a:cubicBezTo>
                    <a:pt x="1059307" y="117070"/>
                    <a:pt x="1051116" y="125245"/>
                    <a:pt x="1051116" y="135335"/>
                  </a:cubicBezTo>
                  <a:cubicBezTo>
                    <a:pt x="1051116" y="145424"/>
                    <a:pt x="1059307" y="153599"/>
                    <a:pt x="1069404" y="153599"/>
                  </a:cubicBezTo>
                  <a:cubicBezTo>
                    <a:pt x="1079500" y="153599"/>
                    <a:pt x="1087692" y="145424"/>
                    <a:pt x="1087692" y="135335"/>
                  </a:cubicBezTo>
                  <a:cubicBezTo>
                    <a:pt x="1087692" y="125346"/>
                    <a:pt x="1079627" y="117210"/>
                    <a:pt x="1069658" y="117070"/>
                  </a:cubicBezTo>
                  <a:close/>
                  <a:moveTo>
                    <a:pt x="1160844" y="299715"/>
                  </a:moveTo>
                  <a:cubicBezTo>
                    <a:pt x="1150748" y="299715"/>
                    <a:pt x="1142556" y="307890"/>
                    <a:pt x="1142556" y="317979"/>
                  </a:cubicBezTo>
                  <a:cubicBezTo>
                    <a:pt x="1142556" y="328069"/>
                    <a:pt x="1150748" y="336244"/>
                    <a:pt x="1160844" y="336244"/>
                  </a:cubicBezTo>
                  <a:lnTo>
                    <a:pt x="1162495" y="336244"/>
                  </a:lnTo>
                  <a:cubicBezTo>
                    <a:pt x="1167512" y="327790"/>
                    <a:pt x="1172528" y="319330"/>
                    <a:pt x="1177544" y="310876"/>
                  </a:cubicBezTo>
                  <a:cubicBezTo>
                    <a:pt x="1174750" y="304255"/>
                    <a:pt x="1168274" y="299892"/>
                    <a:pt x="1161098" y="299715"/>
                  </a:cubicBezTo>
                  <a:close/>
                  <a:moveTo>
                    <a:pt x="1160844" y="208392"/>
                  </a:moveTo>
                  <a:cubicBezTo>
                    <a:pt x="1150748" y="208392"/>
                    <a:pt x="1142556" y="216567"/>
                    <a:pt x="1142556" y="226657"/>
                  </a:cubicBezTo>
                  <a:cubicBezTo>
                    <a:pt x="1142556" y="236747"/>
                    <a:pt x="1150748" y="244921"/>
                    <a:pt x="1160844" y="244921"/>
                  </a:cubicBezTo>
                  <a:cubicBezTo>
                    <a:pt x="1170940" y="244921"/>
                    <a:pt x="1179132" y="236747"/>
                    <a:pt x="1179132" y="226657"/>
                  </a:cubicBezTo>
                  <a:cubicBezTo>
                    <a:pt x="1179132" y="216669"/>
                    <a:pt x="1171067" y="208532"/>
                    <a:pt x="1161098" y="208392"/>
                  </a:cubicBezTo>
                  <a:close/>
                  <a:moveTo>
                    <a:pt x="1115124" y="162731"/>
                  </a:moveTo>
                  <a:cubicBezTo>
                    <a:pt x="1105027" y="162731"/>
                    <a:pt x="1096836" y="170906"/>
                    <a:pt x="1096836" y="180996"/>
                  </a:cubicBezTo>
                  <a:cubicBezTo>
                    <a:pt x="1096836" y="191086"/>
                    <a:pt x="1105027" y="199260"/>
                    <a:pt x="1115124" y="199260"/>
                  </a:cubicBezTo>
                  <a:cubicBezTo>
                    <a:pt x="1125221" y="199260"/>
                    <a:pt x="1133412" y="191086"/>
                    <a:pt x="1133412" y="180996"/>
                  </a:cubicBezTo>
                  <a:cubicBezTo>
                    <a:pt x="1133412" y="171007"/>
                    <a:pt x="1125411" y="162871"/>
                    <a:pt x="1115378" y="162731"/>
                  </a:cubicBezTo>
                  <a:close/>
                  <a:moveTo>
                    <a:pt x="1115124" y="71409"/>
                  </a:moveTo>
                  <a:cubicBezTo>
                    <a:pt x="1105027" y="71409"/>
                    <a:pt x="1096836" y="79584"/>
                    <a:pt x="1096836" y="89673"/>
                  </a:cubicBezTo>
                  <a:cubicBezTo>
                    <a:pt x="1096836" y="99763"/>
                    <a:pt x="1105027" y="107938"/>
                    <a:pt x="1115124" y="107938"/>
                  </a:cubicBezTo>
                  <a:cubicBezTo>
                    <a:pt x="1125221" y="107938"/>
                    <a:pt x="1133412" y="99763"/>
                    <a:pt x="1133412" y="89673"/>
                  </a:cubicBezTo>
                  <a:cubicBezTo>
                    <a:pt x="1133412" y="79685"/>
                    <a:pt x="1125411" y="71548"/>
                    <a:pt x="1115378" y="71409"/>
                  </a:cubicBezTo>
                  <a:close/>
                  <a:moveTo>
                    <a:pt x="1160844" y="117070"/>
                  </a:moveTo>
                  <a:cubicBezTo>
                    <a:pt x="1150748" y="117070"/>
                    <a:pt x="1142556" y="125245"/>
                    <a:pt x="1142556" y="135335"/>
                  </a:cubicBezTo>
                  <a:cubicBezTo>
                    <a:pt x="1142556" y="145424"/>
                    <a:pt x="1150748" y="153599"/>
                    <a:pt x="1160844" y="153599"/>
                  </a:cubicBezTo>
                  <a:cubicBezTo>
                    <a:pt x="1170940" y="153599"/>
                    <a:pt x="1179132" y="145424"/>
                    <a:pt x="1179132" y="135335"/>
                  </a:cubicBezTo>
                  <a:cubicBezTo>
                    <a:pt x="1179132" y="125346"/>
                    <a:pt x="1171067" y="117210"/>
                    <a:pt x="1161098" y="117070"/>
                  </a:cubicBezTo>
                  <a:close/>
                  <a:moveTo>
                    <a:pt x="749364" y="619343"/>
                  </a:moveTo>
                  <a:cubicBezTo>
                    <a:pt x="739267" y="619343"/>
                    <a:pt x="731076" y="627518"/>
                    <a:pt x="731076" y="637607"/>
                  </a:cubicBezTo>
                  <a:cubicBezTo>
                    <a:pt x="731076" y="640747"/>
                    <a:pt x="731965" y="643822"/>
                    <a:pt x="733489" y="646549"/>
                  </a:cubicBezTo>
                  <a:cubicBezTo>
                    <a:pt x="743776" y="647057"/>
                    <a:pt x="754190" y="647310"/>
                    <a:pt x="764794" y="647374"/>
                  </a:cubicBezTo>
                  <a:cubicBezTo>
                    <a:pt x="770192" y="638850"/>
                    <a:pt x="767652" y="627568"/>
                    <a:pt x="759143" y="622171"/>
                  </a:cubicBezTo>
                  <a:cubicBezTo>
                    <a:pt x="756222" y="620326"/>
                    <a:pt x="752793" y="619349"/>
                    <a:pt x="749364" y="619343"/>
                  </a:cubicBezTo>
                  <a:close/>
                  <a:moveTo>
                    <a:pt x="749364" y="436698"/>
                  </a:moveTo>
                  <a:cubicBezTo>
                    <a:pt x="739267" y="436698"/>
                    <a:pt x="731076" y="444873"/>
                    <a:pt x="731076" y="454963"/>
                  </a:cubicBezTo>
                  <a:cubicBezTo>
                    <a:pt x="731076" y="465053"/>
                    <a:pt x="739267" y="473227"/>
                    <a:pt x="749364" y="473227"/>
                  </a:cubicBezTo>
                  <a:cubicBezTo>
                    <a:pt x="759461" y="473227"/>
                    <a:pt x="767652" y="465053"/>
                    <a:pt x="767652" y="454963"/>
                  </a:cubicBezTo>
                  <a:cubicBezTo>
                    <a:pt x="767652" y="444974"/>
                    <a:pt x="759587" y="436838"/>
                    <a:pt x="749618" y="436698"/>
                  </a:cubicBezTo>
                  <a:close/>
                  <a:moveTo>
                    <a:pt x="749364" y="528021"/>
                  </a:moveTo>
                  <a:cubicBezTo>
                    <a:pt x="739204" y="527983"/>
                    <a:pt x="731012" y="536164"/>
                    <a:pt x="730949" y="546285"/>
                  </a:cubicBezTo>
                  <a:cubicBezTo>
                    <a:pt x="730886" y="556407"/>
                    <a:pt x="739077" y="564638"/>
                    <a:pt x="749237" y="564676"/>
                  </a:cubicBezTo>
                  <a:cubicBezTo>
                    <a:pt x="759397" y="564714"/>
                    <a:pt x="767588" y="556533"/>
                    <a:pt x="767652" y="546412"/>
                  </a:cubicBezTo>
                  <a:cubicBezTo>
                    <a:pt x="767652" y="546367"/>
                    <a:pt x="767652" y="546330"/>
                    <a:pt x="767652" y="546285"/>
                  </a:cubicBezTo>
                  <a:cubicBezTo>
                    <a:pt x="767652" y="536297"/>
                    <a:pt x="759587" y="528160"/>
                    <a:pt x="749618" y="528021"/>
                  </a:cubicBezTo>
                  <a:close/>
                  <a:moveTo>
                    <a:pt x="703644" y="25748"/>
                  </a:moveTo>
                  <a:cubicBezTo>
                    <a:pt x="693548" y="25748"/>
                    <a:pt x="685356" y="33922"/>
                    <a:pt x="685356" y="44012"/>
                  </a:cubicBezTo>
                  <a:cubicBezTo>
                    <a:pt x="685356" y="54102"/>
                    <a:pt x="693548" y="62277"/>
                    <a:pt x="703644" y="62277"/>
                  </a:cubicBezTo>
                  <a:cubicBezTo>
                    <a:pt x="713740" y="62277"/>
                    <a:pt x="721932" y="54102"/>
                    <a:pt x="721932" y="44012"/>
                  </a:cubicBezTo>
                  <a:cubicBezTo>
                    <a:pt x="721805" y="34100"/>
                    <a:pt x="713804" y="26078"/>
                    <a:pt x="703898" y="25938"/>
                  </a:cubicBezTo>
                  <a:close/>
                  <a:moveTo>
                    <a:pt x="749364" y="162731"/>
                  </a:moveTo>
                  <a:cubicBezTo>
                    <a:pt x="739267" y="162731"/>
                    <a:pt x="731076" y="170906"/>
                    <a:pt x="731076" y="180996"/>
                  </a:cubicBezTo>
                  <a:cubicBezTo>
                    <a:pt x="731076" y="191086"/>
                    <a:pt x="739267" y="199260"/>
                    <a:pt x="749364" y="199260"/>
                  </a:cubicBezTo>
                  <a:cubicBezTo>
                    <a:pt x="759461" y="199260"/>
                    <a:pt x="767652" y="191086"/>
                    <a:pt x="767652" y="180996"/>
                  </a:cubicBezTo>
                  <a:cubicBezTo>
                    <a:pt x="767652" y="171007"/>
                    <a:pt x="759587" y="162871"/>
                    <a:pt x="749618" y="162731"/>
                  </a:cubicBezTo>
                  <a:close/>
                  <a:moveTo>
                    <a:pt x="749364" y="345376"/>
                  </a:moveTo>
                  <a:cubicBezTo>
                    <a:pt x="739267" y="345376"/>
                    <a:pt x="731076" y="353551"/>
                    <a:pt x="731076" y="363640"/>
                  </a:cubicBezTo>
                  <a:cubicBezTo>
                    <a:pt x="731076" y="373730"/>
                    <a:pt x="739267" y="381905"/>
                    <a:pt x="749364" y="381905"/>
                  </a:cubicBezTo>
                  <a:cubicBezTo>
                    <a:pt x="759461" y="381905"/>
                    <a:pt x="767652" y="373730"/>
                    <a:pt x="767652" y="363640"/>
                  </a:cubicBezTo>
                  <a:cubicBezTo>
                    <a:pt x="767652" y="353652"/>
                    <a:pt x="759587" y="345515"/>
                    <a:pt x="749618" y="345376"/>
                  </a:cubicBezTo>
                  <a:close/>
                  <a:moveTo>
                    <a:pt x="749364" y="71409"/>
                  </a:moveTo>
                  <a:cubicBezTo>
                    <a:pt x="739267" y="71409"/>
                    <a:pt x="731076" y="79584"/>
                    <a:pt x="731076" y="89673"/>
                  </a:cubicBezTo>
                  <a:cubicBezTo>
                    <a:pt x="731076" y="99763"/>
                    <a:pt x="739267" y="107938"/>
                    <a:pt x="749364" y="107938"/>
                  </a:cubicBezTo>
                  <a:cubicBezTo>
                    <a:pt x="759461" y="107938"/>
                    <a:pt x="767652" y="99763"/>
                    <a:pt x="767652" y="89673"/>
                  </a:cubicBezTo>
                  <a:cubicBezTo>
                    <a:pt x="767652" y="79685"/>
                    <a:pt x="759587" y="71548"/>
                    <a:pt x="749618" y="71409"/>
                  </a:cubicBezTo>
                  <a:close/>
                  <a:moveTo>
                    <a:pt x="703644" y="117070"/>
                  </a:moveTo>
                  <a:cubicBezTo>
                    <a:pt x="693548" y="117070"/>
                    <a:pt x="685356" y="125245"/>
                    <a:pt x="685356" y="135335"/>
                  </a:cubicBezTo>
                  <a:cubicBezTo>
                    <a:pt x="685356" y="145424"/>
                    <a:pt x="693548" y="153599"/>
                    <a:pt x="703644" y="153599"/>
                  </a:cubicBezTo>
                  <a:cubicBezTo>
                    <a:pt x="713740" y="153599"/>
                    <a:pt x="721932" y="145424"/>
                    <a:pt x="721932" y="135335"/>
                  </a:cubicBezTo>
                  <a:cubicBezTo>
                    <a:pt x="721932" y="125346"/>
                    <a:pt x="713867" y="117210"/>
                    <a:pt x="703898" y="117070"/>
                  </a:cubicBezTo>
                  <a:close/>
                  <a:moveTo>
                    <a:pt x="749364" y="254054"/>
                  </a:moveTo>
                  <a:cubicBezTo>
                    <a:pt x="739267" y="254054"/>
                    <a:pt x="731076" y="262228"/>
                    <a:pt x="731076" y="272318"/>
                  </a:cubicBezTo>
                  <a:cubicBezTo>
                    <a:pt x="731076" y="282408"/>
                    <a:pt x="739267" y="290583"/>
                    <a:pt x="749364" y="290583"/>
                  </a:cubicBezTo>
                  <a:cubicBezTo>
                    <a:pt x="759461" y="290583"/>
                    <a:pt x="767652" y="282408"/>
                    <a:pt x="767652" y="272318"/>
                  </a:cubicBezTo>
                  <a:cubicBezTo>
                    <a:pt x="767525" y="262406"/>
                    <a:pt x="759524" y="254383"/>
                    <a:pt x="749618" y="254244"/>
                  </a:cubicBezTo>
                  <a:close/>
                  <a:moveTo>
                    <a:pt x="703644" y="482359"/>
                  </a:moveTo>
                  <a:cubicBezTo>
                    <a:pt x="693548" y="482359"/>
                    <a:pt x="685356" y="490534"/>
                    <a:pt x="685356" y="500624"/>
                  </a:cubicBezTo>
                  <a:cubicBezTo>
                    <a:pt x="685356" y="510714"/>
                    <a:pt x="693548" y="518888"/>
                    <a:pt x="703644" y="518888"/>
                  </a:cubicBezTo>
                  <a:cubicBezTo>
                    <a:pt x="713740" y="518888"/>
                    <a:pt x="721932" y="510714"/>
                    <a:pt x="721932" y="500624"/>
                  </a:cubicBezTo>
                  <a:cubicBezTo>
                    <a:pt x="721805" y="490712"/>
                    <a:pt x="713804" y="482689"/>
                    <a:pt x="703898" y="482550"/>
                  </a:cubicBezTo>
                  <a:close/>
                  <a:moveTo>
                    <a:pt x="657924" y="71409"/>
                  </a:moveTo>
                  <a:cubicBezTo>
                    <a:pt x="647827" y="71409"/>
                    <a:pt x="639636" y="79584"/>
                    <a:pt x="639636" y="89673"/>
                  </a:cubicBezTo>
                  <a:cubicBezTo>
                    <a:pt x="639636" y="99763"/>
                    <a:pt x="647827" y="107938"/>
                    <a:pt x="657924" y="107938"/>
                  </a:cubicBezTo>
                  <a:cubicBezTo>
                    <a:pt x="668020" y="107938"/>
                    <a:pt x="676212" y="99763"/>
                    <a:pt x="676212" y="89673"/>
                  </a:cubicBezTo>
                  <a:cubicBezTo>
                    <a:pt x="676212" y="79685"/>
                    <a:pt x="668211" y="71548"/>
                    <a:pt x="658178" y="71409"/>
                  </a:cubicBezTo>
                  <a:close/>
                  <a:moveTo>
                    <a:pt x="886524" y="117070"/>
                  </a:moveTo>
                  <a:cubicBezTo>
                    <a:pt x="876427" y="117070"/>
                    <a:pt x="868236" y="125245"/>
                    <a:pt x="868236" y="135335"/>
                  </a:cubicBezTo>
                  <a:cubicBezTo>
                    <a:pt x="868236" y="145424"/>
                    <a:pt x="876427" y="153599"/>
                    <a:pt x="886524" y="153599"/>
                  </a:cubicBezTo>
                  <a:cubicBezTo>
                    <a:pt x="896620" y="153599"/>
                    <a:pt x="904812" y="145424"/>
                    <a:pt x="904812" y="135335"/>
                  </a:cubicBezTo>
                  <a:cubicBezTo>
                    <a:pt x="904812" y="125346"/>
                    <a:pt x="896811" y="117210"/>
                    <a:pt x="886778" y="117070"/>
                  </a:cubicBezTo>
                  <a:close/>
                  <a:moveTo>
                    <a:pt x="657924" y="162731"/>
                  </a:moveTo>
                  <a:cubicBezTo>
                    <a:pt x="647827" y="162731"/>
                    <a:pt x="639636" y="170906"/>
                    <a:pt x="639636" y="180996"/>
                  </a:cubicBezTo>
                  <a:cubicBezTo>
                    <a:pt x="639636" y="191086"/>
                    <a:pt x="647827" y="199260"/>
                    <a:pt x="657924" y="199260"/>
                  </a:cubicBezTo>
                  <a:cubicBezTo>
                    <a:pt x="668020" y="199260"/>
                    <a:pt x="676212" y="191086"/>
                    <a:pt x="676212" y="180996"/>
                  </a:cubicBezTo>
                  <a:cubicBezTo>
                    <a:pt x="676212" y="171007"/>
                    <a:pt x="668211" y="162871"/>
                    <a:pt x="658178" y="162731"/>
                  </a:cubicBezTo>
                  <a:close/>
                  <a:moveTo>
                    <a:pt x="657924" y="345376"/>
                  </a:moveTo>
                  <a:cubicBezTo>
                    <a:pt x="647827" y="345376"/>
                    <a:pt x="639636" y="353551"/>
                    <a:pt x="639636" y="363640"/>
                  </a:cubicBezTo>
                  <a:cubicBezTo>
                    <a:pt x="639636" y="373730"/>
                    <a:pt x="647827" y="381905"/>
                    <a:pt x="657924" y="381905"/>
                  </a:cubicBezTo>
                  <a:cubicBezTo>
                    <a:pt x="668020" y="381905"/>
                    <a:pt x="676212" y="373730"/>
                    <a:pt x="676212" y="363640"/>
                  </a:cubicBezTo>
                  <a:cubicBezTo>
                    <a:pt x="676212" y="353652"/>
                    <a:pt x="668211" y="345515"/>
                    <a:pt x="658178" y="345376"/>
                  </a:cubicBezTo>
                  <a:close/>
                  <a:moveTo>
                    <a:pt x="703644" y="391037"/>
                  </a:moveTo>
                  <a:cubicBezTo>
                    <a:pt x="693548" y="391037"/>
                    <a:pt x="685356" y="399212"/>
                    <a:pt x="685356" y="409302"/>
                  </a:cubicBezTo>
                  <a:cubicBezTo>
                    <a:pt x="685356" y="419391"/>
                    <a:pt x="693548" y="427566"/>
                    <a:pt x="703644" y="427566"/>
                  </a:cubicBezTo>
                  <a:cubicBezTo>
                    <a:pt x="713740" y="427566"/>
                    <a:pt x="721932" y="419391"/>
                    <a:pt x="721932" y="409302"/>
                  </a:cubicBezTo>
                  <a:cubicBezTo>
                    <a:pt x="721932" y="399313"/>
                    <a:pt x="713867" y="391177"/>
                    <a:pt x="703898" y="391037"/>
                  </a:cubicBezTo>
                  <a:close/>
                  <a:moveTo>
                    <a:pt x="703644" y="573682"/>
                  </a:moveTo>
                  <a:cubicBezTo>
                    <a:pt x="693548" y="573682"/>
                    <a:pt x="685356" y="581856"/>
                    <a:pt x="685356" y="591946"/>
                  </a:cubicBezTo>
                  <a:cubicBezTo>
                    <a:pt x="685356" y="602036"/>
                    <a:pt x="693548" y="610211"/>
                    <a:pt x="703644" y="610211"/>
                  </a:cubicBezTo>
                  <a:cubicBezTo>
                    <a:pt x="713740" y="610211"/>
                    <a:pt x="721932" y="602036"/>
                    <a:pt x="721932" y="591946"/>
                  </a:cubicBezTo>
                  <a:cubicBezTo>
                    <a:pt x="721932" y="581958"/>
                    <a:pt x="713867" y="573821"/>
                    <a:pt x="703898" y="573682"/>
                  </a:cubicBezTo>
                  <a:close/>
                  <a:moveTo>
                    <a:pt x="703644" y="208392"/>
                  </a:moveTo>
                  <a:cubicBezTo>
                    <a:pt x="693548" y="208392"/>
                    <a:pt x="685356" y="216567"/>
                    <a:pt x="685356" y="226657"/>
                  </a:cubicBezTo>
                  <a:cubicBezTo>
                    <a:pt x="685356" y="236747"/>
                    <a:pt x="693548" y="244921"/>
                    <a:pt x="703644" y="244921"/>
                  </a:cubicBezTo>
                  <a:cubicBezTo>
                    <a:pt x="713740" y="244921"/>
                    <a:pt x="721932" y="236747"/>
                    <a:pt x="721932" y="226657"/>
                  </a:cubicBezTo>
                  <a:cubicBezTo>
                    <a:pt x="721932" y="216669"/>
                    <a:pt x="713867" y="208532"/>
                    <a:pt x="703898" y="208392"/>
                  </a:cubicBezTo>
                  <a:close/>
                  <a:moveTo>
                    <a:pt x="703644" y="299715"/>
                  </a:moveTo>
                  <a:cubicBezTo>
                    <a:pt x="693548" y="299715"/>
                    <a:pt x="685356" y="307890"/>
                    <a:pt x="685356" y="317979"/>
                  </a:cubicBezTo>
                  <a:cubicBezTo>
                    <a:pt x="685356" y="328069"/>
                    <a:pt x="693548" y="336244"/>
                    <a:pt x="703644" y="336244"/>
                  </a:cubicBezTo>
                  <a:cubicBezTo>
                    <a:pt x="713740" y="336244"/>
                    <a:pt x="721932" y="328069"/>
                    <a:pt x="721932" y="317979"/>
                  </a:cubicBezTo>
                  <a:cubicBezTo>
                    <a:pt x="721932" y="307991"/>
                    <a:pt x="713867" y="299854"/>
                    <a:pt x="703898" y="299715"/>
                  </a:cubicBezTo>
                  <a:close/>
                  <a:moveTo>
                    <a:pt x="795084" y="573682"/>
                  </a:moveTo>
                  <a:cubicBezTo>
                    <a:pt x="784987" y="573682"/>
                    <a:pt x="776796" y="581856"/>
                    <a:pt x="776796" y="591946"/>
                  </a:cubicBezTo>
                  <a:cubicBezTo>
                    <a:pt x="776796" y="602036"/>
                    <a:pt x="784987" y="610211"/>
                    <a:pt x="795084" y="610211"/>
                  </a:cubicBezTo>
                  <a:cubicBezTo>
                    <a:pt x="805180" y="610211"/>
                    <a:pt x="813372" y="602036"/>
                    <a:pt x="813372" y="591946"/>
                  </a:cubicBezTo>
                  <a:cubicBezTo>
                    <a:pt x="813372" y="581958"/>
                    <a:pt x="805371" y="573821"/>
                    <a:pt x="795338" y="573682"/>
                  </a:cubicBezTo>
                  <a:close/>
                  <a:moveTo>
                    <a:pt x="657924" y="254054"/>
                  </a:moveTo>
                  <a:cubicBezTo>
                    <a:pt x="647827" y="254054"/>
                    <a:pt x="639636" y="262228"/>
                    <a:pt x="639636" y="272318"/>
                  </a:cubicBezTo>
                  <a:cubicBezTo>
                    <a:pt x="639636" y="282408"/>
                    <a:pt x="647827" y="290583"/>
                    <a:pt x="657924" y="290583"/>
                  </a:cubicBezTo>
                  <a:cubicBezTo>
                    <a:pt x="668020" y="290583"/>
                    <a:pt x="676212" y="282408"/>
                    <a:pt x="676212" y="272318"/>
                  </a:cubicBezTo>
                  <a:cubicBezTo>
                    <a:pt x="676085" y="262406"/>
                    <a:pt x="668084" y="254383"/>
                    <a:pt x="658178" y="254244"/>
                  </a:cubicBezTo>
                  <a:close/>
                  <a:moveTo>
                    <a:pt x="840804" y="162731"/>
                  </a:moveTo>
                  <a:cubicBezTo>
                    <a:pt x="830707" y="162731"/>
                    <a:pt x="822516" y="170906"/>
                    <a:pt x="822516" y="180996"/>
                  </a:cubicBezTo>
                  <a:cubicBezTo>
                    <a:pt x="822516" y="191086"/>
                    <a:pt x="830707" y="199260"/>
                    <a:pt x="840804" y="199260"/>
                  </a:cubicBezTo>
                  <a:cubicBezTo>
                    <a:pt x="850900" y="199260"/>
                    <a:pt x="859092" y="191086"/>
                    <a:pt x="859092" y="180996"/>
                  </a:cubicBezTo>
                  <a:cubicBezTo>
                    <a:pt x="859092" y="171007"/>
                    <a:pt x="851027" y="162871"/>
                    <a:pt x="841058" y="162731"/>
                  </a:cubicBezTo>
                  <a:close/>
                  <a:moveTo>
                    <a:pt x="840804" y="71409"/>
                  </a:moveTo>
                  <a:cubicBezTo>
                    <a:pt x="830707" y="71409"/>
                    <a:pt x="822516" y="79584"/>
                    <a:pt x="822516" y="89673"/>
                  </a:cubicBezTo>
                  <a:cubicBezTo>
                    <a:pt x="822516" y="99763"/>
                    <a:pt x="830707" y="107938"/>
                    <a:pt x="840804" y="107938"/>
                  </a:cubicBezTo>
                  <a:cubicBezTo>
                    <a:pt x="850900" y="107938"/>
                    <a:pt x="859092" y="99763"/>
                    <a:pt x="859092" y="89673"/>
                  </a:cubicBezTo>
                  <a:cubicBezTo>
                    <a:pt x="859092" y="79685"/>
                    <a:pt x="851027" y="71548"/>
                    <a:pt x="841058" y="71409"/>
                  </a:cubicBezTo>
                  <a:close/>
                  <a:moveTo>
                    <a:pt x="840804" y="345376"/>
                  </a:moveTo>
                  <a:cubicBezTo>
                    <a:pt x="830707" y="345376"/>
                    <a:pt x="822516" y="353551"/>
                    <a:pt x="822516" y="363640"/>
                  </a:cubicBezTo>
                  <a:cubicBezTo>
                    <a:pt x="822516" y="373730"/>
                    <a:pt x="830707" y="381905"/>
                    <a:pt x="840804" y="381905"/>
                  </a:cubicBezTo>
                  <a:cubicBezTo>
                    <a:pt x="850900" y="381905"/>
                    <a:pt x="859092" y="373730"/>
                    <a:pt x="859092" y="363640"/>
                  </a:cubicBezTo>
                  <a:cubicBezTo>
                    <a:pt x="859092" y="353652"/>
                    <a:pt x="851027" y="345515"/>
                    <a:pt x="841058" y="345376"/>
                  </a:cubicBezTo>
                  <a:close/>
                  <a:moveTo>
                    <a:pt x="886524" y="573682"/>
                  </a:moveTo>
                  <a:cubicBezTo>
                    <a:pt x="876427" y="573682"/>
                    <a:pt x="868236" y="581856"/>
                    <a:pt x="868236" y="591946"/>
                  </a:cubicBezTo>
                  <a:cubicBezTo>
                    <a:pt x="868236" y="602036"/>
                    <a:pt x="876427" y="610211"/>
                    <a:pt x="886524" y="610211"/>
                  </a:cubicBezTo>
                  <a:cubicBezTo>
                    <a:pt x="896620" y="610211"/>
                    <a:pt x="904812" y="602036"/>
                    <a:pt x="904812" y="591946"/>
                  </a:cubicBezTo>
                  <a:cubicBezTo>
                    <a:pt x="904812" y="581958"/>
                    <a:pt x="896811" y="573821"/>
                    <a:pt x="886778" y="573682"/>
                  </a:cubicBezTo>
                  <a:close/>
                  <a:moveTo>
                    <a:pt x="840804" y="254054"/>
                  </a:moveTo>
                  <a:cubicBezTo>
                    <a:pt x="830707" y="254054"/>
                    <a:pt x="822516" y="262228"/>
                    <a:pt x="822516" y="272318"/>
                  </a:cubicBezTo>
                  <a:cubicBezTo>
                    <a:pt x="822516" y="282408"/>
                    <a:pt x="830707" y="290583"/>
                    <a:pt x="840804" y="290583"/>
                  </a:cubicBezTo>
                  <a:cubicBezTo>
                    <a:pt x="850900" y="290583"/>
                    <a:pt x="859092" y="282408"/>
                    <a:pt x="859092" y="272318"/>
                  </a:cubicBezTo>
                  <a:cubicBezTo>
                    <a:pt x="858965" y="262406"/>
                    <a:pt x="850964" y="254383"/>
                    <a:pt x="841058" y="254244"/>
                  </a:cubicBezTo>
                  <a:close/>
                  <a:moveTo>
                    <a:pt x="886524" y="208392"/>
                  </a:moveTo>
                  <a:cubicBezTo>
                    <a:pt x="876427" y="208392"/>
                    <a:pt x="868236" y="216567"/>
                    <a:pt x="868236" y="226657"/>
                  </a:cubicBezTo>
                  <a:cubicBezTo>
                    <a:pt x="868236" y="236747"/>
                    <a:pt x="876427" y="244921"/>
                    <a:pt x="886524" y="244921"/>
                  </a:cubicBezTo>
                  <a:cubicBezTo>
                    <a:pt x="896620" y="244921"/>
                    <a:pt x="904812" y="236747"/>
                    <a:pt x="904812" y="226657"/>
                  </a:cubicBezTo>
                  <a:cubicBezTo>
                    <a:pt x="904812" y="216669"/>
                    <a:pt x="896811" y="208532"/>
                    <a:pt x="886778" y="208392"/>
                  </a:cubicBezTo>
                  <a:close/>
                  <a:moveTo>
                    <a:pt x="886524" y="299715"/>
                  </a:moveTo>
                  <a:cubicBezTo>
                    <a:pt x="876427" y="299715"/>
                    <a:pt x="868236" y="307890"/>
                    <a:pt x="868236" y="317979"/>
                  </a:cubicBezTo>
                  <a:cubicBezTo>
                    <a:pt x="868236" y="328069"/>
                    <a:pt x="876427" y="336244"/>
                    <a:pt x="886524" y="336244"/>
                  </a:cubicBezTo>
                  <a:cubicBezTo>
                    <a:pt x="896620" y="336244"/>
                    <a:pt x="904812" y="328069"/>
                    <a:pt x="904812" y="317979"/>
                  </a:cubicBezTo>
                  <a:cubicBezTo>
                    <a:pt x="904812" y="307991"/>
                    <a:pt x="896811" y="299854"/>
                    <a:pt x="886778" y="299715"/>
                  </a:cubicBezTo>
                  <a:close/>
                  <a:moveTo>
                    <a:pt x="886524" y="391037"/>
                  </a:moveTo>
                  <a:cubicBezTo>
                    <a:pt x="876427" y="391037"/>
                    <a:pt x="868236" y="399212"/>
                    <a:pt x="868236" y="409302"/>
                  </a:cubicBezTo>
                  <a:cubicBezTo>
                    <a:pt x="868236" y="419391"/>
                    <a:pt x="876427" y="427566"/>
                    <a:pt x="886524" y="427566"/>
                  </a:cubicBezTo>
                  <a:cubicBezTo>
                    <a:pt x="896620" y="427566"/>
                    <a:pt x="904812" y="419391"/>
                    <a:pt x="904812" y="409302"/>
                  </a:cubicBezTo>
                  <a:cubicBezTo>
                    <a:pt x="904812" y="399313"/>
                    <a:pt x="896811" y="391177"/>
                    <a:pt x="886778" y="391037"/>
                  </a:cubicBezTo>
                  <a:close/>
                  <a:moveTo>
                    <a:pt x="886524" y="482359"/>
                  </a:moveTo>
                  <a:cubicBezTo>
                    <a:pt x="876427" y="482359"/>
                    <a:pt x="868236" y="490534"/>
                    <a:pt x="868236" y="500624"/>
                  </a:cubicBezTo>
                  <a:cubicBezTo>
                    <a:pt x="868236" y="510714"/>
                    <a:pt x="876427" y="518888"/>
                    <a:pt x="886524" y="518888"/>
                  </a:cubicBezTo>
                  <a:cubicBezTo>
                    <a:pt x="896620" y="518888"/>
                    <a:pt x="904812" y="510714"/>
                    <a:pt x="904812" y="500624"/>
                  </a:cubicBezTo>
                  <a:cubicBezTo>
                    <a:pt x="904685" y="490712"/>
                    <a:pt x="896684" y="482689"/>
                    <a:pt x="886778" y="482550"/>
                  </a:cubicBezTo>
                  <a:close/>
                  <a:moveTo>
                    <a:pt x="795084" y="391037"/>
                  </a:moveTo>
                  <a:cubicBezTo>
                    <a:pt x="784987" y="391037"/>
                    <a:pt x="776796" y="399212"/>
                    <a:pt x="776796" y="409302"/>
                  </a:cubicBezTo>
                  <a:cubicBezTo>
                    <a:pt x="776796" y="419391"/>
                    <a:pt x="784987" y="427566"/>
                    <a:pt x="795084" y="427566"/>
                  </a:cubicBezTo>
                  <a:cubicBezTo>
                    <a:pt x="805180" y="427566"/>
                    <a:pt x="813372" y="419391"/>
                    <a:pt x="813372" y="409302"/>
                  </a:cubicBezTo>
                  <a:cubicBezTo>
                    <a:pt x="813372" y="399313"/>
                    <a:pt x="805371" y="391177"/>
                    <a:pt x="795338" y="391037"/>
                  </a:cubicBezTo>
                  <a:close/>
                  <a:moveTo>
                    <a:pt x="795084" y="299715"/>
                  </a:moveTo>
                  <a:cubicBezTo>
                    <a:pt x="784987" y="299715"/>
                    <a:pt x="776796" y="307890"/>
                    <a:pt x="776796" y="317979"/>
                  </a:cubicBezTo>
                  <a:cubicBezTo>
                    <a:pt x="776796" y="328069"/>
                    <a:pt x="784987" y="336244"/>
                    <a:pt x="795084" y="336244"/>
                  </a:cubicBezTo>
                  <a:cubicBezTo>
                    <a:pt x="805180" y="336244"/>
                    <a:pt x="813372" y="328069"/>
                    <a:pt x="813372" y="317979"/>
                  </a:cubicBezTo>
                  <a:cubicBezTo>
                    <a:pt x="813372" y="307991"/>
                    <a:pt x="805371" y="299854"/>
                    <a:pt x="795338" y="299715"/>
                  </a:cubicBezTo>
                  <a:close/>
                  <a:moveTo>
                    <a:pt x="840804" y="436698"/>
                  </a:moveTo>
                  <a:cubicBezTo>
                    <a:pt x="830707" y="436698"/>
                    <a:pt x="822516" y="444873"/>
                    <a:pt x="822516" y="454963"/>
                  </a:cubicBezTo>
                  <a:cubicBezTo>
                    <a:pt x="822516" y="465053"/>
                    <a:pt x="830707" y="473227"/>
                    <a:pt x="840804" y="473227"/>
                  </a:cubicBezTo>
                  <a:cubicBezTo>
                    <a:pt x="850900" y="473227"/>
                    <a:pt x="859092" y="465053"/>
                    <a:pt x="859092" y="454963"/>
                  </a:cubicBezTo>
                  <a:cubicBezTo>
                    <a:pt x="859092" y="444974"/>
                    <a:pt x="851027" y="436838"/>
                    <a:pt x="841058" y="436698"/>
                  </a:cubicBezTo>
                  <a:close/>
                  <a:moveTo>
                    <a:pt x="795084" y="208392"/>
                  </a:moveTo>
                  <a:cubicBezTo>
                    <a:pt x="784987" y="208392"/>
                    <a:pt x="776796" y="216567"/>
                    <a:pt x="776796" y="226657"/>
                  </a:cubicBezTo>
                  <a:cubicBezTo>
                    <a:pt x="776796" y="236747"/>
                    <a:pt x="784987" y="244921"/>
                    <a:pt x="795084" y="244921"/>
                  </a:cubicBezTo>
                  <a:cubicBezTo>
                    <a:pt x="805180" y="244921"/>
                    <a:pt x="813372" y="236747"/>
                    <a:pt x="813372" y="226657"/>
                  </a:cubicBezTo>
                  <a:cubicBezTo>
                    <a:pt x="813372" y="216669"/>
                    <a:pt x="805371" y="208532"/>
                    <a:pt x="795338" y="208392"/>
                  </a:cubicBezTo>
                  <a:close/>
                  <a:moveTo>
                    <a:pt x="795084" y="482359"/>
                  </a:moveTo>
                  <a:cubicBezTo>
                    <a:pt x="784987" y="482359"/>
                    <a:pt x="776796" y="490534"/>
                    <a:pt x="776796" y="500624"/>
                  </a:cubicBezTo>
                  <a:cubicBezTo>
                    <a:pt x="776796" y="510714"/>
                    <a:pt x="784987" y="518888"/>
                    <a:pt x="795084" y="518888"/>
                  </a:cubicBezTo>
                  <a:cubicBezTo>
                    <a:pt x="805180" y="518888"/>
                    <a:pt x="813372" y="510714"/>
                    <a:pt x="813372" y="500624"/>
                  </a:cubicBezTo>
                  <a:cubicBezTo>
                    <a:pt x="813245" y="490712"/>
                    <a:pt x="805244" y="482689"/>
                    <a:pt x="795338" y="482550"/>
                  </a:cubicBezTo>
                  <a:close/>
                  <a:moveTo>
                    <a:pt x="795084" y="117070"/>
                  </a:moveTo>
                  <a:cubicBezTo>
                    <a:pt x="784987" y="117070"/>
                    <a:pt x="776796" y="125245"/>
                    <a:pt x="776796" y="135335"/>
                  </a:cubicBezTo>
                  <a:cubicBezTo>
                    <a:pt x="776796" y="145424"/>
                    <a:pt x="784987" y="153599"/>
                    <a:pt x="795084" y="153599"/>
                  </a:cubicBezTo>
                  <a:cubicBezTo>
                    <a:pt x="805180" y="153599"/>
                    <a:pt x="813372" y="145424"/>
                    <a:pt x="813372" y="135335"/>
                  </a:cubicBezTo>
                  <a:cubicBezTo>
                    <a:pt x="813372" y="125346"/>
                    <a:pt x="805371" y="117210"/>
                    <a:pt x="795338" y="117070"/>
                  </a:cubicBezTo>
                  <a:close/>
                  <a:moveTo>
                    <a:pt x="840804" y="528021"/>
                  </a:moveTo>
                  <a:cubicBezTo>
                    <a:pt x="830644" y="527983"/>
                    <a:pt x="822452" y="536164"/>
                    <a:pt x="822389" y="546285"/>
                  </a:cubicBezTo>
                  <a:cubicBezTo>
                    <a:pt x="822325" y="556407"/>
                    <a:pt x="830517" y="564638"/>
                    <a:pt x="840677" y="564676"/>
                  </a:cubicBezTo>
                  <a:cubicBezTo>
                    <a:pt x="850837" y="564714"/>
                    <a:pt x="859028" y="556533"/>
                    <a:pt x="859092" y="546412"/>
                  </a:cubicBezTo>
                  <a:cubicBezTo>
                    <a:pt x="859092" y="546367"/>
                    <a:pt x="859092" y="546330"/>
                    <a:pt x="859092" y="546285"/>
                  </a:cubicBezTo>
                  <a:cubicBezTo>
                    <a:pt x="859092" y="536297"/>
                    <a:pt x="851027" y="528160"/>
                    <a:pt x="841058" y="528021"/>
                  </a:cubicBezTo>
                  <a:close/>
                  <a:moveTo>
                    <a:pt x="840804" y="619343"/>
                  </a:moveTo>
                  <a:cubicBezTo>
                    <a:pt x="830707" y="619343"/>
                    <a:pt x="822516" y="627518"/>
                    <a:pt x="822516" y="637607"/>
                  </a:cubicBezTo>
                  <a:cubicBezTo>
                    <a:pt x="822516" y="639148"/>
                    <a:pt x="822770" y="640683"/>
                    <a:pt x="823151" y="642174"/>
                  </a:cubicBezTo>
                  <a:cubicBezTo>
                    <a:pt x="835089" y="639814"/>
                    <a:pt x="846837" y="636701"/>
                    <a:pt x="858393" y="632851"/>
                  </a:cubicBezTo>
                  <a:cubicBezTo>
                    <a:pt x="856298" y="624994"/>
                    <a:pt x="849186" y="619489"/>
                    <a:pt x="841058" y="619343"/>
                  </a:cubicBezTo>
                  <a:close/>
                  <a:moveTo>
                    <a:pt x="795084" y="25748"/>
                  </a:moveTo>
                  <a:cubicBezTo>
                    <a:pt x="784987" y="25748"/>
                    <a:pt x="776796" y="33922"/>
                    <a:pt x="776796" y="44012"/>
                  </a:cubicBezTo>
                  <a:cubicBezTo>
                    <a:pt x="776796" y="54102"/>
                    <a:pt x="784987" y="62277"/>
                    <a:pt x="795084" y="62277"/>
                  </a:cubicBezTo>
                  <a:cubicBezTo>
                    <a:pt x="805180" y="62277"/>
                    <a:pt x="813372" y="54102"/>
                    <a:pt x="813372" y="44012"/>
                  </a:cubicBezTo>
                  <a:cubicBezTo>
                    <a:pt x="813245" y="34100"/>
                    <a:pt x="805244" y="26078"/>
                    <a:pt x="795338" y="25938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8" name="Google Shape;438;p8"/>
            <p:cNvSpPr/>
            <p:nvPr/>
          </p:nvSpPr>
          <p:spPr>
            <a:xfrm>
              <a:off x="6788222" y="1606642"/>
              <a:ext cx="679513" cy="456825"/>
            </a:xfrm>
            <a:custGeom>
              <a:avLst/>
              <a:gdLst/>
              <a:ahLst/>
              <a:cxnLst/>
              <a:rect l="l" t="t" r="r" b="b"/>
              <a:pathLst>
                <a:path w="1812035" h="1218201" extrusionOk="0">
                  <a:moveTo>
                    <a:pt x="877760" y="1218202"/>
                  </a:moveTo>
                  <a:cubicBezTo>
                    <a:pt x="1373442" y="1218202"/>
                    <a:pt x="1576959" y="444118"/>
                    <a:pt x="1812036" y="0"/>
                  </a:cubicBezTo>
                  <a:lnTo>
                    <a:pt x="0" y="0"/>
                  </a:lnTo>
                  <a:cubicBezTo>
                    <a:pt x="243967" y="601269"/>
                    <a:pt x="522922" y="1218202"/>
                    <a:pt x="877760" y="1218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9" name="Google Shape;439;p8"/>
            <p:cNvSpPr/>
            <p:nvPr/>
          </p:nvSpPr>
          <p:spPr>
            <a:xfrm>
              <a:off x="6308923" y="1183542"/>
              <a:ext cx="479298" cy="423103"/>
            </a:xfrm>
            <a:custGeom>
              <a:avLst/>
              <a:gdLst/>
              <a:ahLst/>
              <a:cxnLst/>
              <a:rect l="l" t="t" r="r" b="b"/>
              <a:pathLst>
                <a:path w="1278128" h="1128274" extrusionOk="0">
                  <a:moveTo>
                    <a:pt x="641922" y="0"/>
                  </a:moveTo>
                  <a:cubicBezTo>
                    <a:pt x="371729" y="0"/>
                    <a:pt x="243142" y="659994"/>
                    <a:pt x="0" y="1128275"/>
                  </a:cubicBezTo>
                  <a:lnTo>
                    <a:pt x="1278128" y="1128275"/>
                  </a:lnTo>
                  <a:cubicBezTo>
                    <a:pt x="1046290" y="557066"/>
                    <a:pt x="845947" y="0"/>
                    <a:pt x="641922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0" name="Google Shape;440;p8"/>
            <p:cNvSpPr/>
            <p:nvPr/>
          </p:nvSpPr>
          <p:spPr>
            <a:xfrm>
              <a:off x="7467735" y="1492704"/>
              <a:ext cx="265033" cy="113939"/>
            </a:xfrm>
            <a:custGeom>
              <a:avLst/>
              <a:gdLst/>
              <a:ahLst/>
              <a:cxnLst/>
              <a:rect l="l" t="t" r="r" b="b"/>
              <a:pathLst>
                <a:path w="706755" h="303837" extrusionOk="0">
                  <a:moveTo>
                    <a:pt x="320167" y="0"/>
                  </a:moveTo>
                  <a:cubicBezTo>
                    <a:pt x="194310" y="0"/>
                    <a:pt x="94615" y="125251"/>
                    <a:pt x="0" y="303837"/>
                  </a:cubicBezTo>
                  <a:lnTo>
                    <a:pt x="706755" y="303837"/>
                  </a:lnTo>
                  <a:cubicBezTo>
                    <a:pt x="594932" y="135335"/>
                    <a:pt x="483933" y="0"/>
                    <a:pt x="320167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1" name="Google Shape;441;p8"/>
            <p:cNvSpPr/>
            <p:nvPr/>
          </p:nvSpPr>
          <p:spPr>
            <a:xfrm>
              <a:off x="8954159" y="1606642"/>
              <a:ext cx="189405" cy="242741"/>
            </a:xfrm>
            <a:custGeom>
              <a:avLst/>
              <a:gdLst/>
              <a:ahLst/>
              <a:cxnLst/>
              <a:rect l="l" t="t" r="r" b="b"/>
              <a:pathLst>
                <a:path w="505079" h="647310" extrusionOk="0">
                  <a:moveTo>
                    <a:pt x="0" y="0"/>
                  </a:moveTo>
                  <a:cubicBezTo>
                    <a:pt x="127000" y="368460"/>
                    <a:pt x="278765" y="644013"/>
                    <a:pt x="505079" y="647310"/>
                  </a:cubicBezTo>
                  <a:lnTo>
                    <a:pt x="505079" y="0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8"/>
            <p:cNvSpPr/>
            <p:nvPr/>
          </p:nvSpPr>
          <p:spPr>
            <a:xfrm>
              <a:off x="5519015" y="1249917"/>
              <a:ext cx="397002" cy="356728"/>
            </a:xfrm>
            <a:custGeom>
              <a:avLst/>
              <a:gdLst/>
              <a:ahLst/>
              <a:cxnLst/>
              <a:rect l="l" t="t" r="r" b="b"/>
              <a:pathLst>
                <a:path w="1058671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058672" y="951274"/>
                  </a:lnTo>
                  <a:cubicBezTo>
                    <a:pt x="920623" y="672805"/>
                    <a:pt x="806005" y="314808"/>
                    <a:pt x="664654" y="17313"/>
                  </a:cubicBezTo>
                  <a:cubicBezTo>
                    <a:pt x="639312" y="6075"/>
                    <a:pt x="611924" y="184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8"/>
            <p:cNvSpPr/>
            <p:nvPr/>
          </p:nvSpPr>
          <p:spPr>
            <a:xfrm>
              <a:off x="7215942" y="1606642"/>
              <a:ext cx="470225" cy="214036"/>
            </a:xfrm>
            <a:custGeom>
              <a:avLst/>
              <a:gdLst/>
              <a:ahLst/>
              <a:cxnLst/>
              <a:rect l="l" t="t" r="r" b="b"/>
              <a:pathLst>
                <a:path w="1253934" h="570764" extrusionOk="0">
                  <a:moveTo>
                    <a:pt x="569913" y="570765"/>
                  </a:moveTo>
                  <a:cubicBezTo>
                    <a:pt x="852488" y="570765"/>
                    <a:pt x="1068959" y="318106"/>
                    <a:pt x="1253934" y="0"/>
                  </a:cubicBezTo>
                  <a:lnTo>
                    <a:pt x="0" y="0"/>
                  </a:lnTo>
                  <a:cubicBezTo>
                    <a:pt x="142240" y="325336"/>
                    <a:pt x="312674" y="570765"/>
                    <a:pt x="569913" y="57076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8"/>
            <p:cNvSpPr/>
            <p:nvPr/>
          </p:nvSpPr>
          <p:spPr>
            <a:xfrm>
              <a:off x="8828810" y="1202353"/>
              <a:ext cx="314754" cy="404291"/>
            </a:xfrm>
            <a:custGeom>
              <a:avLst/>
              <a:gdLst/>
              <a:ahLst/>
              <a:cxnLst/>
              <a:rect l="l" t="t" r="r" b="b"/>
              <a:pathLst>
                <a:path w="839343" h="1078110" extrusionOk="0">
                  <a:moveTo>
                    <a:pt x="0" y="1078111"/>
                  </a:moveTo>
                  <a:lnTo>
                    <a:pt x="839343" y="1078111"/>
                  </a:lnTo>
                  <a:lnTo>
                    <a:pt x="839343" y="0"/>
                  </a:lnTo>
                  <a:cubicBezTo>
                    <a:pt x="537274" y="5898"/>
                    <a:pt x="328867" y="647881"/>
                    <a:pt x="0" y="1078111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Google Shape;445;p8"/>
            <p:cNvSpPr/>
            <p:nvPr/>
          </p:nvSpPr>
          <p:spPr>
            <a:xfrm>
              <a:off x="6509901" y="1012171"/>
              <a:ext cx="699230" cy="594522"/>
            </a:xfrm>
            <a:custGeom>
              <a:avLst/>
              <a:gdLst/>
              <a:ahLst/>
              <a:cxnLst/>
              <a:rect l="l" t="t" r="r" b="b"/>
              <a:pathLst>
                <a:path w="1864614" h="1585393" extrusionOk="0">
                  <a:moveTo>
                    <a:pt x="215900" y="962880"/>
                  </a:moveTo>
                  <a:lnTo>
                    <a:pt x="839153" y="1585267"/>
                  </a:lnTo>
                  <a:lnTo>
                    <a:pt x="866648" y="1585267"/>
                  </a:lnTo>
                  <a:lnTo>
                    <a:pt x="223329" y="942523"/>
                  </a:lnTo>
                  <a:close/>
                  <a:moveTo>
                    <a:pt x="194754" y="1023761"/>
                  </a:moveTo>
                  <a:lnTo>
                    <a:pt x="757047" y="1585267"/>
                  </a:lnTo>
                  <a:lnTo>
                    <a:pt x="784542" y="1585267"/>
                  </a:lnTo>
                  <a:lnTo>
                    <a:pt x="201866" y="1003341"/>
                  </a:lnTo>
                  <a:cubicBezTo>
                    <a:pt x="199771" y="1010190"/>
                    <a:pt x="197358" y="1016976"/>
                    <a:pt x="195009" y="1023761"/>
                  </a:cubicBezTo>
                  <a:close/>
                  <a:moveTo>
                    <a:pt x="173990" y="1084833"/>
                  </a:moveTo>
                  <a:lnTo>
                    <a:pt x="675132" y="1585267"/>
                  </a:lnTo>
                  <a:lnTo>
                    <a:pt x="702691" y="1585267"/>
                  </a:lnTo>
                  <a:lnTo>
                    <a:pt x="181039" y="1064349"/>
                  </a:lnTo>
                  <a:close/>
                  <a:moveTo>
                    <a:pt x="259143" y="841751"/>
                  </a:moveTo>
                  <a:lnTo>
                    <a:pt x="1003681" y="1585267"/>
                  </a:lnTo>
                  <a:lnTo>
                    <a:pt x="1031177" y="1585267"/>
                  </a:lnTo>
                  <a:lnTo>
                    <a:pt x="266700" y="821584"/>
                  </a:lnTo>
                  <a:close/>
                  <a:moveTo>
                    <a:pt x="237490" y="902188"/>
                  </a:moveTo>
                  <a:lnTo>
                    <a:pt x="921512" y="1585267"/>
                  </a:lnTo>
                  <a:lnTo>
                    <a:pt x="949071" y="1585267"/>
                  </a:lnTo>
                  <a:lnTo>
                    <a:pt x="244729" y="881895"/>
                  </a:lnTo>
                  <a:close/>
                  <a:moveTo>
                    <a:pt x="303657" y="722207"/>
                  </a:moveTo>
                  <a:lnTo>
                    <a:pt x="1167892" y="1585267"/>
                  </a:lnTo>
                  <a:lnTo>
                    <a:pt x="1195451" y="1585267"/>
                  </a:lnTo>
                  <a:lnTo>
                    <a:pt x="311150" y="702358"/>
                  </a:lnTo>
                  <a:cubicBezTo>
                    <a:pt x="308801" y="708953"/>
                    <a:pt x="306260" y="715549"/>
                    <a:pt x="303657" y="722207"/>
                  </a:cubicBezTo>
                  <a:close/>
                  <a:moveTo>
                    <a:pt x="281178" y="781757"/>
                  </a:moveTo>
                  <a:lnTo>
                    <a:pt x="1085850" y="1585267"/>
                  </a:lnTo>
                  <a:lnTo>
                    <a:pt x="1113346" y="1585267"/>
                  </a:lnTo>
                  <a:lnTo>
                    <a:pt x="288671" y="761717"/>
                  </a:lnTo>
                  <a:cubicBezTo>
                    <a:pt x="286131" y="768376"/>
                    <a:pt x="283654" y="775035"/>
                    <a:pt x="281178" y="781757"/>
                  </a:cubicBezTo>
                  <a:close/>
                  <a:moveTo>
                    <a:pt x="45657" y="1448727"/>
                  </a:moveTo>
                  <a:lnTo>
                    <a:pt x="182372" y="1585267"/>
                  </a:lnTo>
                  <a:lnTo>
                    <a:pt x="209867" y="1585267"/>
                  </a:lnTo>
                  <a:lnTo>
                    <a:pt x="53086" y="1428687"/>
                  </a:lnTo>
                  <a:close/>
                  <a:moveTo>
                    <a:pt x="23051" y="1508150"/>
                  </a:moveTo>
                  <a:lnTo>
                    <a:pt x="100266" y="1585267"/>
                  </a:lnTo>
                  <a:lnTo>
                    <a:pt x="127762" y="1585267"/>
                  </a:lnTo>
                  <a:lnTo>
                    <a:pt x="30671" y="1488300"/>
                  </a:lnTo>
                  <a:close/>
                  <a:moveTo>
                    <a:pt x="67501" y="1388797"/>
                  </a:moveTo>
                  <a:lnTo>
                    <a:pt x="264351" y="1585394"/>
                  </a:lnTo>
                  <a:lnTo>
                    <a:pt x="292100" y="1585394"/>
                  </a:lnTo>
                  <a:lnTo>
                    <a:pt x="75121" y="1368757"/>
                  </a:lnTo>
                  <a:close/>
                  <a:moveTo>
                    <a:pt x="326517" y="663228"/>
                  </a:moveTo>
                  <a:lnTo>
                    <a:pt x="1249807" y="1585267"/>
                  </a:lnTo>
                  <a:lnTo>
                    <a:pt x="1277303" y="1585267"/>
                  </a:lnTo>
                  <a:lnTo>
                    <a:pt x="334709" y="643632"/>
                  </a:lnTo>
                  <a:cubicBezTo>
                    <a:pt x="332041" y="650164"/>
                    <a:pt x="329374" y="656696"/>
                    <a:pt x="326771" y="663228"/>
                  </a:cubicBezTo>
                  <a:close/>
                  <a:moveTo>
                    <a:pt x="153035" y="1145905"/>
                  </a:moveTo>
                  <a:lnTo>
                    <a:pt x="593027" y="1585267"/>
                  </a:lnTo>
                  <a:lnTo>
                    <a:pt x="620522" y="1585267"/>
                  </a:lnTo>
                  <a:lnTo>
                    <a:pt x="160084" y="1125421"/>
                  </a:lnTo>
                  <a:close/>
                  <a:moveTo>
                    <a:pt x="0" y="1566812"/>
                  </a:moveTo>
                  <a:lnTo>
                    <a:pt x="18288" y="1585077"/>
                  </a:lnTo>
                  <a:lnTo>
                    <a:pt x="45847" y="1585077"/>
                  </a:lnTo>
                  <a:lnTo>
                    <a:pt x="7747" y="1547026"/>
                  </a:lnTo>
                  <a:cubicBezTo>
                    <a:pt x="5080" y="1554128"/>
                    <a:pt x="2413" y="1560470"/>
                    <a:pt x="0" y="1566812"/>
                  </a:cubicBezTo>
                  <a:close/>
                  <a:moveTo>
                    <a:pt x="132207" y="1206723"/>
                  </a:moveTo>
                  <a:lnTo>
                    <a:pt x="511111" y="1585077"/>
                  </a:lnTo>
                  <a:lnTo>
                    <a:pt x="538607" y="1585077"/>
                  </a:lnTo>
                  <a:lnTo>
                    <a:pt x="139065" y="1186302"/>
                  </a:lnTo>
                  <a:close/>
                  <a:moveTo>
                    <a:pt x="110998" y="1267605"/>
                  </a:moveTo>
                  <a:lnTo>
                    <a:pt x="428942" y="1585077"/>
                  </a:lnTo>
                  <a:lnTo>
                    <a:pt x="456438" y="1585077"/>
                  </a:lnTo>
                  <a:lnTo>
                    <a:pt x="118110" y="1247184"/>
                  </a:lnTo>
                  <a:cubicBezTo>
                    <a:pt x="115570" y="1254223"/>
                    <a:pt x="113221" y="1261009"/>
                    <a:pt x="110808" y="1267795"/>
                  </a:cubicBezTo>
                  <a:close/>
                  <a:moveTo>
                    <a:pt x="89662" y="1328233"/>
                  </a:moveTo>
                  <a:lnTo>
                    <a:pt x="346837" y="1585077"/>
                  </a:lnTo>
                  <a:lnTo>
                    <a:pt x="374333" y="1585077"/>
                  </a:lnTo>
                  <a:lnTo>
                    <a:pt x="96838" y="1307939"/>
                  </a:lnTo>
                  <a:cubicBezTo>
                    <a:pt x="94234" y="1314915"/>
                    <a:pt x="91884" y="1321701"/>
                    <a:pt x="89472" y="1328423"/>
                  </a:cubicBezTo>
                  <a:close/>
                  <a:moveTo>
                    <a:pt x="1792922" y="1361400"/>
                  </a:moveTo>
                  <a:lnTo>
                    <a:pt x="599122" y="169137"/>
                  </a:lnTo>
                  <a:cubicBezTo>
                    <a:pt x="594868" y="173956"/>
                    <a:pt x="590614" y="178966"/>
                    <a:pt x="586422" y="183976"/>
                  </a:cubicBezTo>
                  <a:lnTo>
                    <a:pt x="1809750" y="1405920"/>
                  </a:lnTo>
                  <a:cubicBezTo>
                    <a:pt x="1804035" y="1391251"/>
                    <a:pt x="1798383" y="1376475"/>
                    <a:pt x="1792732" y="1361591"/>
                  </a:cubicBezTo>
                  <a:close/>
                  <a:moveTo>
                    <a:pt x="1608772" y="849171"/>
                  </a:moveTo>
                  <a:lnTo>
                    <a:pt x="785876" y="27967"/>
                  </a:lnTo>
                  <a:cubicBezTo>
                    <a:pt x="779526" y="30631"/>
                    <a:pt x="773176" y="33421"/>
                    <a:pt x="766826" y="36402"/>
                  </a:cubicBezTo>
                  <a:lnTo>
                    <a:pt x="1624076" y="892549"/>
                  </a:lnTo>
                  <a:close/>
                  <a:moveTo>
                    <a:pt x="1745488" y="1231837"/>
                  </a:moveTo>
                  <a:lnTo>
                    <a:pt x="638873" y="127217"/>
                  </a:lnTo>
                  <a:cubicBezTo>
                    <a:pt x="634238" y="131720"/>
                    <a:pt x="629603" y="136222"/>
                    <a:pt x="625030" y="140915"/>
                  </a:cubicBezTo>
                  <a:lnTo>
                    <a:pt x="1760728" y="1275088"/>
                  </a:lnTo>
                  <a:close/>
                  <a:moveTo>
                    <a:pt x="1700149" y="1104493"/>
                  </a:moveTo>
                  <a:lnTo>
                    <a:pt x="682689" y="89166"/>
                  </a:lnTo>
                  <a:cubicBezTo>
                    <a:pt x="677609" y="93161"/>
                    <a:pt x="672528" y="97347"/>
                    <a:pt x="667512" y="101533"/>
                  </a:cubicBezTo>
                  <a:lnTo>
                    <a:pt x="1714818" y="1147490"/>
                  </a:lnTo>
                  <a:close/>
                  <a:moveTo>
                    <a:pt x="1558734" y="717197"/>
                  </a:moveTo>
                  <a:lnTo>
                    <a:pt x="848423" y="8435"/>
                  </a:lnTo>
                  <a:cubicBezTo>
                    <a:pt x="841058" y="10020"/>
                    <a:pt x="833691" y="11859"/>
                    <a:pt x="826453" y="13952"/>
                  </a:cubicBezTo>
                  <a:lnTo>
                    <a:pt x="1575753" y="762288"/>
                  </a:lnTo>
                  <a:cubicBezTo>
                    <a:pt x="1569974" y="747239"/>
                    <a:pt x="1564132" y="732272"/>
                    <a:pt x="1558354" y="717388"/>
                  </a:cubicBezTo>
                  <a:close/>
                  <a:moveTo>
                    <a:pt x="1655128" y="977593"/>
                  </a:moveTo>
                  <a:lnTo>
                    <a:pt x="731266" y="55491"/>
                  </a:lnTo>
                  <a:cubicBezTo>
                    <a:pt x="725615" y="58852"/>
                    <a:pt x="719963" y="62404"/>
                    <a:pt x="714375" y="66082"/>
                  </a:cubicBezTo>
                  <a:lnTo>
                    <a:pt x="1670050" y="1020337"/>
                  </a:lnTo>
                  <a:cubicBezTo>
                    <a:pt x="1664843" y="1006131"/>
                    <a:pt x="1659827" y="991925"/>
                    <a:pt x="1654746" y="977783"/>
                  </a:cubicBezTo>
                  <a:close/>
                  <a:moveTo>
                    <a:pt x="1289876" y="202621"/>
                  </a:moveTo>
                  <a:lnTo>
                    <a:pt x="1173035" y="85995"/>
                  </a:lnTo>
                  <a:cubicBezTo>
                    <a:pt x="1150029" y="68341"/>
                    <a:pt x="1125385" y="52924"/>
                    <a:pt x="1099439" y="39954"/>
                  </a:cubicBezTo>
                  <a:lnTo>
                    <a:pt x="1356423" y="296544"/>
                  </a:lnTo>
                  <a:cubicBezTo>
                    <a:pt x="1335786" y="264142"/>
                    <a:pt x="1313434" y="232854"/>
                    <a:pt x="1289495" y="202812"/>
                  </a:cubicBezTo>
                  <a:close/>
                  <a:moveTo>
                    <a:pt x="1501457" y="577994"/>
                  </a:moveTo>
                  <a:lnTo>
                    <a:pt x="922147" y="0"/>
                  </a:lnTo>
                  <a:cubicBezTo>
                    <a:pt x="913321" y="0"/>
                    <a:pt x="904558" y="634"/>
                    <a:pt x="895922" y="1332"/>
                  </a:cubicBezTo>
                  <a:lnTo>
                    <a:pt x="1521396" y="625938"/>
                  </a:lnTo>
                  <a:cubicBezTo>
                    <a:pt x="1514666" y="609894"/>
                    <a:pt x="1507934" y="593912"/>
                    <a:pt x="1501077" y="578185"/>
                  </a:cubicBezTo>
                  <a:close/>
                  <a:moveTo>
                    <a:pt x="1428496" y="423127"/>
                  </a:moveTo>
                  <a:lnTo>
                    <a:pt x="1013841" y="9576"/>
                  </a:lnTo>
                  <a:cubicBezTo>
                    <a:pt x="1002792" y="7039"/>
                    <a:pt x="991597" y="4926"/>
                    <a:pt x="980250" y="3234"/>
                  </a:cubicBezTo>
                  <a:lnTo>
                    <a:pt x="1455293" y="477667"/>
                  </a:lnTo>
                  <a:cubicBezTo>
                    <a:pt x="1446340" y="459275"/>
                    <a:pt x="1437322" y="441157"/>
                    <a:pt x="1428115" y="423317"/>
                  </a:cubicBezTo>
                  <a:close/>
                  <a:moveTo>
                    <a:pt x="456057" y="381651"/>
                  </a:moveTo>
                  <a:lnTo>
                    <a:pt x="1661033" y="1585077"/>
                  </a:lnTo>
                  <a:lnTo>
                    <a:pt x="1688592" y="1585077"/>
                  </a:lnTo>
                  <a:lnTo>
                    <a:pt x="465455" y="364084"/>
                  </a:lnTo>
                  <a:cubicBezTo>
                    <a:pt x="462153" y="369982"/>
                    <a:pt x="458915" y="375880"/>
                    <a:pt x="455676" y="381842"/>
                  </a:cubicBezTo>
                  <a:close/>
                  <a:moveTo>
                    <a:pt x="427990" y="435620"/>
                  </a:moveTo>
                  <a:lnTo>
                    <a:pt x="1578928" y="1585077"/>
                  </a:lnTo>
                  <a:lnTo>
                    <a:pt x="1606423" y="1585077"/>
                  </a:lnTo>
                  <a:lnTo>
                    <a:pt x="436880" y="417609"/>
                  </a:lnTo>
                  <a:cubicBezTo>
                    <a:pt x="433769" y="423634"/>
                    <a:pt x="430657" y="429659"/>
                    <a:pt x="427609" y="435810"/>
                  </a:cubicBezTo>
                  <a:close/>
                  <a:moveTo>
                    <a:pt x="1845564" y="1495847"/>
                  </a:moveTo>
                  <a:lnTo>
                    <a:pt x="561911" y="214354"/>
                  </a:lnTo>
                  <a:cubicBezTo>
                    <a:pt x="557975" y="219554"/>
                    <a:pt x="554101" y="224881"/>
                    <a:pt x="550164" y="230145"/>
                  </a:cubicBezTo>
                  <a:lnTo>
                    <a:pt x="1864614" y="1542904"/>
                  </a:lnTo>
                  <a:cubicBezTo>
                    <a:pt x="1858137" y="1527429"/>
                    <a:pt x="1851660" y="1511828"/>
                    <a:pt x="1845183" y="1496037"/>
                  </a:cubicBezTo>
                  <a:close/>
                  <a:moveTo>
                    <a:pt x="375222" y="547553"/>
                  </a:moveTo>
                  <a:lnTo>
                    <a:pt x="1414272" y="1585267"/>
                  </a:lnTo>
                  <a:lnTo>
                    <a:pt x="1441831" y="1585267"/>
                  </a:lnTo>
                  <a:lnTo>
                    <a:pt x="383730" y="528528"/>
                  </a:lnTo>
                  <a:cubicBezTo>
                    <a:pt x="381000" y="534870"/>
                    <a:pt x="378016" y="541148"/>
                    <a:pt x="375222" y="547553"/>
                  </a:cubicBezTo>
                  <a:close/>
                  <a:moveTo>
                    <a:pt x="400622" y="491111"/>
                  </a:moveTo>
                  <a:lnTo>
                    <a:pt x="1496251" y="1585267"/>
                  </a:lnTo>
                  <a:lnTo>
                    <a:pt x="1524000" y="1585267"/>
                  </a:lnTo>
                  <a:lnTo>
                    <a:pt x="409702" y="472466"/>
                  </a:lnTo>
                  <a:close/>
                  <a:moveTo>
                    <a:pt x="516509" y="278723"/>
                  </a:moveTo>
                  <a:lnTo>
                    <a:pt x="1824609" y="1585140"/>
                  </a:lnTo>
                  <a:lnTo>
                    <a:pt x="1852105" y="1585140"/>
                  </a:lnTo>
                  <a:lnTo>
                    <a:pt x="527685" y="262235"/>
                  </a:lnTo>
                  <a:cubicBezTo>
                    <a:pt x="524002" y="267689"/>
                    <a:pt x="520319" y="273079"/>
                    <a:pt x="516699" y="278723"/>
                  </a:cubicBezTo>
                  <a:close/>
                  <a:moveTo>
                    <a:pt x="484759" y="329458"/>
                  </a:moveTo>
                  <a:lnTo>
                    <a:pt x="1742059" y="1585140"/>
                  </a:lnTo>
                  <a:lnTo>
                    <a:pt x="1769555" y="1585140"/>
                  </a:lnTo>
                  <a:lnTo>
                    <a:pt x="495617" y="312208"/>
                  </a:lnTo>
                  <a:cubicBezTo>
                    <a:pt x="492125" y="317916"/>
                    <a:pt x="488950" y="323814"/>
                    <a:pt x="485267" y="329395"/>
                  </a:cubicBezTo>
                  <a:close/>
                  <a:moveTo>
                    <a:pt x="350076" y="605010"/>
                  </a:moveTo>
                  <a:lnTo>
                    <a:pt x="1331659" y="1585330"/>
                  </a:lnTo>
                  <a:lnTo>
                    <a:pt x="1359154" y="1585330"/>
                  </a:lnTo>
                  <a:lnTo>
                    <a:pt x="358775" y="585668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6" name="Google Shape;446;p8"/>
            <p:cNvSpPr/>
            <p:nvPr/>
          </p:nvSpPr>
          <p:spPr>
            <a:xfrm>
              <a:off x="7686167" y="1131008"/>
              <a:ext cx="683038" cy="475637"/>
            </a:xfrm>
            <a:custGeom>
              <a:avLst/>
              <a:gdLst/>
              <a:ahLst/>
              <a:cxnLst/>
              <a:rect l="l" t="t" r="r" b="b"/>
              <a:pathLst>
                <a:path w="1821434" h="1268365" extrusionOk="0">
                  <a:moveTo>
                    <a:pt x="840804" y="0"/>
                  </a:moveTo>
                  <a:cubicBezTo>
                    <a:pt x="537718" y="0"/>
                    <a:pt x="314134" y="728422"/>
                    <a:pt x="0" y="1268366"/>
                  </a:cubicBezTo>
                  <a:lnTo>
                    <a:pt x="1821435" y="1268366"/>
                  </a:lnTo>
                  <a:cubicBezTo>
                    <a:pt x="1438784" y="781440"/>
                    <a:pt x="1172337" y="0"/>
                    <a:pt x="840804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8"/>
            <p:cNvSpPr/>
            <p:nvPr/>
          </p:nvSpPr>
          <p:spPr>
            <a:xfrm>
              <a:off x="8243403" y="898161"/>
              <a:ext cx="710732" cy="708485"/>
            </a:xfrm>
            <a:custGeom>
              <a:avLst/>
              <a:gdLst/>
              <a:ahLst/>
              <a:cxnLst/>
              <a:rect l="l" t="t" r="r" b="b"/>
              <a:pathLst>
                <a:path w="1895284" h="1889294" extrusionOk="0">
                  <a:moveTo>
                    <a:pt x="878205" y="1889294"/>
                  </a:moveTo>
                  <a:lnTo>
                    <a:pt x="931735" y="1889294"/>
                  </a:lnTo>
                  <a:lnTo>
                    <a:pt x="931735" y="14333"/>
                  </a:lnTo>
                  <a:cubicBezTo>
                    <a:pt x="913194" y="20420"/>
                    <a:pt x="895286" y="28190"/>
                    <a:pt x="878205" y="37544"/>
                  </a:cubicBezTo>
                  <a:close/>
                  <a:moveTo>
                    <a:pt x="607695" y="1889294"/>
                  </a:moveTo>
                  <a:lnTo>
                    <a:pt x="661226" y="1889294"/>
                  </a:lnTo>
                  <a:lnTo>
                    <a:pt x="661226" y="256971"/>
                  </a:lnTo>
                  <a:cubicBezTo>
                    <a:pt x="643065" y="284241"/>
                    <a:pt x="625221" y="313223"/>
                    <a:pt x="607695" y="343917"/>
                  </a:cubicBezTo>
                  <a:close/>
                  <a:moveTo>
                    <a:pt x="427419" y="1889294"/>
                  </a:moveTo>
                  <a:lnTo>
                    <a:pt x="480885" y="1889294"/>
                  </a:lnTo>
                  <a:lnTo>
                    <a:pt x="480885" y="601903"/>
                  </a:lnTo>
                  <a:cubicBezTo>
                    <a:pt x="462852" y="643505"/>
                    <a:pt x="445009" y="686357"/>
                    <a:pt x="427419" y="730452"/>
                  </a:cubicBezTo>
                  <a:close/>
                  <a:moveTo>
                    <a:pt x="697865" y="1889294"/>
                  </a:moveTo>
                  <a:lnTo>
                    <a:pt x="751396" y="1889294"/>
                  </a:lnTo>
                  <a:lnTo>
                    <a:pt x="751396" y="140281"/>
                  </a:lnTo>
                  <a:cubicBezTo>
                    <a:pt x="733171" y="160068"/>
                    <a:pt x="715328" y="181651"/>
                    <a:pt x="697865" y="205031"/>
                  </a:cubicBezTo>
                  <a:close/>
                  <a:moveTo>
                    <a:pt x="517525" y="1889294"/>
                  </a:moveTo>
                  <a:lnTo>
                    <a:pt x="571056" y="1889294"/>
                  </a:lnTo>
                  <a:lnTo>
                    <a:pt x="571056" y="411141"/>
                  </a:lnTo>
                  <a:cubicBezTo>
                    <a:pt x="552895" y="445894"/>
                    <a:pt x="535115" y="482296"/>
                    <a:pt x="517525" y="520030"/>
                  </a:cubicBezTo>
                  <a:close/>
                  <a:moveTo>
                    <a:pt x="66675" y="1889294"/>
                  </a:moveTo>
                  <a:lnTo>
                    <a:pt x="120206" y="1889294"/>
                  </a:lnTo>
                  <a:lnTo>
                    <a:pt x="120206" y="1579813"/>
                  </a:lnTo>
                  <a:cubicBezTo>
                    <a:pt x="102489" y="1628309"/>
                    <a:pt x="84646" y="1676037"/>
                    <a:pt x="66675" y="1723011"/>
                  </a:cubicBezTo>
                  <a:close/>
                  <a:moveTo>
                    <a:pt x="30035" y="1889294"/>
                  </a:moveTo>
                  <a:lnTo>
                    <a:pt x="30035" y="1816363"/>
                  </a:lnTo>
                  <a:cubicBezTo>
                    <a:pt x="20066" y="1841014"/>
                    <a:pt x="10096" y="1865322"/>
                    <a:pt x="0" y="1889294"/>
                  </a:cubicBezTo>
                  <a:close/>
                  <a:moveTo>
                    <a:pt x="247015" y="1889294"/>
                  </a:moveTo>
                  <a:lnTo>
                    <a:pt x="300482" y="1889294"/>
                  </a:lnTo>
                  <a:lnTo>
                    <a:pt x="300482" y="1069676"/>
                  </a:lnTo>
                  <a:cubicBezTo>
                    <a:pt x="282639" y="1119986"/>
                    <a:pt x="264858" y="1170721"/>
                    <a:pt x="247015" y="1221880"/>
                  </a:cubicBezTo>
                  <a:close/>
                  <a:moveTo>
                    <a:pt x="337185" y="1889294"/>
                  </a:moveTo>
                  <a:lnTo>
                    <a:pt x="390652" y="1889294"/>
                  </a:lnTo>
                  <a:lnTo>
                    <a:pt x="390652" y="823867"/>
                  </a:lnTo>
                  <a:cubicBezTo>
                    <a:pt x="372682" y="870923"/>
                    <a:pt x="354902" y="918823"/>
                    <a:pt x="337185" y="967573"/>
                  </a:cubicBezTo>
                  <a:close/>
                  <a:moveTo>
                    <a:pt x="156845" y="1889294"/>
                  </a:moveTo>
                  <a:lnTo>
                    <a:pt x="210376" y="1889294"/>
                  </a:lnTo>
                  <a:lnTo>
                    <a:pt x="210376" y="1326393"/>
                  </a:lnTo>
                  <a:cubicBezTo>
                    <a:pt x="192532" y="1377128"/>
                    <a:pt x="174689" y="1427691"/>
                    <a:pt x="156845" y="1478090"/>
                  </a:cubicBezTo>
                  <a:close/>
                  <a:moveTo>
                    <a:pt x="787971" y="1889294"/>
                  </a:moveTo>
                  <a:lnTo>
                    <a:pt x="841502" y="1889294"/>
                  </a:lnTo>
                  <a:lnTo>
                    <a:pt x="841502" y="60184"/>
                  </a:lnTo>
                  <a:cubicBezTo>
                    <a:pt x="822643" y="73317"/>
                    <a:pt x="804799" y="87748"/>
                    <a:pt x="787971" y="103372"/>
                  </a:cubicBezTo>
                  <a:close/>
                  <a:moveTo>
                    <a:pt x="1501902" y="1889294"/>
                  </a:moveTo>
                  <a:lnTo>
                    <a:pt x="1555369" y="1889294"/>
                  </a:lnTo>
                  <a:lnTo>
                    <a:pt x="1555369" y="725442"/>
                  </a:lnTo>
                  <a:cubicBezTo>
                    <a:pt x="1538033" y="671917"/>
                    <a:pt x="1520254" y="620041"/>
                    <a:pt x="1501902" y="570194"/>
                  </a:cubicBezTo>
                  <a:close/>
                  <a:moveTo>
                    <a:pt x="1592008" y="1889294"/>
                  </a:moveTo>
                  <a:lnTo>
                    <a:pt x="1645539" y="1889294"/>
                  </a:lnTo>
                  <a:lnTo>
                    <a:pt x="1645539" y="1026298"/>
                  </a:lnTo>
                  <a:cubicBezTo>
                    <a:pt x="1628013" y="964021"/>
                    <a:pt x="1610234" y="902569"/>
                    <a:pt x="1592008" y="842385"/>
                  </a:cubicBezTo>
                  <a:close/>
                  <a:moveTo>
                    <a:pt x="1682179" y="1889294"/>
                  </a:moveTo>
                  <a:lnTo>
                    <a:pt x="1735709" y="1889294"/>
                  </a:lnTo>
                  <a:lnTo>
                    <a:pt x="1735709" y="1353980"/>
                  </a:lnTo>
                  <a:cubicBezTo>
                    <a:pt x="1717866" y="1288786"/>
                    <a:pt x="1700085" y="1223339"/>
                    <a:pt x="1682179" y="1158272"/>
                  </a:cubicBezTo>
                  <a:close/>
                  <a:moveTo>
                    <a:pt x="1862519" y="1790425"/>
                  </a:moveTo>
                  <a:lnTo>
                    <a:pt x="1862519" y="1889294"/>
                  </a:lnTo>
                  <a:lnTo>
                    <a:pt x="1895284" y="1889294"/>
                  </a:lnTo>
                  <a:cubicBezTo>
                    <a:pt x="1884235" y="1856995"/>
                    <a:pt x="1873314" y="1824037"/>
                    <a:pt x="1862582" y="1790425"/>
                  </a:cubicBezTo>
                  <a:close/>
                  <a:moveTo>
                    <a:pt x="1772348" y="1889294"/>
                  </a:moveTo>
                  <a:lnTo>
                    <a:pt x="1825879" y="1889294"/>
                  </a:lnTo>
                  <a:lnTo>
                    <a:pt x="1825879" y="1671833"/>
                  </a:lnTo>
                  <a:cubicBezTo>
                    <a:pt x="1807718" y="1611205"/>
                    <a:pt x="1789938" y="1549245"/>
                    <a:pt x="1772348" y="1486525"/>
                  </a:cubicBezTo>
                  <a:close/>
                  <a:moveTo>
                    <a:pt x="968375" y="4883"/>
                  </a:moveTo>
                  <a:lnTo>
                    <a:pt x="968375" y="1889294"/>
                  </a:lnTo>
                  <a:lnTo>
                    <a:pt x="1021842" y="1889294"/>
                  </a:lnTo>
                  <a:lnTo>
                    <a:pt x="1021842" y="0"/>
                  </a:lnTo>
                  <a:lnTo>
                    <a:pt x="1020191" y="0"/>
                  </a:lnTo>
                  <a:cubicBezTo>
                    <a:pt x="1002792" y="-8"/>
                    <a:pt x="985457" y="1627"/>
                    <a:pt x="968375" y="4883"/>
                  </a:cubicBezTo>
                  <a:close/>
                  <a:moveTo>
                    <a:pt x="1050925" y="1889294"/>
                  </a:moveTo>
                  <a:lnTo>
                    <a:pt x="1104456" y="1889294"/>
                  </a:lnTo>
                  <a:lnTo>
                    <a:pt x="1104456" y="13318"/>
                  </a:lnTo>
                  <a:cubicBezTo>
                    <a:pt x="1087057" y="7658"/>
                    <a:pt x="1069086" y="3770"/>
                    <a:pt x="1050925" y="1712"/>
                  </a:cubicBezTo>
                  <a:close/>
                  <a:moveTo>
                    <a:pt x="1141096" y="1889294"/>
                  </a:moveTo>
                  <a:lnTo>
                    <a:pt x="1194626" y="1889294"/>
                  </a:lnTo>
                  <a:lnTo>
                    <a:pt x="1194626" y="60564"/>
                  </a:lnTo>
                  <a:cubicBezTo>
                    <a:pt x="1177862" y="48103"/>
                    <a:pt x="1159891" y="37232"/>
                    <a:pt x="1141096" y="28094"/>
                  </a:cubicBezTo>
                  <a:close/>
                  <a:moveTo>
                    <a:pt x="1321435" y="1889294"/>
                  </a:moveTo>
                  <a:lnTo>
                    <a:pt x="1374902" y="1889294"/>
                  </a:lnTo>
                  <a:lnTo>
                    <a:pt x="1374902" y="284304"/>
                  </a:lnTo>
                  <a:cubicBezTo>
                    <a:pt x="1357694" y="253187"/>
                    <a:pt x="1339850" y="224205"/>
                    <a:pt x="1321435" y="197358"/>
                  </a:cubicBezTo>
                  <a:close/>
                  <a:moveTo>
                    <a:pt x="1231265" y="90942"/>
                  </a:moveTo>
                  <a:lnTo>
                    <a:pt x="1231265" y="1889294"/>
                  </a:lnTo>
                  <a:lnTo>
                    <a:pt x="1284732" y="1889294"/>
                  </a:lnTo>
                  <a:lnTo>
                    <a:pt x="1284732" y="148335"/>
                  </a:lnTo>
                  <a:cubicBezTo>
                    <a:pt x="1268349" y="127978"/>
                    <a:pt x="1250569" y="108800"/>
                    <a:pt x="1231456" y="90942"/>
                  </a:cubicBezTo>
                  <a:close/>
                  <a:moveTo>
                    <a:pt x="1411605" y="1889294"/>
                  </a:moveTo>
                  <a:lnTo>
                    <a:pt x="1465072" y="1889294"/>
                  </a:lnTo>
                  <a:lnTo>
                    <a:pt x="1465072" y="475637"/>
                  </a:lnTo>
                  <a:cubicBezTo>
                    <a:pt x="1447800" y="433401"/>
                    <a:pt x="1430021" y="393193"/>
                    <a:pt x="1411605" y="35514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8" name="Google Shape;448;p8"/>
            <p:cNvSpPr/>
            <p:nvPr/>
          </p:nvSpPr>
          <p:spPr>
            <a:xfrm>
              <a:off x="7686239" y="1569757"/>
              <a:ext cx="46601" cy="36885"/>
            </a:xfrm>
            <a:custGeom>
              <a:avLst/>
              <a:gdLst/>
              <a:ahLst/>
              <a:cxnLst/>
              <a:rect l="l" t="t" r="r" b="b"/>
              <a:pathLst>
                <a:path w="124269" h="98361" extrusionOk="0">
                  <a:moveTo>
                    <a:pt x="0" y="98362"/>
                  </a:moveTo>
                  <a:lnTo>
                    <a:pt x="124269" y="98362"/>
                  </a:lnTo>
                  <a:cubicBezTo>
                    <a:pt x="101409" y="63926"/>
                    <a:pt x="78549" y="30821"/>
                    <a:pt x="55245" y="0"/>
                  </a:cubicBezTo>
                  <a:cubicBezTo>
                    <a:pt x="37020" y="33358"/>
                    <a:pt x="18606" y="66145"/>
                    <a:pt x="0" y="9836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9" name="Google Shape;449;p8"/>
            <p:cNvSpPr/>
            <p:nvPr/>
          </p:nvSpPr>
          <p:spPr>
            <a:xfrm>
              <a:off x="8369228" y="1606642"/>
              <a:ext cx="459581" cy="142691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0" name="Google Shape;450;p8"/>
            <p:cNvSpPr/>
            <p:nvPr/>
          </p:nvSpPr>
          <p:spPr>
            <a:xfrm>
              <a:off x="6000837" y="1606143"/>
              <a:ext cx="506206" cy="237366"/>
            </a:xfrm>
            <a:custGeom>
              <a:avLst/>
              <a:gdLst/>
              <a:ahLst/>
              <a:cxnLst/>
              <a:rect l="l" t="t" r="r" b="b"/>
              <a:pathLst>
                <a:path w="1349883" h="632977" extrusionOk="0">
                  <a:moveTo>
                    <a:pt x="617347" y="0"/>
                  </a:moveTo>
                  <a:cubicBezTo>
                    <a:pt x="595535" y="0"/>
                    <a:pt x="577850" y="17662"/>
                    <a:pt x="577850" y="39446"/>
                  </a:cubicBezTo>
                  <a:cubicBezTo>
                    <a:pt x="577850" y="39465"/>
                    <a:pt x="577850" y="39491"/>
                    <a:pt x="577850" y="39509"/>
                  </a:cubicBezTo>
                  <a:lnTo>
                    <a:pt x="577850" y="569877"/>
                  </a:lnTo>
                  <a:cubicBezTo>
                    <a:pt x="577850" y="591661"/>
                    <a:pt x="595535" y="609323"/>
                    <a:pt x="617347" y="609323"/>
                  </a:cubicBezTo>
                  <a:cubicBezTo>
                    <a:pt x="639159" y="609323"/>
                    <a:pt x="656844" y="591661"/>
                    <a:pt x="656844" y="569877"/>
                  </a:cubicBezTo>
                  <a:lnTo>
                    <a:pt x="656844" y="39509"/>
                  </a:lnTo>
                  <a:cubicBezTo>
                    <a:pt x="656876" y="17725"/>
                    <a:pt x="639223" y="38"/>
                    <a:pt x="617411" y="0"/>
                  </a:cubicBezTo>
                  <a:cubicBezTo>
                    <a:pt x="617392" y="0"/>
                    <a:pt x="617366" y="0"/>
                    <a:pt x="617347" y="0"/>
                  </a:cubicBezTo>
                  <a:close/>
                  <a:moveTo>
                    <a:pt x="39497" y="0"/>
                  </a:moveTo>
                  <a:cubicBezTo>
                    <a:pt x="17685" y="0"/>
                    <a:pt x="0" y="17662"/>
                    <a:pt x="0" y="39446"/>
                  </a:cubicBezTo>
                  <a:cubicBezTo>
                    <a:pt x="0" y="39465"/>
                    <a:pt x="0" y="39491"/>
                    <a:pt x="0" y="39509"/>
                  </a:cubicBezTo>
                  <a:lnTo>
                    <a:pt x="0" y="69506"/>
                  </a:lnTo>
                  <a:cubicBezTo>
                    <a:pt x="0" y="91291"/>
                    <a:pt x="17685" y="108953"/>
                    <a:pt x="39497" y="108953"/>
                  </a:cubicBezTo>
                  <a:cubicBezTo>
                    <a:pt x="61309" y="108953"/>
                    <a:pt x="78994" y="91291"/>
                    <a:pt x="78994" y="69506"/>
                  </a:cubicBezTo>
                  <a:lnTo>
                    <a:pt x="78994" y="39509"/>
                  </a:lnTo>
                  <a:cubicBezTo>
                    <a:pt x="79032" y="17821"/>
                    <a:pt x="61532" y="171"/>
                    <a:pt x="39815" y="0"/>
                  </a:cubicBezTo>
                  <a:close/>
                  <a:moveTo>
                    <a:pt x="501523" y="0"/>
                  </a:moveTo>
                  <a:cubicBezTo>
                    <a:pt x="479711" y="0"/>
                    <a:pt x="462026" y="17662"/>
                    <a:pt x="462026" y="39446"/>
                  </a:cubicBezTo>
                  <a:cubicBezTo>
                    <a:pt x="462026" y="39465"/>
                    <a:pt x="462026" y="39491"/>
                    <a:pt x="462026" y="39509"/>
                  </a:cubicBezTo>
                  <a:lnTo>
                    <a:pt x="462026" y="513561"/>
                  </a:lnTo>
                  <a:cubicBezTo>
                    <a:pt x="462026" y="535345"/>
                    <a:pt x="479711" y="553007"/>
                    <a:pt x="501523" y="553007"/>
                  </a:cubicBezTo>
                  <a:cubicBezTo>
                    <a:pt x="523336" y="553007"/>
                    <a:pt x="541020" y="535345"/>
                    <a:pt x="541020" y="513561"/>
                  </a:cubicBezTo>
                  <a:lnTo>
                    <a:pt x="541020" y="39509"/>
                  </a:lnTo>
                  <a:cubicBezTo>
                    <a:pt x="541058" y="17821"/>
                    <a:pt x="523558" y="171"/>
                    <a:pt x="501841" y="0"/>
                  </a:cubicBezTo>
                  <a:close/>
                  <a:moveTo>
                    <a:pt x="386017" y="0"/>
                  </a:moveTo>
                  <a:cubicBezTo>
                    <a:pt x="364205" y="0"/>
                    <a:pt x="346520" y="17662"/>
                    <a:pt x="346520" y="39446"/>
                  </a:cubicBezTo>
                  <a:cubicBezTo>
                    <a:pt x="346520" y="39465"/>
                    <a:pt x="346520" y="39491"/>
                    <a:pt x="346520" y="39509"/>
                  </a:cubicBezTo>
                  <a:lnTo>
                    <a:pt x="346520" y="437206"/>
                  </a:lnTo>
                  <a:cubicBezTo>
                    <a:pt x="346520" y="458990"/>
                    <a:pt x="364205" y="476652"/>
                    <a:pt x="386017" y="476652"/>
                  </a:cubicBezTo>
                  <a:cubicBezTo>
                    <a:pt x="407829" y="476652"/>
                    <a:pt x="425514" y="458990"/>
                    <a:pt x="425514" y="437206"/>
                  </a:cubicBezTo>
                  <a:lnTo>
                    <a:pt x="425514" y="39509"/>
                  </a:lnTo>
                  <a:cubicBezTo>
                    <a:pt x="425552" y="17821"/>
                    <a:pt x="408051" y="171"/>
                    <a:pt x="386334" y="0"/>
                  </a:cubicBezTo>
                  <a:close/>
                  <a:moveTo>
                    <a:pt x="155004" y="0"/>
                  </a:moveTo>
                  <a:cubicBezTo>
                    <a:pt x="133191" y="0"/>
                    <a:pt x="115507" y="17662"/>
                    <a:pt x="115507" y="39446"/>
                  </a:cubicBezTo>
                  <a:cubicBezTo>
                    <a:pt x="115507" y="39465"/>
                    <a:pt x="115507" y="39491"/>
                    <a:pt x="115507" y="39509"/>
                  </a:cubicBezTo>
                  <a:lnTo>
                    <a:pt x="115507" y="171356"/>
                  </a:lnTo>
                  <a:cubicBezTo>
                    <a:pt x="115507" y="193140"/>
                    <a:pt x="133191" y="210802"/>
                    <a:pt x="155004" y="210802"/>
                  </a:cubicBezTo>
                  <a:cubicBezTo>
                    <a:pt x="176816" y="210802"/>
                    <a:pt x="194501" y="193140"/>
                    <a:pt x="194501" y="171356"/>
                  </a:cubicBezTo>
                  <a:lnTo>
                    <a:pt x="194501" y="39509"/>
                  </a:lnTo>
                  <a:cubicBezTo>
                    <a:pt x="194539" y="17821"/>
                    <a:pt x="177038" y="171"/>
                    <a:pt x="155321" y="0"/>
                  </a:cubicBezTo>
                  <a:close/>
                  <a:moveTo>
                    <a:pt x="270510" y="0"/>
                  </a:moveTo>
                  <a:cubicBezTo>
                    <a:pt x="248698" y="0"/>
                    <a:pt x="231013" y="17662"/>
                    <a:pt x="231013" y="39446"/>
                  </a:cubicBezTo>
                  <a:cubicBezTo>
                    <a:pt x="231013" y="39465"/>
                    <a:pt x="231013" y="39491"/>
                    <a:pt x="231013" y="39509"/>
                  </a:cubicBezTo>
                  <a:lnTo>
                    <a:pt x="231013" y="322355"/>
                  </a:lnTo>
                  <a:cubicBezTo>
                    <a:pt x="231013" y="344139"/>
                    <a:pt x="248698" y="361801"/>
                    <a:pt x="270510" y="361801"/>
                  </a:cubicBezTo>
                  <a:cubicBezTo>
                    <a:pt x="292322" y="361801"/>
                    <a:pt x="310007" y="344139"/>
                    <a:pt x="310007" y="322355"/>
                  </a:cubicBezTo>
                  <a:lnTo>
                    <a:pt x="310007" y="39509"/>
                  </a:lnTo>
                  <a:cubicBezTo>
                    <a:pt x="310045" y="17821"/>
                    <a:pt x="292545" y="171"/>
                    <a:pt x="270828" y="0"/>
                  </a:cubicBezTo>
                  <a:close/>
                  <a:moveTo>
                    <a:pt x="848360" y="0"/>
                  </a:moveTo>
                  <a:cubicBezTo>
                    <a:pt x="826548" y="0"/>
                    <a:pt x="808863" y="17662"/>
                    <a:pt x="808863" y="39446"/>
                  </a:cubicBezTo>
                  <a:cubicBezTo>
                    <a:pt x="808863" y="39465"/>
                    <a:pt x="808863" y="39491"/>
                    <a:pt x="808863" y="39509"/>
                  </a:cubicBezTo>
                  <a:lnTo>
                    <a:pt x="808863" y="580911"/>
                  </a:lnTo>
                  <a:cubicBezTo>
                    <a:pt x="808863" y="602696"/>
                    <a:pt x="826548" y="620358"/>
                    <a:pt x="848360" y="620358"/>
                  </a:cubicBezTo>
                  <a:cubicBezTo>
                    <a:pt x="870172" y="620358"/>
                    <a:pt x="887857" y="602696"/>
                    <a:pt x="887857" y="580911"/>
                  </a:cubicBezTo>
                  <a:lnTo>
                    <a:pt x="887857" y="39509"/>
                  </a:lnTo>
                  <a:cubicBezTo>
                    <a:pt x="887889" y="17725"/>
                    <a:pt x="870236" y="38"/>
                    <a:pt x="848424" y="0"/>
                  </a:cubicBezTo>
                  <a:cubicBezTo>
                    <a:pt x="848405" y="0"/>
                    <a:pt x="848379" y="0"/>
                    <a:pt x="848360" y="0"/>
                  </a:cubicBezTo>
                  <a:close/>
                  <a:moveTo>
                    <a:pt x="1194880" y="0"/>
                  </a:moveTo>
                  <a:cubicBezTo>
                    <a:pt x="1173068" y="0"/>
                    <a:pt x="1155383" y="17662"/>
                    <a:pt x="1155383" y="39446"/>
                  </a:cubicBezTo>
                  <a:cubicBezTo>
                    <a:pt x="1155383" y="39465"/>
                    <a:pt x="1155383" y="39491"/>
                    <a:pt x="1155383" y="39509"/>
                  </a:cubicBezTo>
                  <a:lnTo>
                    <a:pt x="1155383" y="236106"/>
                  </a:lnTo>
                  <a:cubicBezTo>
                    <a:pt x="1155383" y="257890"/>
                    <a:pt x="1173068" y="275552"/>
                    <a:pt x="1194880" y="275552"/>
                  </a:cubicBezTo>
                  <a:cubicBezTo>
                    <a:pt x="1216692" y="275552"/>
                    <a:pt x="1234377" y="257890"/>
                    <a:pt x="1234377" y="236106"/>
                  </a:cubicBezTo>
                  <a:lnTo>
                    <a:pt x="1234377" y="39509"/>
                  </a:lnTo>
                  <a:cubicBezTo>
                    <a:pt x="1234408" y="17725"/>
                    <a:pt x="1216756" y="38"/>
                    <a:pt x="1194943" y="0"/>
                  </a:cubicBezTo>
                  <a:cubicBezTo>
                    <a:pt x="1194924" y="0"/>
                    <a:pt x="1194899" y="0"/>
                    <a:pt x="1194880" y="0"/>
                  </a:cubicBezTo>
                  <a:close/>
                  <a:moveTo>
                    <a:pt x="1310386" y="0"/>
                  </a:moveTo>
                  <a:cubicBezTo>
                    <a:pt x="1288574" y="0"/>
                    <a:pt x="1270889" y="17662"/>
                    <a:pt x="1270889" y="39446"/>
                  </a:cubicBezTo>
                  <a:cubicBezTo>
                    <a:pt x="1270889" y="39465"/>
                    <a:pt x="1270889" y="39491"/>
                    <a:pt x="1270889" y="39509"/>
                  </a:cubicBezTo>
                  <a:lnTo>
                    <a:pt x="1270889" y="71219"/>
                  </a:lnTo>
                  <a:cubicBezTo>
                    <a:pt x="1270889" y="93003"/>
                    <a:pt x="1288574" y="110665"/>
                    <a:pt x="1310386" y="110665"/>
                  </a:cubicBezTo>
                  <a:cubicBezTo>
                    <a:pt x="1332199" y="110665"/>
                    <a:pt x="1349883" y="93003"/>
                    <a:pt x="1349883" y="71219"/>
                  </a:cubicBezTo>
                  <a:lnTo>
                    <a:pt x="1349883" y="39509"/>
                  </a:lnTo>
                  <a:cubicBezTo>
                    <a:pt x="1349915" y="17725"/>
                    <a:pt x="1332262" y="38"/>
                    <a:pt x="1310450" y="0"/>
                  </a:cubicBezTo>
                  <a:cubicBezTo>
                    <a:pt x="1310431" y="0"/>
                    <a:pt x="1310405" y="0"/>
                    <a:pt x="1310386" y="0"/>
                  </a:cubicBezTo>
                  <a:close/>
                  <a:moveTo>
                    <a:pt x="732536" y="0"/>
                  </a:moveTo>
                  <a:cubicBezTo>
                    <a:pt x="710724" y="0"/>
                    <a:pt x="693039" y="17662"/>
                    <a:pt x="693039" y="39446"/>
                  </a:cubicBezTo>
                  <a:cubicBezTo>
                    <a:pt x="693039" y="39465"/>
                    <a:pt x="693039" y="39491"/>
                    <a:pt x="693039" y="39509"/>
                  </a:cubicBezTo>
                  <a:lnTo>
                    <a:pt x="693039" y="593532"/>
                  </a:lnTo>
                  <a:cubicBezTo>
                    <a:pt x="693039" y="615316"/>
                    <a:pt x="710724" y="632978"/>
                    <a:pt x="732536" y="632978"/>
                  </a:cubicBezTo>
                  <a:cubicBezTo>
                    <a:pt x="754349" y="632978"/>
                    <a:pt x="772033" y="615316"/>
                    <a:pt x="772033" y="593532"/>
                  </a:cubicBezTo>
                  <a:lnTo>
                    <a:pt x="772033" y="39509"/>
                  </a:lnTo>
                  <a:cubicBezTo>
                    <a:pt x="772072" y="17821"/>
                    <a:pt x="754571" y="171"/>
                    <a:pt x="732854" y="0"/>
                  </a:cubicBezTo>
                  <a:close/>
                  <a:moveTo>
                    <a:pt x="1079056" y="0"/>
                  </a:moveTo>
                  <a:cubicBezTo>
                    <a:pt x="1057244" y="0"/>
                    <a:pt x="1039559" y="17662"/>
                    <a:pt x="1039559" y="39446"/>
                  </a:cubicBezTo>
                  <a:cubicBezTo>
                    <a:pt x="1039559" y="39465"/>
                    <a:pt x="1039559" y="39491"/>
                    <a:pt x="1039559" y="39509"/>
                  </a:cubicBezTo>
                  <a:lnTo>
                    <a:pt x="1039559" y="411141"/>
                  </a:lnTo>
                  <a:cubicBezTo>
                    <a:pt x="1039559" y="432925"/>
                    <a:pt x="1057244" y="450587"/>
                    <a:pt x="1079056" y="450587"/>
                  </a:cubicBezTo>
                  <a:cubicBezTo>
                    <a:pt x="1100868" y="450587"/>
                    <a:pt x="1118553" y="432925"/>
                    <a:pt x="1118553" y="411141"/>
                  </a:cubicBezTo>
                  <a:lnTo>
                    <a:pt x="1118553" y="39509"/>
                  </a:lnTo>
                  <a:cubicBezTo>
                    <a:pt x="1118591" y="17821"/>
                    <a:pt x="1101090" y="171"/>
                    <a:pt x="1079373" y="0"/>
                  </a:cubicBezTo>
                  <a:close/>
                  <a:moveTo>
                    <a:pt x="963549" y="0"/>
                  </a:moveTo>
                  <a:lnTo>
                    <a:pt x="963549" y="0"/>
                  </a:lnTo>
                  <a:cubicBezTo>
                    <a:pt x="941737" y="0"/>
                    <a:pt x="924052" y="17662"/>
                    <a:pt x="924052" y="39446"/>
                  </a:cubicBezTo>
                  <a:cubicBezTo>
                    <a:pt x="924052" y="39465"/>
                    <a:pt x="924052" y="39491"/>
                    <a:pt x="924052" y="39509"/>
                  </a:cubicBezTo>
                  <a:lnTo>
                    <a:pt x="924052" y="524913"/>
                  </a:lnTo>
                  <a:cubicBezTo>
                    <a:pt x="924014" y="546697"/>
                    <a:pt x="941674" y="564391"/>
                    <a:pt x="963486" y="564423"/>
                  </a:cubicBezTo>
                  <a:cubicBezTo>
                    <a:pt x="963594" y="564423"/>
                    <a:pt x="963695" y="564423"/>
                    <a:pt x="963803" y="564423"/>
                  </a:cubicBezTo>
                  <a:lnTo>
                    <a:pt x="963803" y="564423"/>
                  </a:lnTo>
                  <a:cubicBezTo>
                    <a:pt x="985615" y="564423"/>
                    <a:pt x="1003300" y="546761"/>
                    <a:pt x="1003300" y="524977"/>
                  </a:cubicBezTo>
                  <a:cubicBezTo>
                    <a:pt x="1003300" y="524957"/>
                    <a:pt x="1003300" y="524932"/>
                    <a:pt x="1003300" y="524913"/>
                  </a:cubicBezTo>
                  <a:lnTo>
                    <a:pt x="1003300" y="39509"/>
                  </a:lnTo>
                  <a:cubicBezTo>
                    <a:pt x="1003332" y="17725"/>
                    <a:pt x="985679" y="38"/>
                    <a:pt x="963867" y="0"/>
                  </a:cubicBezTo>
                  <a:cubicBezTo>
                    <a:pt x="963848" y="0"/>
                    <a:pt x="963822" y="0"/>
                    <a:pt x="963803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1" name="Google Shape;451;p8"/>
            <p:cNvSpPr/>
            <p:nvPr/>
          </p:nvSpPr>
          <p:spPr>
            <a:xfrm flipH="1">
              <a:off x="3624791" y="1606642"/>
              <a:ext cx="753451" cy="523201"/>
            </a:xfrm>
            <a:custGeom>
              <a:avLst/>
              <a:gdLst/>
              <a:ahLst/>
              <a:cxnLst/>
              <a:rect l="l" t="t" r="r" b="b"/>
              <a:pathLst>
                <a:path w="2009203" h="1395202" extrusionOk="0">
                  <a:moveTo>
                    <a:pt x="1005142" y="1395202"/>
                  </a:moveTo>
                  <a:cubicBezTo>
                    <a:pt x="1434656" y="1395202"/>
                    <a:pt x="1742377" y="650418"/>
                    <a:pt x="2009204" y="0"/>
                  </a:cubicBezTo>
                  <a:lnTo>
                    <a:pt x="0" y="0"/>
                  </a:lnTo>
                  <a:cubicBezTo>
                    <a:pt x="310706" y="521742"/>
                    <a:pt x="470408" y="1395202"/>
                    <a:pt x="1005142" y="1395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2" name="Google Shape;452;p8"/>
            <p:cNvSpPr/>
            <p:nvPr/>
          </p:nvSpPr>
          <p:spPr>
            <a:xfrm flipH="1">
              <a:off x="3913827" y="1606642"/>
              <a:ext cx="426243" cy="242789"/>
            </a:xfrm>
            <a:custGeom>
              <a:avLst/>
              <a:gdLst/>
              <a:ahLst/>
              <a:cxnLst/>
              <a:rect l="l" t="t" r="r" b="b"/>
              <a:pathLst>
                <a:path w="1136649" h="647437" extrusionOk="0">
                  <a:moveTo>
                    <a:pt x="632968" y="647437"/>
                  </a:moveTo>
                  <a:cubicBezTo>
                    <a:pt x="884492" y="647437"/>
                    <a:pt x="1023684" y="362626"/>
                    <a:pt x="1136650" y="0"/>
                  </a:cubicBezTo>
                  <a:lnTo>
                    <a:pt x="0" y="0"/>
                  </a:lnTo>
                  <a:cubicBezTo>
                    <a:pt x="142494" y="321467"/>
                    <a:pt x="282067" y="647437"/>
                    <a:pt x="632968" y="647437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8"/>
            <p:cNvSpPr/>
            <p:nvPr/>
          </p:nvSpPr>
          <p:spPr>
            <a:xfrm flipH="1">
              <a:off x="3142801" y="1249917"/>
              <a:ext cx="481965" cy="356728"/>
            </a:xfrm>
            <a:custGeom>
              <a:avLst/>
              <a:gdLst/>
              <a:ahLst/>
              <a:cxnLst/>
              <a:rect l="l" t="t" r="r" b="b"/>
              <a:pathLst>
                <a:path w="1285240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285240" y="951274"/>
                  </a:lnTo>
                  <a:cubicBezTo>
                    <a:pt x="1028509" y="509883"/>
                    <a:pt x="837755" y="0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4" name="Google Shape;454;p8"/>
            <p:cNvSpPr/>
            <p:nvPr/>
          </p:nvSpPr>
          <p:spPr>
            <a:xfrm flipH="1">
              <a:off x="3227765" y="1040852"/>
              <a:ext cx="686062" cy="565794"/>
            </a:xfrm>
            <a:custGeom>
              <a:avLst/>
              <a:gdLst/>
              <a:ahLst/>
              <a:cxnLst/>
              <a:rect l="l" t="t" r="r" b="b"/>
              <a:pathLst>
                <a:path w="1829498" h="1508784" extrusionOk="0">
                  <a:moveTo>
                    <a:pt x="815658" y="0"/>
                  </a:moveTo>
                  <a:cubicBezTo>
                    <a:pt x="315468" y="0"/>
                    <a:pt x="197866" y="873714"/>
                    <a:pt x="0" y="1508784"/>
                  </a:cubicBezTo>
                  <a:lnTo>
                    <a:pt x="1829498" y="1508784"/>
                  </a:lnTo>
                  <a:cubicBezTo>
                    <a:pt x="1541526" y="928000"/>
                    <a:pt x="1355789" y="0"/>
                    <a:pt x="815658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5" name="Google Shape;455;p8"/>
            <p:cNvSpPr/>
            <p:nvPr/>
          </p:nvSpPr>
          <p:spPr>
            <a:xfrm flipH="1">
              <a:off x="2834859" y="1606642"/>
              <a:ext cx="392906" cy="171443"/>
            </a:xfrm>
            <a:custGeom>
              <a:avLst/>
              <a:gdLst/>
              <a:ahLst/>
              <a:cxnLst/>
              <a:rect l="l" t="t" r="r" b="b"/>
              <a:pathLst>
                <a:path w="1047750" h="457182" extrusionOk="0">
                  <a:moveTo>
                    <a:pt x="500190" y="457182"/>
                  </a:moveTo>
                  <a:cubicBezTo>
                    <a:pt x="745744" y="457182"/>
                    <a:pt x="914019" y="257605"/>
                    <a:pt x="1047750" y="0"/>
                  </a:cubicBezTo>
                  <a:lnTo>
                    <a:pt x="0" y="0"/>
                  </a:lnTo>
                  <a:cubicBezTo>
                    <a:pt x="131191" y="264645"/>
                    <a:pt x="283528" y="457182"/>
                    <a:pt x="500190" y="45718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6" name="Google Shape;456;p8"/>
            <p:cNvSpPr/>
            <p:nvPr/>
          </p:nvSpPr>
          <p:spPr>
            <a:xfrm flipH="1">
              <a:off x="904784" y="1606642"/>
              <a:ext cx="493657" cy="242765"/>
            </a:xfrm>
            <a:custGeom>
              <a:avLst/>
              <a:gdLst/>
              <a:ahLst/>
              <a:cxnLst/>
              <a:rect l="l" t="t" r="r" b="b"/>
              <a:pathLst>
                <a:path w="1316418" h="647373" extrusionOk="0">
                  <a:moveTo>
                    <a:pt x="475298" y="345376"/>
                  </a:moveTo>
                  <a:cubicBezTo>
                    <a:pt x="465201" y="345376"/>
                    <a:pt x="457010" y="353551"/>
                    <a:pt x="457010" y="363640"/>
                  </a:cubicBezTo>
                  <a:cubicBezTo>
                    <a:pt x="457010" y="373730"/>
                    <a:pt x="465201" y="381905"/>
                    <a:pt x="475298" y="381905"/>
                  </a:cubicBezTo>
                  <a:cubicBezTo>
                    <a:pt x="485394" y="381905"/>
                    <a:pt x="493586" y="373730"/>
                    <a:pt x="493586" y="363640"/>
                  </a:cubicBezTo>
                  <a:cubicBezTo>
                    <a:pt x="493586" y="353551"/>
                    <a:pt x="485394" y="345376"/>
                    <a:pt x="475298" y="345376"/>
                  </a:cubicBezTo>
                  <a:close/>
                  <a:moveTo>
                    <a:pt x="475298" y="436698"/>
                  </a:moveTo>
                  <a:cubicBezTo>
                    <a:pt x="465201" y="436698"/>
                    <a:pt x="457010" y="444873"/>
                    <a:pt x="457010" y="454963"/>
                  </a:cubicBezTo>
                  <a:cubicBezTo>
                    <a:pt x="457010" y="465053"/>
                    <a:pt x="465201" y="473227"/>
                    <a:pt x="475298" y="473227"/>
                  </a:cubicBezTo>
                  <a:cubicBezTo>
                    <a:pt x="485394" y="473227"/>
                    <a:pt x="493586" y="465053"/>
                    <a:pt x="493586" y="454963"/>
                  </a:cubicBezTo>
                  <a:cubicBezTo>
                    <a:pt x="493586" y="444873"/>
                    <a:pt x="485394" y="436698"/>
                    <a:pt x="475298" y="436698"/>
                  </a:cubicBezTo>
                  <a:close/>
                  <a:moveTo>
                    <a:pt x="475298" y="528021"/>
                  </a:moveTo>
                  <a:cubicBezTo>
                    <a:pt x="465138" y="527983"/>
                    <a:pt x="456947" y="536164"/>
                    <a:pt x="456883" y="546285"/>
                  </a:cubicBezTo>
                  <a:cubicBezTo>
                    <a:pt x="456819" y="556407"/>
                    <a:pt x="465011" y="564638"/>
                    <a:pt x="475171" y="564676"/>
                  </a:cubicBezTo>
                  <a:cubicBezTo>
                    <a:pt x="485331" y="564714"/>
                    <a:pt x="493523" y="556533"/>
                    <a:pt x="493586" y="546412"/>
                  </a:cubicBezTo>
                  <a:cubicBezTo>
                    <a:pt x="493586" y="546367"/>
                    <a:pt x="493586" y="546330"/>
                    <a:pt x="493586" y="546285"/>
                  </a:cubicBezTo>
                  <a:cubicBezTo>
                    <a:pt x="493586" y="536195"/>
                    <a:pt x="485394" y="528021"/>
                    <a:pt x="475298" y="528021"/>
                  </a:cubicBezTo>
                  <a:close/>
                  <a:moveTo>
                    <a:pt x="429578" y="25748"/>
                  </a:moveTo>
                  <a:cubicBezTo>
                    <a:pt x="419481" y="25748"/>
                    <a:pt x="411290" y="33922"/>
                    <a:pt x="411290" y="44012"/>
                  </a:cubicBezTo>
                  <a:cubicBezTo>
                    <a:pt x="411290" y="54102"/>
                    <a:pt x="419481" y="62277"/>
                    <a:pt x="429578" y="62277"/>
                  </a:cubicBezTo>
                  <a:cubicBezTo>
                    <a:pt x="439675" y="62277"/>
                    <a:pt x="447866" y="54102"/>
                    <a:pt x="447866" y="44012"/>
                  </a:cubicBezTo>
                  <a:cubicBezTo>
                    <a:pt x="447739" y="33998"/>
                    <a:pt x="439611" y="25938"/>
                    <a:pt x="429578" y="25938"/>
                  </a:cubicBezTo>
                  <a:close/>
                  <a:moveTo>
                    <a:pt x="475298" y="162731"/>
                  </a:moveTo>
                  <a:cubicBezTo>
                    <a:pt x="465201" y="162731"/>
                    <a:pt x="457010" y="170906"/>
                    <a:pt x="457010" y="180996"/>
                  </a:cubicBezTo>
                  <a:cubicBezTo>
                    <a:pt x="457010" y="191086"/>
                    <a:pt x="465201" y="199260"/>
                    <a:pt x="475298" y="199260"/>
                  </a:cubicBezTo>
                  <a:cubicBezTo>
                    <a:pt x="485394" y="199260"/>
                    <a:pt x="493586" y="191086"/>
                    <a:pt x="493586" y="180996"/>
                  </a:cubicBezTo>
                  <a:cubicBezTo>
                    <a:pt x="493586" y="170906"/>
                    <a:pt x="485394" y="162731"/>
                    <a:pt x="475298" y="162731"/>
                  </a:cubicBezTo>
                  <a:close/>
                  <a:moveTo>
                    <a:pt x="521018" y="573682"/>
                  </a:moveTo>
                  <a:cubicBezTo>
                    <a:pt x="510922" y="573682"/>
                    <a:pt x="502730" y="581856"/>
                    <a:pt x="502730" y="591946"/>
                  </a:cubicBezTo>
                  <a:cubicBezTo>
                    <a:pt x="502730" y="591946"/>
                    <a:pt x="502730" y="591946"/>
                    <a:pt x="502730" y="592263"/>
                  </a:cubicBezTo>
                  <a:cubicBezTo>
                    <a:pt x="512826" y="596747"/>
                    <a:pt x="523113" y="600971"/>
                    <a:pt x="533591" y="604947"/>
                  </a:cubicBezTo>
                  <a:cubicBezTo>
                    <a:pt x="541020" y="598123"/>
                    <a:pt x="541528" y="586568"/>
                    <a:pt x="534670" y="579142"/>
                  </a:cubicBezTo>
                  <a:cubicBezTo>
                    <a:pt x="531114" y="575293"/>
                    <a:pt x="526098" y="573143"/>
                    <a:pt x="520891" y="573238"/>
                  </a:cubicBezTo>
                  <a:close/>
                  <a:moveTo>
                    <a:pt x="475298" y="254054"/>
                  </a:moveTo>
                  <a:cubicBezTo>
                    <a:pt x="465201" y="254054"/>
                    <a:pt x="457010" y="262228"/>
                    <a:pt x="457010" y="272318"/>
                  </a:cubicBezTo>
                  <a:cubicBezTo>
                    <a:pt x="457010" y="282408"/>
                    <a:pt x="465201" y="290583"/>
                    <a:pt x="475298" y="290583"/>
                  </a:cubicBezTo>
                  <a:cubicBezTo>
                    <a:pt x="485394" y="290583"/>
                    <a:pt x="493586" y="282408"/>
                    <a:pt x="493586" y="272318"/>
                  </a:cubicBezTo>
                  <a:cubicBezTo>
                    <a:pt x="493459" y="262304"/>
                    <a:pt x="485331" y="254244"/>
                    <a:pt x="475298" y="254244"/>
                  </a:cubicBezTo>
                  <a:close/>
                  <a:moveTo>
                    <a:pt x="475298" y="71409"/>
                  </a:moveTo>
                  <a:cubicBezTo>
                    <a:pt x="465201" y="71409"/>
                    <a:pt x="457010" y="79584"/>
                    <a:pt x="457010" y="89673"/>
                  </a:cubicBezTo>
                  <a:cubicBezTo>
                    <a:pt x="457010" y="99763"/>
                    <a:pt x="465201" y="107938"/>
                    <a:pt x="475298" y="107938"/>
                  </a:cubicBezTo>
                  <a:cubicBezTo>
                    <a:pt x="485394" y="107938"/>
                    <a:pt x="493586" y="99763"/>
                    <a:pt x="493586" y="89673"/>
                  </a:cubicBezTo>
                  <a:cubicBezTo>
                    <a:pt x="493586" y="79584"/>
                    <a:pt x="485394" y="71409"/>
                    <a:pt x="475298" y="71409"/>
                  </a:cubicBezTo>
                  <a:close/>
                  <a:moveTo>
                    <a:pt x="521018" y="482359"/>
                  </a:moveTo>
                  <a:cubicBezTo>
                    <a:pt x="510922" y="482359"/>
                    <a:pt x="502730" y="490534"/>
                    <a:pt x="502730" y="500624"/>
                  </a:cubicBezTo>
                  <a:cubicBezTo>
                    <a:pt x="502730" y="510714"/>
                    <a:pt x="510922" y="518888"/>
                    <a:pt x="521018" y="518888"/>
                  </a:cubicBezTo>
                  <a:cubicBezTo>
                    <a:pt x="531114" y="518888"/>
                    <a:pt x="539306" y="510714"/>
                    <a:pt x="539306" y="500624"/>
                  </a:cubicBezTo>
                  <a:cubicBezTo>
                    <a:pt x="539179" y="490610"/>
                    <a:pt x="531051" y="482550"/>
                    <a:pt x="521018" y="482550"/>
                  </a:cubicBezTo>
                  <a:close/>
                  <a:moveTo>
                    <a:pt x="383858" y="162731"/>
                  </a:moveTo>
                  <a:cubicBezTo>
                    <a:pt x="373762" y="162731"/>
                    <a:pt x="365570" y="170906"/>
                    <a:pt x="365570" y="180996"/>
                  </a:cubicBezTo>
                  <a:cubicBezTo>
                    <a:pt x="365570" y="191086"/>
                    <a:pt x="373762" y="199260"/>
                    <a:pt x="383858" y="199260"/>
                  </a:cubicBezTo>
                  <a:cubicBezTo>
                    <a:pt x="393954" y="199260"/>
                    <a:pt x="402146" y="191086"/>
                    <a:pt x="402146" y="180996"/>
                  </a:cubicBezTo>
                  <a:cubicBezTo>
                    <a:pt x="402146" y="170906"/>
                    <a:pt x="393954" y="162731"/>
                    <a:pt x="383858" y="162731"/>
                  </a:cubicBezTo>
                  <a:close/>
                  <a:moveTo>
                    <a:pt x="383858" y="254054"/>
                  </a:moveTo>
                  <a:cubicBezTo>
                    <a:pt x="373762" y="254054"/>
                    <a:pt x="365570" y="262228"/>
                    <a:pt x="365570" y="272318"/>
                  </a:cubicBezTo>
                  <a:cubicBezTo>
                    <a:pt x="365570" y="282408"/>
                    <a:pt x="373762" y="290583"/>
                    <a:pt x="383858" y="290583"/>
                  </a:cubicBezTo>
                  <a:cubicBezTo>
                    <a:pt x="393954" y="290583"/>
                    <a:pt x="402146" y="282408"/>
                    <a:pt x="402146" y="272318"/>
                  </a:cubicBezTo>
                  <a:cubicBezTo>
                    <a:pt x="402019" y="262304"/>
                    <a:pt x="393891" y="254244"/>
                    <a:pt x="383858" y="254244"/>
                  </a:cubicBezTo>
                  <a:close/>
                  <a:moveTo>
                    <a:pt x="383858" y="71409"/>
                  </a:moveTo>
                  <a:cubicBezTo>
                    <a:pt x="373762" y="71409"/>
                    <a:pt x="365570" y="79584"/>
                    <a:pt x="365570" y="89673"/>
                  </a:cubicBezTo>
                  <a:cubicBezTo>
                    <a:pt x="365570" y="99763"/>
                    <a:pt x="373762" y="107938"/>
                    <a:pt x="383858" y="107938"/>
                  </a:cubicBezTo>
                  <a:cubicBezTo>
                    <a:pt x="393954" y="107938"/>
                    <a:pt x="402146" y="99763"/>
                    <a:pt x="402146" y="89673"/>
                  </a:cubicBezTo>
                  <a:cubicBezTo>
                    <a:pt x="402146" y="79584"/>
                    <a:pt x="393954" y="71409"/>
                    <a:pt x="383858" y="71409"/>
                  </a:cubicBezTo>
                  <a:close/>
                  <a:moveTo>
                    <a:pt x="383858" y="345376"/>
                  </a:moveTo>
                  <a:cubicBezTo>
                    <a:pt x="373762" y="345376"/>
                    <a:pt x="365570" y="353551"/>
                    <a:pt x="365570" y="363640"/>
                  </a:cubicBezTo>
                  <a:cubicBezTo>
                    <a:pt x="365570" y="373730"/>
                    <a:pt x="373762" y="381905"/>
                    <a:pt x="383858" y="381905"/>
                  </a:cubicBezTo>
                  <a:cubicBezTo>
                    <a:pt x="393954" y="381905"/>
                    <a:pt x="402146" y="373730"/>
                    <a:pt x="402146" y="363640"/>
                  </a:cubicBezTo>
                  <a:cubicBezTo>
                    <a:pt x="402146" y="353551"/>
                    <a:pt x="393954" y="345376"/>
                    <a:pt x="383858" y="345376"/>
                  </a:cubicBezTo>
                  <a:close/>
                  <a:moveTo>
                    <a:pt x="429578" y="208392"/>
                  </a:moveTo>
                  <a:cubicBezTo>
                    <a:pt x="419481" y="208392"/>
                    <a:pt x="411290" y="216567"/>
                    <a:pt x="411290" y="226657"/>
                  </a:cubicBezTo>
                  <a:cubicBezTo>
                    <a:pt x="411290" y="236747"/>
                    <a:pt x="419481" y="244921"/>
                    <a:pt x="429578" y="244921"/>
                  </a:cubicBezTo>
                  <a:cubicBezTo>
                    <a:pt x="439675" y="244921"/>
                    <a:pt x="447866" y="236747"/>
                    <a:pt x="447866" y="226657"/>
                  </a:cubicBezTo>
                  <a:cubicBezTo>
                    <a:pt x="447866" y="216567"/>
                    <a:pt x="439675" y="208392"/>
                    <a:pt x="429578" y="208392"/>
                  </a:cubicBezTo>
                  <a:close/>
                  <a:moveTo>
                    <a:pt x="429578" y="117070"/>
                  </a:moveTo>
                  <a:cubicBezTo>
                    <a:pt x="419481" y="117070"/>
                    <a:pt x="411290" y="125245"/>
                    <a:pt x="411290" y="135335"/>
                  </a:cubicBezTo>
                  <a:cubicBezTo>
                    <a:pt x="411290" y="145424"/>
                    <a:pt x="419481" y="153599"/>
                    <a:pt x="429578" y="153599"/>
                  </a:cubicBezTo>
                  <a:cubicBezTo>
                    <a:pt x="439675" y="153599"/>
                    <a:pt x="447866" y="145424"/>
                    <a:pt x="447866" y="135335"/>
                  </a:cubicBezTo>
                  <a:cubicBezTo>
                    <a:pt x="447866" y="125245"/>
                    <a:pt x="439675" y="117070"/>
                    <a:pt x="429578" y="117070"/>
                  </a:cubicBezTo>
                  <a:close/>
                  <a:moveTo>
                    <a:pt x="429578" y="299715"/>
                  </a:moveTo>
                  <a:cubicBezTo>
                    <a:pt x="419481" y="299715"/>
                    <a:pt x="411290" y="307890"/>
                    <a:pt x="411290" y="317979"/>
                  </a:cubicBezTo>
                  <a:cubicBezTo>
                    <a:pt x="411290" y="328069"/>
                    <a:pt x="419481" y="336244"/>
                    <a:pt x="429578" y="336244"/>
                  </a:cubicBezTo>
                  <a:cubicBezTo>
                    <a:pt x="439675" y="336244"/>
                    <a:pt x="447866" y="328069"/>
                    <a:pt x="447866" y="317979"/>
                  </a:cubicBezTo>
                  <a:cubicBezTo>
                    <a:pt x="447866" y="307890"/>
                    <a:pt x="439675" y="299715"/>
                    <a:pt x="429578" y="299715"/>
                  </a:cubicBezTo>
                  <a:close/>
                  <a:moveTo>
                    <a:pt x="429578" y="482359"/>
                  </a:moveTo>
                  <a:cubicBezTo>
                    <a:pt x="419481" y="482359"/>
                    <a:pt x="411290" y="490534"/>
                    <a:pt x="411290" y="500624"/>
                  </a:cubicBezTo>
                  <a:cubicBezTo>
                    <a:pt x="411290" y="510714"/>
                    <a:pt x="419481" y="518888"/>
                    <a:pt x="429578" y="518888"/>
                  </a:cubicBezTo>
                  <a:cubicBezTo>
                    <a:pt x="439675" y="518888"/>
                    <a:pt x="447866" y="510714"/>
                    <a:pt x="447866" y="500624"/>
                  </a:cubicBezTo>
                  <a:cubicBezTo>
                    <a:pt x="447739" y="490610"/>
                    <a:pt x="439611" y="482550"/>
                    <a:pt x="429578" y="482550"/>
                  </a:cubicBezTo>
                  <a:close/>
                  <a:moveTo>
                    <a:pt x="429578" y="391037"/>
                  </a:moveTo>
                  <a:cubicBezTo>
                    <a:pt x="419481" y="391037"/>
                    <a:pt x="411290" y="399212"/>
                    <a:pt x="411290" y="409302"/>
                  </a:cubicBezTo>
                  <a:cubicBezTo>
                    <a:pt x="411290" y="419391"/>
                    <a:pt x="419481" y="427566"/>
                    <a:pt x="429578" y="427566"/>
                  </a:cubicBezTo>
                  <a:cubicBezTo>
                    <a:pt x="439675" y="427566"/>
                    <a:pt x="447866" y="419391"/>
                    <a:pt x="447866" y="409302"/>
                  </a:cubicBezTo>
                  <a:cubicBezTo>
                    <a:pt x="447866" y="399212"/>
                    <a:pt x="439675" y="391037"/>
                    <a:pt x="429578" y="391037"/>
                  </a:cubicBezTo>
                  <a:close/>
                  <a:moveTo>
                    <a:pt x="566738" y="71409"/>
                  </a:moveTo>
                  <a:cubicBezTo>
                    <a:pt x="556641" y="71409"/>
                    <a:pt x="548450" y="79584"/>
                    <a:pt x="548450" y="89673"/>
                  </a:cubicBezTo>
                  <a:cubicBezTo>
                    <a:pt x="548450" y="99763"/>
                    <a:pt x="556641" y="107938"/>
                    <a:pt x="566738" y="107938"/>
                  </a:cubicBezTo>
                  <a:cubicBezTo>
                    <a:pt x="576835" y="107938"/>
                    <a:pt x="585026" y="99763"/>
                    <a:pt x="585026" y="89673"/>
                  </a:cubicBezTo>
                  <a:cubicBezTo>
                    <a:pt x="585026" y="79584"/>
                    <a:pt x="576835" y="71409"/>
                    <a:pt x="566738" y="71409"/>
                  </a:cubicBezTo>
                  <a:close/>
                  <a:moveTo>
                    <a:pt x="612458" y="391037"/>
                  </a:moveTo>
                  <a:cubicBezTo>
                    <a:pt x="602362" y="391037"/>
                    <a:pt x="594170" y="399212"/>
                    <a:pt x="594170" y="409302"/>
                  </a:cubicBezTo>
                  <a:cubicBezTo>
                    <a:pt x="594170" y="419391"/>
                    <a:pt x="602362" y="427566"/>
                    <a:pt x="612458" y="427566"/>
                  </a:cubicBezTo>
                  <a:cubicBezTo>
                    <a:pt x="622554" y="427566"/>
                    <a:pt x="630746" y="419391"/>
                    <a:pt x="630746" y="409302"/>
                  </a:cubicBezTo>
                  <a:cubicBezTo>
                    <a:pt x="630746" y="399212"/>
                    <a:pt x="622554" y="391037"/>
                    <a:pt x="612458" y="391037"/>
                  </a:cubicBezTo>
                  <a:close/>
                  <a:moveTo>
                    <a:pt x="612458" y="299715"/>
                  </a:moveTo>
                  <a:cubicBezTo>
                    <a:pt x="602362" y="299715"/>
                    <a:pt x="594170" y="307890"/>
                    <a:pt x="594170" y="317979"/>
                  </a:cubicBezTo>
                  <a:cubicBezTo>
                    <a:pt x="594170" y="328069"/>
                    <a:pt x="602362" y="336244"/>
                    <a:pt x="612458" y="336244"/>
                  </a:cubicBezTo>
                  <a:cubicBezTo>
                    <a:pt x="622554" y="336244"/>
                    <a:pt x="630746" y="328069"/>
                    <a:pt x="630746" y="317979"/>
                  </a:cubicBezTo>
                  <a:cubicBezTo>
                    <a:pt x="630746" y="307890"/>
                    <a:pt x="622554" y="299715"/>
                    <a:pt x="612458" y="299715"/>
                  </a:cubicBezTo>
                  <a:close/>
                  <a:moveTo>
                    <a:pt x="612458" y="482359"/>
                  </a:moveTo>
                  <a:cubicBezTo>
                    <a:pt x="602362" y="482359"/>
                    <a:pt x="594170" y="490534"/>
                    <a:pt x="594170" y="500624"/>
                  </a:cubicBezTo>
                  <a:cubicBezTo>
                    <a:pt x="594170" y="510714"/>
                    <a:pt x="602362" y="518888"/>
                    <a:pt x="612458" y="518888"/>
                  </a:cubicBezTo>
                  <a:cubicBezTo>
                    <a:pt x="622554" y="518888"/>
                    <a:pt x="630746" y="510714"/>
                    <a:pt x="630746" y="500624"/>
                  </a:cubicBezTo>
                  <a:cubicBezTo>
                    <a:pt x="630619" y="490610"/>
                    <a:pt x="622491" y="482550"/>
                    <a:pt x="612458" y="482550"/>
                  </a:cubicBezTo>
                  <a:close/>
                  <a:moveTo>
                    <a:pt x="521018" y="391037"/>
                  </a:moveTo>
                  <a:cubicBezTo>
                    <a:pt x="510922" y="391037"/>
                    <a:pt x="502730" y="399212"/>
                    <a:pt x="502730" y="409302"/>
                  </a:cubicBezTo>
                  <a:cubicBezTo>
                    <a:pt x="502730" y="419391"/>
                    <a:pt x="510922" y="427566"/>
                    <a:pt x="521018" y="427566"/>
                  </a:cubicBezTo>
                  <a:cubicBezTo>
                    <a:pt x="531114" y="427566"/>
                    <a:pt x="539306" y="419391"/>
                    <a:pt x="539306" y="409302"/>
                  </a:cubicBezTo>
                  <a:cubicBezTo>
                    <a:pt x="539306" y="399212"/>
                    <a:pt x="531114" y="391037"/>
                    <a:pt x="521018" y="391037"/>
                  </a:cubicBezTo>
                  <a:close/>
                  <a:moveTo>
                    <a:pt x="612458" y="25748"/>
                  </a:moveTo>
                  <a:cubicBezTo>
                    <a:pt x="602362" y="25748"/>
                    <a:pt x="594170" y="33922"/>
                    <a:pt x="594170" y="44012"/>
                  </a:cubicBezTo>
                  <a:cubicBezTo>
                    <a:pt x="594170" y="54102"/>
                    <a:pt x="602362" y="62277"/>
                    <a:pt x="612458" y="62277"/>
                  </a:cubicBezTo>
                  <a:cubicBezTo>
                    <a:pt x="622554" y="62277"/>
                    <a:pt x="630746" y="54102"/>
                    <a:pt x="630746" y="44012"/>
                  </a:cubicBezTo>
                  <a:cubicBezTo>
                    <a:pt x="630619" y="33998"/>
                    <a:pt x="622491" y="25938"/>
                    <a:pt x="612458" y="25938"/>
                  </a:cubicBezTo>
                  <a:close/>
                  <a:moveTo>
                    <a:pt x="658178" y="619343"/>
                  </a:moveTo>
                  <a:cubicBezTo>
                    <a:pt x="648970" y="619381"/>
                    <a:pt x="641224" y="626293"/>
                    <a:pt x="640144" y="635451"/>
                  </a:cubicBezTo>
                  <a:cubicBezTo>
                    <a:pt x="651891" y="637734"/>
                    <a:pt x="663829" y="639700"/>
                    <a:pt x="676085" y="641349"/>
                  </a:cubicBezTo>
                  <a:cubicBezTo>
                    <a:pt x="678180" y="631475"/>
                    <a:pt x="671830" y="621797"/>
                    <a:pt x="661925" y="619730"/>
                  </a:cubicBezTo>
                  <a:cubicBezTo>
                    <a:pt x="660718" y="619470"/>
                    <a:pt x="659448" y="619343"/>
                    <a:pt x="658178" y="619343"/>
                  </a:cubicBezTo>
                  <a:close/>
                  <a:moveTo>
                    <a:pt x="383858" y="436698"/>
                  </a:moveTo>
                  <a:cubicBezTo>
                    <a:pt x="373762" y="436698"/>
                    <a:pt x="365570" y="444873"/>
                    <a:pt x="365570" y="454963"/>
                  </a:cubicBezTo>
                  <a:cubicBezTo>
                    <a:pt x="365570" y="465053"/>
                    <a:pt x="373762" y="473227"/>
                    <a:pt x="383858" y="473227"/>
                  </a:cubicBezTo>
                  <a:cubicBezTo>
                    <a:pt x="393954" y="473227"/>
                    <a:pt x="402146" y="465053"/>
                    <a:pt x="402146" y="454963"/>
                  </a:cubicBezTo>
                  <a:cubicBezTo>
                    <a:pt x="402146" y="444873"/>
                    <a:pt x="393954" y="436698"/>
                    <a:pt x="383858" y="436698"/>
                  </a:cubicBezTo>
                  <a:close/>
                  <a:moveTo>
                    <a:pt x="612458" y="208392"/>
                  </a:moveTo>
                  <a:cubicBezTo>
                    <a:pt x="602362" y="208392"/>
                    <a:pt x="594170" y="216567"/>
                    <a:pt x="594170" y="226657"/>
                  </a:cubicBezTo>
                  <a:cubicBezTo>
                    <a:pt x="594170" y="236747"/>
                    <a:pt x="602362" y="244921"/>
                    <a:pt x="612458" y="244921"/>
                  </a:cubicBezTo>
                  <a:cubicBezTo>
                    <a:pt x="622554" y="244921"/>
                    <a:pt x="630746" y="236747"/>
                    <a:pt x="630746" y="226657"/>
                  </a:cubicBezTo>
                  <a:cubicBezTo>
                    <a:pt x="630746" y="216567"/>
                    <a:pt x="622554" y="208392"/>
                    <a:pt x="612458" y="208392"/>
                  </a:cubicBezTo>
                  <a:close/>
                  <a:moveTo>
                    <a:pt x="612458" y="117070"/>
                  </a:moveTo>
                  <a:cubicBezTo>
                    <a:pt x="602362" y="117070"/>
                    <a:pt x="594170" y="125245"/>
                    <a:pt x="594170" y="135335"/>
                  </a:cubicBezTo>
                  <a:cubicBezTo>
                    <a:pt x="594170" y="145424"/>
                    <a:pt x="602362" y="153599"/>
                    <a:pt x="612458" y="153599"/>
                  </a:cubicBezTo>
                  <a:cubicBezTo>
                    <a:pt x="622554" y="153599"/>
                    <a:pt x="630746" y="145424"/>
                    <a:pt x="630746" y="135335"/>
                  </a:cubicBezTo>
                  <a:cubicBezTo>
                    <a:pt x="630746" y="125245"/>
                    <a:pt x="622554" y="117070"/>
                    <a:pt x="612458" y="117070"/>
                  </a:cubicBezTo>
                  <a:close/>
                  <a:moveTo>
                    <a:pt x="612458" y="573682"/>
                  </a:moveTo>
                  <a:cubicBezTo>
                    <a:pt x="602362" y="573682"/>
                    <a:pt x="594170" y="581856"/>
                    <a:pt x="594170" y="591946"/>
                  </a:cubicBezTo>
                  <a:cubicBezTo>
                    <a:pt x="594170" y="602036"/>
                    <a:pt x="602362" y="610211"/>
                    <a:pt x="612458" y="610211"/>
                  </a:cubicBezTo>
                  <a:cubicBezTo>
                    <a:pt x="622554" y="610211"/>
                    <a:pt x="630746" y="602036"/>
                    <a:pt x="630746" y="591946"/>
                  </a:cubicBezTo>
                  <a:cubicBezTo>
                    <a:pt x="630746" y="581856"/>
                    <a:pt x="622554" y="573682"/>
                    <a:pt x="612458" y="573682"/>
                  </a:cubicBezTo>
                  <a:close/>
                  <a:moveTo>
                    <a:pt x="521018" y="25748"/>
                  </a:moveTo>
                  <a:cubicBezTo>
                    <a:pt x="510922" y="25748"/>
                    <a:pt x="502730" y="33922"/>
                    <a:pt x="502730" y="44012"/>
                  </a:cubicBezTo>
                  <a:cubicBezTo>
                    <a:pt x="502730" y="54102"/>
                    <a:pt x="510922" y="62277"/>
                    <a:pt x="521018" y="62277"/>
                  </a:cubicBezTo>
                  <a:cubicBezTo>
                    <a:pt x="531114" y="62277"/>
                    <a:pt x="539306" y="54102"/>
                    <a:pt x="539306" y="44012"/>
                  </a:cubicBezTo>
                  <a:cubicBezTo>
                    <a:pt x="539179" y="33998"/>
                    <a:pt x="531051" y="25938"/>
                    <a:pt x="521018" y="25938"/>
                  </a:cubicBezTo>
                  <a:close/>
                  <a:moveTo>
                    <a:pt x="521018" y="117070"/>
                  </a:moveTo>
                  <a:cubicBezTo>
                    <a:pt x="510922" y="117070"/>
                    <a:pt x="502730" y="125245"/>
                    <a:pt x="502730" y="135335"/>
                  </a:cubicBezTo>
                  <a:cubicBezTo>
                    <a:pt x="502730" y="145424"/>
                    <a:pt x="510922" y="153599"/>
                    <a:pt x="521018" y="153599"/>
                  </a:cubicBezTo>
                  <a:cubicBezTo>
                    <a:pt x="531114" y="153599"/>
                    <a:pt x="539306" y="145424"/>
                    <a:pt x="539306" y="135335"/>
                  </a:cubicBezTo>
                  <a:cubicBezTo>
                    <a:pt x="539306" y="125245"/>
                    <a:pt x="531114" y="117070"/>
                    <a:pt x="521018" y="117070"/>
                  </a:cubicBezTo>
                  <a:close/>
                  <a:moveTo>
                    <a:pt x="521018" y="208392"/>
                  </a:moveTo>
                  <a:cubicBezTo>
                    <a:pt x="510922" y="208392"/>
                    <a:pt x="502730" y="216567"/>
                    <a:pt x="502730" y="226657"/>
                  </a:cubicBezTo>
                  <a:cubicBezTo>
                    <a:pt x="502730" y="236747"/>
                    <a:pt x="510922" y="244921"/>
                    <a:pt x="521018" y="244921"/>
                  </a:cubicBezTo>
                  <a:cubicBezTo>
                    <a:pt x="531114" y="244921"/>
                    <a:pt x="539306" y="236747"/>
                    <a:pt x="539306" y="226657"/>
                  </a:cubicBezTo>
                  <a:cubicBezTo>
                    <a:pt x="539306" y="216567"/>
                    <a:pt x="531114" y="208392"/>
                    <a:pt x="521018" y="208392"/>
                  </a:cubicBezTo>
                  <a:close/>
                  <a:moveTo>
                    <a:pt x="521018" y="299715"/>
                  </a:moveTo>
                  <a:cubicBezTo>
                    <a:pt x="510922" y="299715"/>
                    <a:pt x="502730" y="307890"/>
                    <a:pt x="502730" y="317979"/>
                  </a:cubicBezTo>
                  <a:cubicBezTo>
                    <a:pt x="502730" y="328069"/>
                    <a:pt x="510922" y="336244"/>
                    <a:pt x="521018" y="336244"/>
                  </a:cubicBezTo>
                  <a:cubicBezTo>
                    <a:pt x="531114" y="336244"/>
                    <a:pt x="539306" y="328069"/>
                    <a:pt x="539306" y="317979"/>
                  </a:cubicBezTo>
                  <a:cubicBezTo>
                    <a:pt x="539306" y="307890"/>
                    <a:pt x="531114" y="299715"/>
                    <a:pt x="521018" y="299715"/>
                  </a:cubicBezTo>
                  <a:close/>
                  <a:moveTo>
                    <a:pt x="566738" y="162731"/>
                  </a:moveTo>
                  <a:cubicBezTo>
                    <a:pt x="556641" y="162731"/>
                    <a:pt x="548450" y="170906"/>
                    <a:pt x="548450" y="180996"/>
                  </a:cubicBezTo>
                  <a:cubicBezTo>
                    <a:pt x="548450" y="191086"/>
                    <a:pt x="556641" y="199260"/>
                    <a:pt x="566738" y="199260"/>
                  </a:cubicBezTo>
                  <a:cubicBezTo>
                    <a:pt x="576835" y="199260"/>
                    <a:pt x="585026" y="191086"/>
                    <a:pt x="585026" y="180996"/>
                  </a:cubicBezTo>
                  <a:cubicBezTo>
                    <a:pt x="585026" y="170906"/>
                    <a:pt x="576835" y="162731"/>
                    <a:pt x="566738" y="162731"/>
                  </a:cubicBezTo>
                  <a:close/>
                  <a:moveTo>
                    <a:pt x="566738" y="528021"/>
                  </a:moveTo>
                  <a:cubicBezTo>
                    <a:pt x="556578" y="527983"/>
                    <a:pt x="548387" y="536164"/>
                    <a:pt x="548323" y="546285"/>
                  </a:cubicBezTo>
                  <a:cubicBezTo>
                    <a:pt x="548260" y="556407"/>
                    <a:pt x="556451" y="564638"/>
                    <a:pt x="566611" y="564676"/>
                  </a:cubicBezTo>
                  <a:cubicBezTo>
                    <a:pt x="576771" y="564714"/>
                    <a:pt x="584962" y="556533"/>
                    <a:pt x="585026" y="546412"/>
                  </a:cubicBezTo>
                  <a:cubicBezTo>
                    <a:pt x="585026" y="546367"/>
                    <a:pt x="585026" y="546330"/>
                    <a:pt x="585026" y="546285"/>
                  </a:cubicBezTo>
                  <a:cubicBezTo>
                    <a:pt x="585026" y="536195"/>
                    <a:pt x="576835" y="528021"/>
                    <a:pt x="566738" y="528021"/>
                  </a:cubicBezTo>
                  <a:close/>
                  <a:moveTo>
                    <a:pt x="566738" y="254054"/>
                  </a:moveTo>
                  <a:cubicBezTo>
                    <a:pt x="556641" y="254054"/>
                    <a:pt x="548450" y="262228"/>
                    <a:pt x="548450" y="272318"/>
                  </a:cubicBezTo>
                  <a:cubicBezTo>
                    <a:pt x="548450" y="282408"/>
                    <a:pt x="556641" y="290583"/>
                    <a:pt x="566738" y="290583"/>
                  </a:cubicBezTo>
                  <a:cubicBezTo>
                    <a:pt x="576835" y="290583"/>
                    <a:pt x="585026" y="282408"/>
                    <a:pt x="585026" y="272318"/>
                  </a:cubicBezTo>
                  <a:cubicBezTo>
                    <a:pt x="584899" y="262304"/>
                    <a:pt x="576771" y="254244"/>
                    <a:pt x="566738" y="254244"/>
                  </a:cubicBezTo>
                  <a:close/>
                  <a:moveTo>
                    <a:pt x="566738" y="345376"/>
                  </a:moveTo>
                  <a:cubicBezTo>
                    <a:pt x="556641" y="345376"/>
                    <a:pt x="548450" y="353551"/>
                    <a:pt x="548450" y="363640"/>
                  </a:cubicBezTo>
                  <a:cubicBezTo>
                    <a:pt x="548450" y="373730"/>
                    <a:pt x="556641" y="381905"/>
                    <a:pt x="566738" y="381905"/>
                  </a:cubicBezTo>
                  <a:cubicBezTo>
                    <a:pt x="576835" y="381905"/>
                    <a:pt x="585026" y="373730"/>
                    <a:pt x="585026" y="363640"/>
                  </a:cubicBezTo>
                  <a:cubicBezTo>
                    <a:pt x="585026" y="353551"/>
                    <a:pt x="576835" y="345376"/>
                    <a:pt x="566738" y="345376"/>
                  </a:cubicBezTo>
                  <a:close/>
                  <a:moveTo>
                    <a:pt x="566738" y="436698"/>
                  </a:moveTo>
                  <a:cubicBezTo>
                    <a:pt x="556641" y="436698"/>
                    <a:pt x="548450" y="444873"/>
                    <a:pt x="548450" y="454963"/>
                  </a:cubicBezTo>
                  <a:cubicBezTo>
                    <a:pt x="548450" y="465053"/>
                    <a:pt x="556641" y="473227"/>
                    <a:pt x="566738" y="473227"/>
                  </a:cubicBezTo>
                  <a:cubicBezTo>
                    <a:pt x="576835" y="473227"/>
                    <a:pt x="585026" y="465053"/>
                    <a:pt x="585026" y="454963"/>
                  </a:cubicBezTo>
                  <a:cubicBezTo>
                    <a:pt x="585026" y="444873"/>
                    <a:pt x="576835" y="436698"/>
                    <a:pt x="566738" y="436698"/>
                  </a:cubicBezTo>
                  <a:close/>
                  <a:moveTo>
                    <a:pt x="338138" y="299715"/>
                  </a:moveTo>
                  <a:cubicBezTo>
                    <a:pt x="328041" y="299715"/>
                    <a:pt x="319849" y="307890"/>
                    <a:pt x="319849" y="317979"/>
                  </a:cubicBezTo>
                  <a:cubicBezTo>
                    <a:pt x="319849" y="328069"/>
                    <a:pt x="328041" y="336244"/>
                    <a:pt x="338138" y="336244"/>
                  </a:cubicBezTo>
                  <a:cubicBezTo>
                    <a:pt x="348235" y="336244"/>
                    <a:pt x="356426" y="328069"/>
                    <a:pt x="356426" y="317979"/>
                  </a:cubicBezTo>
                  <a:cubicBezTo>
                    <a:pt x="356426" y="307890"/>
                    <a:pt x="348235" y="299715"/>
                    <a:pt x="338138" y="299715"/>
                  </a:cubicBezTo>
                  <a:close/>
                  <a:moveTo>
                    <a:pt x="292418" y="16616"/>
                  </a:moveTo>
                  <a:cubicBezTo>
                    <a:pt x="301879" y="16590"/>
                    <a:pt x="309753" y="9392"/>
                    <a:pt x="310579" y="0"/>
                  </a:cubicBezTo>
                  <a:lnTo>
                    <a:pt x="274193" y="0"/>
                  </a:lnTo>
                  <a:cubicBezTo>
                    <a:pt x="275019" y="9443"/>
                    <a:pt x="282956" y="16679"/>
                    <a:pt x="292418" y="16616"/>
                  </a:cubicBezTo>
                  <a:close/>
                  <a:moveTo>
                    <a:pt x="200978" y="16616"/>
                  </a:moveTo>
                  <a:cubicBezTo>
                    <a:pt x="210439" y="16590"/>
                    <a:pt x="218313" y="9392"/>
                    <a:pt x="219139" y="0"/>
                  </a:cubicBezTo>
                  <a:lnTo>
                    <a:pt x="182880" y="0"/>
                  </a:lnTo>
                  <a:cubicBezTo>
                    <a:pt x="183642" y="9392"/>
                    <a:pt x="191516" y="16616"/>
                    <a:pt x="200978" y="16616"/>
                  </a:cubicBezTo>
                  <a:close/>
                  <a:moveTo>
                    <a:pt x="109538" y="16616"/>
                  </a:moveTo>
                  <a:cubicBezTo>
                    <a:pt x="119000" y="16590"/>
                    <a:pt x="126874" y="9392"/>
                    <a:pt x="127699" y="0"/>
                  </a:cubicBezTo>
                  <a:lnTo>
                    <a:pt x="91440" y="0"/>
                  </a:lnTo>
                  <a:cubicBezTo>
                    <a:pt x="92266" y="9380"/>
                    <a:pt x="100140" y="16584"/>
                    <a:pt x="109538" y="16616"/>
                  </a:cubicBezTo>
                  <a:close/>
                  <a:moveTo>
                    <a:pt x="383858" y="16616"/>
                  </a:moveTo>
                  <a:cubicBezTo>
                    <a:pt x="393319" y="16590"/>
                    <a:pt x="401193" y="9392"/>
                    <a:pt x="402019" y="0"/>
                  </a:cubicBezTo>
                  <a:lnTo>
                    <a:pt x="365761" y="0"/>
                  </a:lnTo>
                  <a:cubicBezTo>
                    <a:pt x="366523" y="9392"/>
                    <a:pt x="374397" y="16616"/>
                    <a:pt x="383858" y="16616"/>
                  </a:cubicBezTo>
                  <a:close/>
                  <a:moveTo>
                    <a:pt x="63818" y="25748"/>
                  </a:moveTo>
                  <a:cubicBezTo>
                    <a:pt x="53722" y="25748"/>
                    <a:pt x="45530" y="33922"/>
                    <a:pt x="45530" y="44012"/>
                  </a:cubicBezTo>
                  <a:cubicBezTo>
                    <a:pt x="45530" y="54102"/>
                    <a:pt x="53722" y="62277"/>
                    <a:pt x="63818" y="62277"/>
                  </a:cubicBezTo>
                  <a:cubicBezTo>
                    <a:pt x="73914" y="62277"/>
                    <a:pt x="82106" y="54102"/>
                    <a:pt x="82106" y="44012"/>
                  </a:cubicBezTo>
                  <a:cubicBezTo>
                    <a:pt x="81979" y="33998"/>
                    <a:pt x="73851" y="25938"/>
                    <a:pt x="63818" y="25938"/>
                  </a:cubicBezTo>
                  <a:close/>
                  <a:moveTo>
                    <a:pt x="63818" y="117070"/>
                  </a:moveTo>
                  <a:cubicBezTo>
                    <a:pt x="57341" y="117121"/>
                    <a:pt x="51436" y="120539"/>
                    <a:pt x="48133" y="126076"/>
                  </a:cubicBezTo>
                  <a:lnTo>
                    <a:pt x="65913" y="153409"/>
                  </a:lnTo>
                  <a:cubicBezTo>
                    <a:pt x="75947" y="152699"/>
                    <a:pt x="83503" y="143991"/>
                    <a:pt x="82804" y="133965"/>
                  </a:cubicBezTo>
                  <a:cubicBezTo>
                    <a:pt x="82106" y="124129"/>
                    <a:pt x="73661" y="116633"/>
                    <a:pt x="63818" y="117070"/>
                  </a:cubicBezTo>
                  <a:close/>
                  <a:moveTo>
                    <a:pt x="475298" y="16616"/>
                  </a:moveTo>
                  <a:cubicBezTo>
                    <a:pt x="484760" y="16590"/>
                    <a:pt x="492634" y="9392"/>
                    <a:pt x="493459" y="0"/>
                  </a:cubicBezTo>
                  <a:lnTo>
                    <a:pt x="457200" y="0"/>
                  </a:lnTo>
                  <a:cubicBezTo>
                    <a:pt x="457962" y="9392"/>
                    <a:pt x="465837" y="16616"/>
                    <a:pt x="475298" y="16616"/>
                  </a:cubicBezTo>
                  <a:close/>
                  <a:moveTo>
                    <a:pt x="18098" y="71409"/>
                  </a:moveTo>
                  <a:cubicBezTo>
                    <a:pt x="16511" y="71447"/>
                    <a:pt x="14923" y="71682"/>
                    <a:pt x="13399" y="72107"/>
                  </a:cubicBezTo>
                  <a:cubicBezTo>
                    <a:pt x="19749" y="81746"/>
                    <a:pt x="26099" y="91513"/>
                    <a:pt x="32449" y="101279"/>
                  </a:cubicBezTo>
                  <a:cubicBezTo>
                    <a:pt x="35179" y="98038"/>
                    <a:pt x="36703" y="93922"/>
                    <a:pt x="36703" y="89673"/>
                  </a:cubicBezTo>
                  <a:cubicBezTo>
                    <a:pt x="36703" y="79584"/>
                    <a:pt x="28512" y="71409"/>
                    <a:pt x="18415" y="71409"/>
                  </a:cubicBezTo>
                  <a:cubicBezTo>
                    <a:pt x="18288" y="71409"/>
                    <a:pt x="18224" y="71409"/>
                    <a:pt x="18098" y="71409"/>
                  </a:cubicBezTo>
                  <a:close/>
                  <a:moveTo>
                    <a:pt x="36259" y="0"/>
                  </a:moveTo>
                  <a:lnTo>
                    <a:pt x="0" y="0"/>
                  </a:lnTo>
                  <a:cubicBezTo>
                    <a:pt x="1016" y="10001"/>
                    <a:pt x="9970" y="17275"/>
                    <a:pt x="20003" y="16248"/>
                  </a:cubicBezTo>
                  <a:cubicBezTo>
                    <a:pt x="28575" y="15366"/>
                    <a:pt x="35370" y="8580"/>
                    <a:pt x="36259" y="0"/>
                  </a:cubicBezTo>
                  <a:close/>
                  <a:moveTo>
                    <a:pt x="1115378" y="16616"/>
                  </a:moveTo>
                  <a:cubicBezTo>
                    <a:pt x="1124839" y="16616"/>
                    <a:pt x="1132713" y="9392"/>
                    <a:pt x="1133475" y="0"/>
                  </a:cubicBezTo>
                  <a:lnTo>
                    <a:pt x="1097280" y="0"/>
                  </a:lnTo>
                  <a:cubicBezTo>
                    <a:pt x="1098042" y="9392"/>
                    <a:pt x="1105916" y="16616"/>
                    <a:pt x="1115378" y="16616"/>
                  </a:cubicBezTo>
                  <a:close/>
                  <a:moveTo>
                    <a:pt x="1023938" y="16616"/>
                  </a:moveTo>
                  <a:cubicBezTo>
                    <a:pt x="1033400" y="16616"/>
                    <a:pt x="1041274" y="9392"/>
                    <a:pt x="1042036" y="0"/>
                  </a:cubicBezTo>
                  <a:lnTo>
                    <a:pt x="1005840" y="0"/>
                  </a:lnTo>
                  <a:cubicBezTo>
                    <a:pt x="1006602" y="9392"/>
                    <a:pt x="1014476" y="16616"/>
                    <a:pt x="1023938" y="16616"/>
                  </a:cubicBezTo>
                  <a:close/>
                  <a:moveTo>
                    <a:pt x="932498" y="16616"/>
                  </a:moveTo>
                  <a:cubicBezTo>
                    <a:pt x="941960" y="16616"/>
                    <a:pt x="949834" y="9392"/>
                    <a:pt x="950595" y="0"/>
                  </a:cubicBezTo>
                  <a:lnTo>
                    <a:pt x="914400" y="0"/>
                  </a:lnTo>
                  <a:cubicBezTo>
                    <a:pt x="915162" y="9392"/>
                    <a:pt x="923037" y="16616"/>
                    <a:pt x="932498" y="16616"/>
                  </a:cubicBezTo>
                  <a:close/>
                  <a:moveTo>
                    <a:pt x="109538" y="162478"/>
                  </a:moveTo>
                  <a:cubicBezTo>
                    <a:pt x="99441" y="162478"/>
                    <a:pt x="91249" y="170652"/>
                    <a:pt x="91249" y="180742"/>
                  </a:cubicBezTo>
                  <a:cubicBezTo>
                    <a:pt x="91249" y="190832"/>
                    <a:pt x="99441" y="199007"/>
                    <a:pt x="109538" y="199007"/>
                  </a:cubicBezTo>
                  <a:cubicBezTo>
                    <a:pt x="119635" y="199007"/>
                    <a:pt x="127826" y="190832"/>
                    <a:pt x="127826" y="180742"/>
                  </a:cubicBezTo>
                  <a:cubicBezTo>
                    <a:pt x="127699" y="170754"/>
                    <a:pt x="119571" y="162731"/>
                    <a:pt x="109538" y="162731"/>
                  </a:cubicBezTo>
                  <a:close/>
                  <a:moveTo>
                    <a:pt x="566738" y="16616"/>
                  </a:moveTo>
                  <a:cubicBezTo>
                    <a:pt x="576200" y="16590"/>
                    <a:pt x="584074" y="9392"/>
                    <a:pt x="584899" y="0"/>
                  </a:cubicBezTo>
                  <a:lnTo>
                    <a:pt x="548640" y="0"/>
                  </a:lnTo>
                  <a:cubicBezTo>
                    <a:pt x="549402" y="9392"/>
                    <a:pt x="557276" y="16616"/>
                    <a:pt x="566738" y="16616"/>
                  </a:cubicBezTo>
                  <a:close/>
                  <a:moveTo>
                    <a:pt x="1206818" y="16616"/>
                  </a:moveTo>
                  <a:cubicBezTo>
                    <a:pt x="1216279" y="16616"/>
                    <a:pt x="1224153" y="9392"/>
                    <a:pt x="1224915" y="0"/>
                  </a:cubicBezTo>
                  <a:lnTo>
                    <a:pt x="1188593" y="0"/>
                  </a:lnTo>
                  <a:cubicBezTo>
                    <a:pt x="1189419" y="9443"/>
                    <a:pt x="1197356" y="16679"/>
                    <a:pt x="1206818" y="16616"/>
                  </a:cubicBezTo>
                  <a:close/>
                  <a:moveTo>
                    <a:pt x="841058" y="16616"/>
                  </a:moveTo>
                  <a:cubicBezTo>
                    <a:pt x="850519" y="16616"/>
                    <a:pt x="858393" y="9392"/>
                    <a:pt x="859155" y="0"/>
                  </a:cubicBezTo>
                  <a:lnTo>
                    <a:pt x="822961" y="0"/>
                  </a:lnTo>
                  <a:cubicBezTo>
                    <a:pt x="823723" y="9392"/>
                    <a:pt x="831597" y="16616"/>
                    <a:pt x="841058" y="16616"/>
                  </a:cubicBezTo>
                  <a:close/>
                  <a:moveTo>
                    <a:pt x="658178" y="16616"/>
                  </a:moveTo>
                  <a:cubicBezTo>
                    <a:pt x="667639" y="16590"/>
                    <a:pt x="675513" y="9392"/>
                    <a:pt x="676339" y="0"/>
                  </a:cubicBezTo>
                  <a:lnTo>
                    <a:pt x="640080" y="0"/>
                  </a:lnTo>
                  <a:cubicBezTo>
                    <a:pt x="640842" y="9392"/>
                    <a:pt x="648716" y="16616"/>
                    <a:pt x="658178" y="16616"/>
                  </a:cubicBezTo>
                  <a:close/>
                  <a:moveTo>
                    <a:pt x="749618" y="16616"/>
                  </a:moveTo>
                  <a:cubicBezTo>
                    <a:pt x="759079" y="16616"/>
                    <a:pt x="766953" y="9392"/>
                    <a:pt x="767715" y="0"/>
                  </a:cubicBezTo>
                  <a:lnTo>
                    <a:pt x="731393" y="0"/>
                  </a:lnTo>
                  <a:cubicBezTo>
                    <a:pt x="732219" y="9443"/>
                    <a:pt x="740156" y="16679"/>
                    <a:pt x="749618" y="16616"/>
                  </a:cubicBezTo>
                  <a:close/>
                  <a:moveTo>
                    <a:pt x="200978" y="71409"/>
                  </a:moveTo>
                  <a:cubicBezTo>
                    <a:pt x="190881" y="71409"/>
                    <a:pt x="182690" y="79584"/>
                    <a:pt x="182690" y="89673"/>
                  </a:cubicBezTo>
                  <a:cubicBezTo>
                    <a:pt x="182690" y="99763"/>
                    <a:pt x="190881" y="107938"/>
                    <a:pt x="200978" y="107938"/>
                  </a:cubicBezTo>
                  <a:cubicBezTo>
                    <a:pt x="211075" y="107938"/>
                    <a:pt x="219266" y="99763"/>
                    <a:pt x="219266" y="89673"/>
                  </a:cubicBezTo>
                  <a:cubicBezTo>
                    <a:pt x="219266" y="79584"/>
                    <a:pt x="211075" y="71409"/>
                    <a:pt x="200978" y="71409"/>
                  </a:cubicBezTo>
                  <a:close/>
                  <a:moveTo>
                    <a:pt x="292418" y="162731"/>
                  </a:moveTo>
                  <a:cubicBezTo>
                    <a:pt x="282322" y="162731"/>
                    <a:pt x="274130" y="170906"/>
                    <a:pt x="274130" y="180996"/>
                  </a:cubicBezTo>
                  <a:cubicBezTo>
                    <a:pt x="274130" y="191086"/>
                    <a:pt x="282322" y="199260"/>
                    <a:pt x="292418" y="199260"/>
                  </a:cubicBezTo>
                  <a:cubicBezTo>
                    <a:pt x="302514" y="199260"/>
                    <a:pt x="310706" y="191086"/>
                    <a:pt x="310706" y="180996"/>
                  </a:cubicBezTo>
                  <a:cubicBezTo>
                    <a:pt x="310706" y="170906"/>
                    <a:pt x="302514" y="162731"/>
                    <a:pt x="292418" y="162731"/>
                  </a:cubicBezTo>
                  <a:close/>
                  <a:moveTo>
                    <a:pt x="292418" y="71409"/>
                  </a:moveTo>
                  <a:cubicBezTo>
                    <a:pt x="282322" y="71409"/>
                    <a:pt x="274130" y="79584"/>
                    <a:pt x="274130" y="89673"/>
                  </a:cubicBezTo>
                  <a:cubicBezTo>
                    <a:pt x="274130" y="99763"/>
                    <a:pt x="282322" y="107938"/>
                    <a:pt x="292418" y="107938"/>
                  </a:cubicBezTo>
                  <a:cubicBezTo>
                    <a:pt x="302514" y="107938"/>
                    <a:pt x="310706" y="99763"/>
                    <a:pt x="310706" y="89673"/>
                  </a:cubicBezTo>
                  <a:cubicBezTo>
                    <a:pt x="310706" y="79584"/>
                    <a:pt x="302514" y="71409"/>
                    <a:pt x="292418" y="71409"/>
                  </a:cubicBezTo>
                  <a:close/>
                  <a:moveTo>
                    <a:pt x="292418" y="254054"/>
                  </a:moveTo>
                  <a:cubicBezTo>
                    <a:pt x="282322" y="254054"/>
                    <a:pt x="274130" y="262228"/>
                    <a:pt x="274130" y="272318"/>
                  </a:cubicBezTo>
                  <a:cubicBezTo>
                    <a:pt x="274130" y="282408"/>
                    <a:pt x="282322" y="290583"/>
                    <a:pt x="292418" y="290583"/>
                  </a:cubicBezTo>
                  <a:cubicBezTo>
                    <a:pt x="302514" y="290583"/>
                    <a:pt x="310706" y="282408"/>
                    <a:pt x="310706" y="272318"/>
                  </a:cubicBezTo>
                  <a:cubicBezTo>
                    <a:pt x="310579" y="262304"/>
                    <a:pt x="302451" y="254244"/>
                    <a:pt x="292418" y="254244"/>
                  </a:cubicBezTo>
                  <a:close/>
                  <a:moveTo>
                    <a:pt x="292418" y="345376"/>
                  </a:moveTo>
                  <a:cubicBezTo>
                    <a:pt x="282322" y="345376"/>
                    <a:pt x="274130" y="353551"/>
                    <a:pt x="274130" y="363640"/>
                  </a:cubicBezTo>
                  <a:cubicBezTo>
                    <a:pt x="274130" y="373730"/>
                    <a:pt x="282322" y="381905"/>
                    <a:pt x="292418" y="381905"/>
                  </a:cubicBezTo>
                  <a:cubicBezTo>
                    <a:pt x="302514" y="381905"/>
                    <a:pt x="310706" y="373730"/>
                    <a:pt x="310706" y="363640"/>
                  </a:cubicBezTo>
                  <a:cubicBezTo>
                    <a:pt x="310706" y="353551"/>
                    <a:pt x="302514" y="345376"/>
                    <a:pt x="292418" y="345376"/>
                  </a:cubicBezTo>
                  <a:close/>
                  <a:moveTo>
                    <a:pt x="338138" y="208392"/>
                  </a:moveTo>
                  <a:cubicBezTo>
                    <a:pt x="328041" y="208392"/>
                    <a:pt x="319849" y="216567"/>
                    <a:pt x="319849" y="226657"/>
                  </a:cubicBezTo>
                  <a:cubicBezTo>
                    <a:pt x="319849" y="236747"/>
                    <a:pt x="328041" y="244921"/>
                    <a:pt x="338138" y="244921"/>
                  </a:cubicBezTo>
                  <a:cubicBezTo>
                    <a:pt x="348235" y="244921"/>
                    <a:pt x="356426" y="236747"/>
                    <a:pt x="356426" y="226657"/>
                  </a:cubicBezTo>
                  <a:cubicBezTo>
                    <a:pt x="356426" y="216567"/>
                    <a:pt x="348235" y="208392"/>
                    <a:pt x="338138" y="208392"/>
                  </a:cubicBezTo>
                  <a:close/>
                  <a:moveTo>
                    <a:pt x="109538" y="71409"/>
                  </a:moveTo>
                  <a:cubicBezTo>
                    <a:pt x="99441" y="71409"/>
                    <a:pt x="91249" y="79584"/>
                    <a:pt x="91249" y="89673"/>
                  </a:cubicBezTo>
                  <a:cubicBezTo>
                    <a:pt x="91249" y="99763"/>
                    <a:pt x="99441" y="107938"/>
                    <a:pt x="109538" y="107938"/>
                  </a:cubicBezTo>
                  <a:cubicBezTo>
                    <a:pt x="119635" y="107938"/>
                    <a:pt x="127826" y="99763"/>
                    <a:pt x="127826" y="89673"/>
                  </a:cubicBezTo>
                  <a:cubicBezTo>
                    <a:pt x="127826" y="79584"/>
                    <a:pt x="119635" y="71409"/>
                    <a:pt x="109538" y="71409"/>
                  </a:cubicBezTo>
                  <a:close/>
                  <a:moveTo>
                    <a:pt x="246698" y="25748"/>
                  </a:moveTo>
                  <a:cubicBezTo>
                    <a:pt x="236601" y="25748"/>
                    <a:pt x="228410" y="33922"/>
                    <a:pt x="228410" y="44012"/>
                  </a:cubicBezTo>
                  <a:cubicBezTo>
                    <a:pt x="228410" y="54102"/>
                    <a:pt x="236601" y="62277"/>
                    <a:pt x="246698" y="62277"/>
                  </a:cubicBezTo>
                  <a:cubicBezTo>
                    <a:pt x="256794" y="62277"/>
                    <a:pt x="264986" y="54102"/>
                    <a:pt x="264986" y="44012"/>
                  </a:cubicBezTo>
                  <a:cubicBezTo>
                    <a:pt x="264859" y="33998"/>
                    <a:pt x="256731" y="25938"/>
                    <a:pt x="246698" y="25938"/>
                  </a:cubicBezTo>
                  <a:close/>
                  <a:moveTo>
                    <a:pt x="338138" y="117070"/>
                  </a:moveTo>
                  <a:cubicBezTo>
                    <a:pt x="328041" y="117070"/>
                    <a:pt x="319849" y="125245"/>
                    <a:pt x="319849" y="135335"/>
                  </a:cubicBezTo>
                  <a:cubicBezTo>
                    <a:pt x="319849" y="145424"/>
                    <a:pt x="328041" y="153599"/>
                    <a:pt x="338138" y="153599"/>
                  </a:cubicBezTo>
                  <a:cubicBezTo>
                    <a:pt x="348235" y="153599"/>
                    <a:pt x="356426" y="145424"/>
                    <a:pt x="356426" y="135335"/>
                  </a:cubicBezTo>
                  <a:cubicBezTo>
                    <a:pt x="356426" y="125245"/>
                    <a:pt x="348235" y="117070"/>
                    <a:pt x="338138" y="117070"/>
                  </a:cubicBezTo>
                  <a:close/>
                  <a:moveTo>
                    <a:pt x="658178" y="528021"/>
                  </a:moveTo>
                  <a:cubicBezTo>
                    <a:pt x="648018" y="527983"/>
                    <a:pt x="639826" y="536164"/>
                    <a:pt x="639763" y="546285"/>
                  </a:cubicBezTo>
                  <a:cubicBezTo>
                    <a:pt x="639700" y="556407"/>
                    <a:pt x="647891" y="564638"/>
                    <a:pt x="658051" y="564676"/>
                  </a:cubicBezTo>
                  <a:cubicBezTo>
                    <a:pt x="668211" y="564714"/>
                    <a:pt x="676402" y="556533"/>
                    <a:pt x="676466" y="546412"/>
                  </a:cubicBezTo>
                  <a:cubicBezTo>
                    <a:pt x="676466" y="546367"/>
                    <a:pt x="676466" y="546330"/>
                    <a:pt x="676466" y="546285"/>
                  </a:cubicBezTo>
                  <a:cubicBezTo>
                    <a:pt x="676466" y="536195"/>
                    <a:pt x="668275" y="528021"/>
                    <a:pt x="658178" y="528021"/>
                  </a:cubicBezTo>
                  <a:close/>
                  <a:moveTo>
                    <a:pt x="338138" y="391037"/>
                  </a:moveTo>
                  <a:cubicBezTo>
                    <a:pt x="328041" y="391037"/>
                    <a:pt x="319849" y="399212"/>
                    <a:pt x="319849" y="409302"/>
                  </a:cubicBezTo>
                  <a:cubicBezTo>
                    <a:pt x="319849" y="419391"/>
                    <a:pt x="328041" y="427566"/>
                    <a:pt x="338138" y="427566"/>
                  </a:cubicBezTo>
                  <a:cubicBezTo>
                    <a:pt x="348235" y="427566"/>
                    <a:pt x="356426" y="419391"/>
                    <a:pt x="356426" y="409302"/>
                  </a:cubicBezTo>
                  <a:cubicBezTo>
                    <a:pt x="356426" y="399212"/>
                    <a:pt x="348235" y="391037"/>
                    <a:pt x="338138" y="391037"/>
                  </a:cubicBezTo>
                  <a:close/>
                  <a:moveTo>
                    <a:pt x="155258" y="25748"/>
                  </a:moveTo>
                  <a:cubicBezTo>
                    <a:pt x="145162" y="25748"/>
                    <a:pt x="136970" y="33922"/>
                    <a:pt x="136970" y="44012"/>
                  </a:cubicBezTo>
                  <a:cubicBezTo>
                    <a:pt x="136970" y="54102"/>
                    <a:pt x="145162" y="62277"/>
                    <a:pt x="155258" y="62277"/>
                  </a:cubicBezTo>
                  <a:cubicBezTo>
                    <a:pt x="165354" y="62277"/>
                    <a:pt x="173546" y="54102"/>
                    <a:pt x="173546" y="44012"/>
                  </a:cubicBezTo>
                  <a:cubicBezTo>
                    <a:pt x="173419" y="33998"/>
                    <a:pt x="165291" y="25938"/>
                    <a:pt x="155258" y="25938"/>
                  </a:cubicBezTo>
                  <a:close/>
                  <a:moveTo>
                    <a:pt x="155258" y="117070"/>
                  </a:moveTo>
                  <a:cubicBezTo>
                    <a:pt x="145162" y="117070"/>
                    <a:pt x="136970" y="125245"/>
                    <a:pt x="136970" y="135335"/>
                  </a:cubicBezTo>
                  <a:cubicBezTo>
                    <a:pt x="136970" y="145424"/>
                    <a:pt x="145162" y="153599"/>
                    <a:pt x="155258" y="153599"/>
                  </a:cubicBezTo>
                  <a:cubicBezTo>
                    <a:pt x="165354" y="153599"/>
                    <a:pt x="173546" y="145424"/>
                    <a:pt x="173546" y="135335"/>
                  </a:cubicBezTo>
                  <a:cubicBezTo>
                    <a:pt x="173546" y="125245"/>
                    <a:pt x="165354" y="117070"/>
                    <a:pt x="155258" y="117070"/>
                  </a:cubicBezTo>
                  <a:close/>
                  <a:moveTo>
                    <a:pt x="200978" y="254054"/>
                  </a:moveTo>
                  <a:cubicBezTo>
                    <a:pt x="190881" y="254054"/>
                    <a:pt x="182690" y="262228"/>
                    <a:pt x="182690" y="272318"/>
                  </a:cubicBezTo>
                  <a:cubicBezTo>
                    <a:pt x="182690" y="282408"/>
                    <a:pt x="190881" y="290583"/>
                    <a:pt x="200978" y="290583"/>
                  </a:cubicBezTo>
                  <a:cubicBezTo>
                    <a:pt x="211075" y="290583"/>
                    <a:pt x="219266" y="282408"/>
                    <a:pt x="219266" y="272318"/>
                  </a:cubicBezTo>
                  <a:cubicBezTo>
                    <a:pt x="219139" y="262304"/>
                    <a:pt x="211011" y="254244"/>
                    <a:pt x="200978" y="254244"/>
                  </a:cubicBezTo>
                  <a:close/>
                  <a:moveTo>
                    <a:pt x="155258" y="208392"/>
                  </a:moveTo>
                  <a:cubicBezTo>
                    <a:pt x="145162" y="208392"/>
                    <a:pt x="136970" y="216567"/>
                    <a:pt x="136970" y="226657"/>
                  </a:cubicBezTo>
                  <a:cubicBezTo>
                    <a:pt x="136970" y="236747"/>
                    <a:pt x="145162" y="244921"/>
                    <a:pt x="155258" y="244921"/>
                  </a:cubicBezTo>
                  <a:cubicBezTo>
                    <a:pt x="165354" y="244921"/>
                    <a:pt x="173546" y="236747"/>
                    <a:pt x="173546" y="226657"/>
                  </a:cubicBezTo>
                  <a:cubicBezTo>
                    <a:pt x="173546" y="216567"/>
                    <a:pt x="165354" y="208392"/>
                    <a:pt x="155258" y="208392"/>
                  </a:cubicBezTo>
                  <a:close/>
                  <a:moveTo>
                    <a:pt x="200978" y="162731"/>
                  </a:moveTo>
                  <a:cubicBezTo>
                    <a:pt x="190881" y="162731"/>
                    <a:pt x="182690" y="170906"/>
                    <a:pt x="182690" y="180996"/>
                  </a:cubicBezTo>
                  <a:cubicBezTo>
                    <a:pt x="182690" y="191086"/>
                    <a:pt x="190881" y="199260"/>
                    <a:pt x="200978" y="199260"/>
                  </a:cubicBezTo>
                  <a:cubicBezTo>
                    <a:pt x="211075" y="199260"/>
                    <a:pt x="219266" y="191086"/>
                    <a:pt x="219266" y="180996"/>
                  </a:cubicBezTo>
                  <a:cubicBezTo>
                    <a:pt x="219266" y="170906"/>
                    <a:pt x="211075" y="162731"/>
                    <a:pt x="200978" y="162731"/>
                  </a:cubicBezTo>
                  <a:close/>
                  <a:moveTo>
                    <a:pt x="246698" y="208392"/>
                  </a:moveTo>
                  <a:cubicBezTo>
                    <a:pt x="236601" y="208392"/>
                    <a:pt x="228410" y="216567"/>
                    <a:pt x="228410" y="226657"/>
                  </a:cubicBezTo>
                  <a:cubicBezTo>
                    <a:pt x="228410" y="236747"/>
                    <a:pt x="236601" y="244921"/>
                    <a:pt x="246698" y="244921"/>
                  </a:cubicBezTo>
                  <a:cubicBezTo>
                    <a:pt x="256794" y="244921"/>
                    <a:pt x="264986" y="236747"/>
                    <a:pt x="264986" y="226657"/>
                  </a:cubicBezTo>
                  <a:cubicBezTo>
                    <a:pt x="264986" y="216567"/>
                    <a:pt x="256794" y="208392"/>
                    <a:pt x="246698" y="208392"/>
                  </a:cubicBezTo>
                  <a:close/>
                  <a:moveTo>
                    <a:pt x="246698" y="299715"/>
                  </a:moveTo>
                  <a:cubicBezTo>
                    <a:pt x="236601" y="299715"/>
                    <a:pt x="228410" y="307890"/>
                    <a:pt x="228410" y="317979"/>
                  </a:cubicBezTo>
                  <a:cubicBezTo>
                    <a:pt x="228410" y="328069"/>
                    <a:pt x="236601" y="336244"/>
                    <a:pt x="246698" y="336244"/>
                  </a:cubicBezTo>
                  <a:cubicBezTo>
                    <a:pt x="256794" y="336244"/>
                    <a:pt x="264986" y="328069"/>
                    <a:pt x="264986" y="317979"/>
                  </a:cubicBezTo>
                  <a:cubicBezTo>
                    <a:pt x="264986" y="307890"/>
                    <a:pt x="256794" y="299715"/>
                    <a:pt x="246698" y="299715"/>
                  </a:cubicBezTo>
                  <a:close/>
                  <a:moveTo>
                    <a:pt x="338138" y="25748"/>
                  </a:moveTo>
                  <a:cubicBezTo>
                    <a:pt x="328041" y="25748"/>
                    <a:pt x="319849" y="33922"/>
                    <a:pt x="319849" y="44012"/>
                  </a:cubicBezTo>
                  <a:cubicBezTo>
                    <a:pt x="319849" y="54102"/>
                    <a:pt x="328041" y="62277"/>
                    <a:pt x="338138" y="62277"/>
                  </a:cubicBezTo>
                  <a:cubicBezTo>
                    <a:pt x="348235" y="62277"/>
                    <a:pt x="356426" y="54102"/>
                    <a:pt x="356426" y="44012"/>
                  </a:cubicBezTo>
                  <a:cubicBezTo>
                    <a:pt x="356299" y="33998"/>
                    <a:pt x="348171" y="25938"/>
                    <a:pt x="338138" y="25938"/>
                  </a:cubicBezTo>
                  <a:close/>
                  <a:moveTo>
                    <a:pt x="246698" y="117070"/>
                  </a:moveTo>
                  <a:cubicBezTo>
                    <a:pt x="236601" y="117070"/>
                    <a:pt x="228410" y="125245"/>
                    <a:pt x="228410" y="135335"/>
                  </a:cubicBezTo>
                  <a:cubicBezTo>
                    <a:pt x="228410" y="145424"/>
                    <a:pt x="236601" y="153599"/>
                    <a:pt x="246698" y="153599"/>
                  </a:cubicBezTo>
                  <a:cubicBezTo>
                    <a:pt x="256794" y="153599"/>
                    <a:pt x="264986" y="145424"/>
                    <a:pt x="264986" y="135335"/>
                  </a:cubicBezTo>
                  <a:cubicBezTo>
                    <a:pt x="264986" y="125245"/>
                    <a:pt x="256794" y="117070"/>
                    <a:pt x="246698" y="117070"/>
                  </a:cubicBezTo>
                  <a:close/>
                  <a:moveTo>
                    <a:pt x="1023938" y="345376"/>
                  </a:moveTo>
                  <a:cubicBezTo>
                    <a:pt x="1013841" y="345376"/>
                    <a:pt x="1005650" y="353551"/>
                    <a:pt x="1005650" y="363640"/>
                  </a:cubicBezTo>
                  <a:cubicBezTo>
                    <a:pt x="1005650" y="373730"/>
                    <a:pt x="1013841" y="381905"/>
                    <a:pt x="1023938" y="381905"/>
                  </a:cubicBezTo>
                  <a:cubicBezTo>
                    <a:pt x="1034035" y="381905"/>
                    <a:pt x="1042226" y="373730"/>
                    <a:pt x="1042226" y="363640"/>
                  </a:cubicBezTo>
                  <a:cubicBezTo>
                    <a:pt x="1042226" y="353551"/>
                    <a:pt x="1034035" y="345376"/>
                    <a:pt x="1023938" y="345376"/>
                  </a:cubicBezTo>
                  <a:close/>
                  <a:moveTo>
                    <a:pt x="978218" y="25748"/>
                  </a:moveTo>
                  <a:cubicBezTo>
                    <a:pt x="968122" y="25748"/>
                    <a:pt x="959930" y="33922"/>
                    <a:pt x="959930" y="44012"/>
                  </a:cubicBezTo>
                  <a:cubicBezTo>
                    <a:pt x="959930" y="54102"/>
                    <a:pt x="968122" y="62277"/>
                    <a:pt x="978218" y="62277"/>
                  </a:cubicBezTo>
                  <a:cubicBezTo>
                    <a:pt x="988314" y="62277"/>
                    <a:pt x="996506" y="54102"/>
                    <a:pt x="996506" y="44012"/>
                  </a:cubicBezTo>
                  <a:cubicBezTo>
                    <a:pt x="996379" y="33998"/>
                    <a:pt x="988251" y="25938"/>
                    <a:pt x="978218" y="25938"/>
                  </a:cubicBezTo>
                  <a:close/>
                  <a:moveTo>
                    <a:pt x="1023938" y="436698"/>
                  </a:moveTo>
                  <a:cubicBezTo>
                    <a:pt x="1013841" y="436698"/>
                    <a:pt x="1005650" y="444873"/>
                    <a:pt x="1005650" y="454963"/>
                  </a:cubicBezTo>
                  <a:cubicBezTo>
                    <a:pt x="1005650" y="465053"/>
                    <a:pt x="1013841" y="473227"/>
                    <a:pt x="1023938" y="473227"/>
                  </a:cubicBezTo>
                  <a:cubicBezTo>
                    <a:pt x="1034035" y="473227"/>
                    <a:pt x="1042226" y="465053"/>
                    <a:pt x="1042226" y="454963"/>
                  </a:cubicBezTo>
                  <a:cubicBezTo>
                    <a:pt x="1042226" y="444873"/>
                    <a:pt x="1034035" y="436698"/>
                    <a:pt x="1023938" y="436698"/>
                  </a:cubicBezTo>
                  <a:close/>
                  <a:moveTo>
                    <a:pt x="978218" y="117070"/>
                  </a:moveTo>
                  <a:cubicBezTo>
                    <a:pt x="968122" y="117070"/>
                    <a:pt x="959930" y="125245"/>
                    <a:pt x="959930" y="135335"/>
                  </a:cubicBezTo>
                  <a:cubicBezTo>
                    <a:pt x="959930" y="145424"/>
                    <a:pt x="968122" y="153599"/>
                    <a:pt x="978218" y="153599"/>
                  </a:cubicBezTo>
                  <a:cubicBezTo>
                    <a:pt x="988314" y="153599"/>
                    <a:pt x="996506" y="145424"/>
                    <a:pt x="996506" y="135335"/>
                  </a:cubicBezTo>
                  <a:cubicBezTo>
                    <a:pt x="996506" y="125245"/>
                    <a:pt x="988314" y="117070"/>
                    <a:pt x="978218" y="117070"/>
                  </a:cubicBezTo>
                  <a:close/>
                  <a:moveTo>
                    <a:pt x="1069658" y="391037"/>
                  </a:moveTo>
                  <a:cubicBezTo>
                    <a:pt x="1059562" y="391037"/>
                    <a:pt x="1051370" y="399212"/>
                    <a:pt x="1051370" y="409302"/>
                  </a:cubicBezTo>
                  <a:cubicBezTo>
                    <a:pt x="1051370" y="419391"/>
                    <a:pt x="1059562" y="427566"/>
                    <a:pt x="1069658" y="427566"/>
                  </a:cubicBezTo>
                  <a:cubicBezTo>
                    <a:pt x="1079754" y="427566"/>
                    <a:pt x="1087946" y="419391"/>
                    <a:pt x="1087946" y="409302"/>
                  </a:cubicBezTo>
                  <a:cubicBezTo>
                    <a:pt x="1087946" y="399212"/>
                    <a:pt x="1079754" y="391037"/>
                    <a:pt x="1069658" y="391037"/>
                  </a:cubicBezTo>
                  <a:close/>
                  <a:moveTo>
                    <a:pt x="1023938" y="254054"/>
                  </a:moveTo>
                  <a:cubicBezTo>
                    <a:pt x="1013841" y="254054"/>
                    <a:pt x="1005650" y="262228"/>
                    <a:pt x="1005650" y="272318"/>
                  </a:cubicBezTo>
                  <a:cubicBezTo>
                    <a:pt x="1005650" y="282408"/>
                    <a:pt x="1013841" y="290583"/>
                    <a:pt x="1023938" y="290583"/>
                  </a:cubicBezTo>
                  <a:cubicBezTo>
                    <a:pt x="1034035" y="290583"/>
                    <a:pt x="1042226" y="282408"/>
                    <a:pt x="1042226" y="272318"/>
                  </a:cubicBezTo>
                  <a:cubicBezTo>
                    <a:pt x="1042099" y="262304"/>
                    <a:pt x="1033971" y="254244"/>
                    <a:pt x="1023938" y="254244"/>
                  </a:cubicBezTo>
                  <a:close/>
                  <a:moveTo>
                    <a:pt x="1023938" y="71409"/>
                  </a:moveTo>
                  <a:cubicBezTo>
                    <a:pt x="1013841" y="71409"/>
                    <a:pt x="1005650" y="79584"/>
                    <a:pt x="1005650" y="89673"/>
                  </a:cubicBezTo>
                  <a:cubicBezTo>
                    <a:pt x="1005650" y="99763"/>
                    <a:pt x="1013841" y="107938"/>
                    <a:pt x="1023938" y="107938"/>
                  </a:cubicBezTo>
                  <a:cubicBezTo>
                    <a:pt x="1034035" y="107938"/>
                    <a:pt x="1042226" y="99763"/>
                    <a:pt x="1042226" y="89673"/>
                  </a:cubicBezTo>
                  <a:cubicBezTo>
                    <a:pt x="1042226" y="79584"/>
                    <a:pt x="1034035" y="71409"/>
                    <a:pt x="1023938" y="71409"/>
                  </a:cubicBezTo>
                  <a:close/>
                  <a:moveTo>
                    <a:pt x="978218" y="208392"/>
                  </a:moveTo>
                  <a:cubicBezTo>
                    <a:pt x="968122" y="208392"/>
                    <a:pt x="959930" y="216567"/>
                    <a:pt x="959930" y="226657"/>
                  </a:cubicBezTo>
                  <a:cubicBezTo>
                    <a:pt x="959930" y="236747"/>
                    <a:pt x="968122" y="244921"/>
                    <a:pt x="978218" y="244921"/>
                  </a:cubicBezTo>
                  <a:cubicBezTo>
                    <a:pt x="988314" y="244921"/>
                    <a:pt x="996506" y="236747"/>
                    <a:pt x="996506" y="226657"/>
                  </a:cubicBezTo>
                  <a:cubicBezTo>
                    <a:pt x="996506" y="216567"/>
                    <a:pt x="988314" y="208392"/>
                    <a:pt x="978218" y="208392"/>
                  </a:cubicBezTo>
                  <a:close/>
                  <a:moveTo>
                    <a:pt x="1023938" y="162731"/>
                  </a:moveTo>
                  <a:cubicBezTo>
                    <a:pt x="1013841" y="162731"/>
                    <a:pt x="1005650" y="170906"/>
                    <a:pt x="1005650" y="180996"/>
                  </a:cubicBezTo>
                  <a:cubicBezTo>
                    <a:pt x="1005650" y="191086"/>
                    <a:pt x="1013841" y="199260"/>
                    <a:pt x="1023938" y="199260"/>
                  </a:cubicBezTo>
                  <a:cubicBezTo>
                    <a:pt x="1034035" y="199260"/>
                    <a:pt x="1042226" y="191086"/>
                    <a:pt x="1042226" y="180996"/>
                  </a:cubicBezTo>
                  <a:cubicBezTo>
                    <a:pt x="1042226" y="170906"/>
                    <a:pt x="1034035" y="162731"/>
                    <a:pt x="1023938" y="162731"/>
                  </a:cubicBezTo>
                  <a:close/>
                  <a:moveTo>
                    <a:pt x="932498" y="528021"/>
                  </a:moveTo>
                  <a:cubicBezTo>
                    <a:pt x="922338" y="527983"/>
                    <a:pt x="914147" y="536164"/>
                    <a:pt x="914083" y="546285"/>
                  </a:cubicBezTo>
                  <a:cubicBezTo>
                    <a:pt x="914019" y="556407"/>
                    <a:pt x="922211" y="564638"/>
                    <a:pt x="932371" y="564676"/>
                  </a:cubicBezTo>
                  <a:cubicBezTo>
                    <a:pt x="942531" y="564714"/>
                    <a:pt x="950723" y="556533"/>
                    <a:pt x="950786" y="546412"/>
                  </a:cubicBezTo>
                  <a:cubicBezTo>
                    <a:pt x="950786" y="546367"/>
                    <a:pt x="950786" y="546330"/>
                    <a:pt x="950786" y="546285"/>
                  </a:cubicBezTo>
                  <a:cubicBezTo>
                    <a:pt x="950786" y="536195"/>
                    <a:pt x="942594" y="528021"/>
                    <a:pt x="932498" y="528021"/>
                  </a:cubicBezTo>
                  <a:close/>
                  <a:moveTo>
                    <a:pt x="932498" y="436698"/>
                  </a:moveTo>
                  <a:cubicBezTo>
                    <a:pt x="922401" y="436698"/>
                    <a:pt x="914210" y="444873"/>
                    <a:pt x="914210" y="454963"/>
                  </a:cubicBezTo>
                  <a:cubicBezTo>
                    <a:pt x="914210" y="465053"/>
                    <a:pt x="922401" y="473227"/>
                    <a:pt x="932498" y="473227"/>
                  </a:cubicBezTo>
                  <a:cubicBezTo>
                    <a:pt x="942594" y="473227"/>
                    <a:pt x="950786" y="465053"/>
                    <a:pt x="950786" y="454963"/>
                  </a:cubicBezTo>
                  <a:cubicBezTo>
                    <a:pt x="950786" y="444873"/>
                    <a:pt x="942594" y="436698"/>
                    <a:pt x="932498" y="436698"/>
                  </a:cubicBezTo>
                  <a:close/>
                  <a:moveTo>
                    <a:pt x="932498" y="345376"/>
                  </a:moveTo>
                  <a:cubicBezTo>
                    <a:pt x="922401" y="345376"/>
                    <a:pt x="914210" y="353551"/>
                    <a:pt x="914210" y="363640"/>
                  </a:cubicBezTo>
                  <a:cubicBezTo>
                    <a:pt x="914210" y="373730"/>
                    <a:pt x="922401" y="381905"/>
                    <a:pt x="932498" y="381905"/>
                  </a:cubicBezTo>
                  <a:cubicBezTo>
                    <a:pt x="942594" y="381905"/>
                    <a:pt x="950786" y="373730"/>
                    <a:pt x="950786" y="363640"/>
                  </a:cubicBezTo>
                  <a:cubicBezTo>
                    <a:pt x="950786" y="353551"/>
                    <a:pt x="942594" y="345376"/>
                    <a:pt x="932498" y="345376"/>
                  </a:cubicBezTo>
                  <a:close/>
                  <a:moveTo>
                    <a:pt x="1069658" y="299715"/>
                  </a:moveTo>
                  <a:cubicBezTo>
                    <a:pt x="1059562" y="299715"/>
                    <a:pt x="1051370" y="307890"/>
                    <a:pt x="1051370" y="317979"/>
                  </a:cubicBezTo>
                  <a:cubicBezTo>
                    <a:pt x="1051370" y="328069"/>
                    <a:pt x="1059562" y="336244"/>
                    <a:pt x="1069658" y="336244"/>
                  </a:cubicBezTo>
                  <a:cubicBezTo>
                    <a:pt x="1079754" y="336244"/>
                    <a:pt x="1087946" y="328069"/>
                    <a:pt x="1087946" y="317979"/>
                  </a:cubicBezTo>
                  <a:cubicBezTo>
                    <a:pt x="1087946" y="307890"/>
                    <a:pt x="1079754" y="299715"/>
                    <a:pt x="1069658" y="299715"/>
                  </a:cubicBezTo>
                  <a:close/>
                  <a:moveTo>
                    <a:pt x="886778" y="25748"/>
                  </a:moveTo>
                  <a:cubicBezTo>
                    <a:pt x="876681" y="25748"/>
                    <a:pt x="868490" y="33922"/>
                    <a:pt x="868490" y="44012"/>
                  </a:cubicBezTo>
                  <a:cubicBezTo>
                    <a:pt x="868490" y="54102"/>
                    <a:pt x="876681" y="62277"/>
                    <a:pt x="886778" y="62277"/>
                  </a:cubicBezTo>
                  <a:cubicBezTo>
                    <a:pt x="896875" y="62277"/>
                    <a:pt x="905066" y="54102"/>
                    <a:pt x="905066" y="44012"/>
                  </a:cubicBezTo>
                  <a:cubicBezTo>
                    <a:pt x="904939" y="33998"/>
                    <a:pt x="896811" y="25938"/>
                    <a:pt x="886778" y="25938"/>
                  </a:cubicBezTo>
                  <a:close/>
                  <a:moveTo>
                    <a:pt x="932498" y="162731"/>
                  </a:moveTo>
                  <a:cubicBezTo>
                    <a:pt x="922401" y="162731"/>
                    <a:pt x="914210" y="170906"/>
                    <a:pt x="914210" y="180996"/>
                  </a:cubicBezTo>
                  <a:cubicBezTo>
                    <a:pt x="914210" y="191086"/>
                    <a:pt x="922401" y="199260"/>
                    <a:pt x="932498" y="199260"/>
                  </a:cubicBezTo>
                  <a:cubicBezTo>
                    <a:pt x="942594" y="199260"/>
                    <a:pt x="950786" y="191086"/>
                    <a:pt x="950786" y="180996"/>
                  </a:cubicBezTo>
                  <a:cubicBezTo>
                    <a:pt x="950786" y="170906"/>
                    <a:pt x="942594" y="162731"/>
                    <a:pt x="932498" y="162731"/>
                  </a:cubicBezTo>
                  <a:close/>
                  <a:moveTo>
                    <a:pt x="978218" y="482359"/>
                  </a:moveTo>
                  <a:cubicBezTo>
                    <a:pt x="968122" y="482359"/>
                    <a:pt x="959930" y="490534"/>
                    <a:pt x="959930" y="500624"/>
                  </a:cubicBezTo>
                  <a:cubicBezTo>
                    <a:pt x="959930" y="510714"/>
                    <a:pt x="968122" y="518888"/>
                    <a:pt x="978218" y="518888"/>
                  </a:cubicBezTo>
                  <a:cubicBezTo>
                    <a:pt x="988314" y="518888"/>
                    <a:pt x="996506" y="510714"/>
                    <a:pt x="996506" y="500624"/>
                  </a:cubicBezTo>
                  <a:cubicBezTo>
                    <a:pt x="996379" y="490610"/>
                    <a:pt x="988251" y="482550"/>
                    <a:pt x="978218" y="482550"/>
                  </a:cubicBezTo>
                  <a:close/>
                  <a:moveTo>
                    <a:pt x="978218" y="299715"/>
                  </a:moveTo>
                  <a:cubicBezTo>
                    <a:pt x="968122" y="299715"/>
                    <a:pt x="959930" y="307890"/>
                    <a:pt x="959930" y="317979"/>
                  </a:cubicBezTo>
                  <a:cubicBezTo>
                    <a:pt x="959930" y="328069"/>
                    <a:pt x="968122" y="336244"/>
                    <a:pt x="978218" y="336244"/>
                  </a:cubicBezTo>
                  <a:cubicBezTo>
                    <a:pt x="988314" y="336244"/>
                    <a:pt x="996506" y="328069"/>
                    <a:pt x="996506" y="317979"/>
                  </a:cubicBezTo>
                  <a:cubicBezTo>
                    <a:pt x="996506" y="307890"/>
                    <a:pt x="988314" y="299715"/>
                    <a:pt x="978218" y="299715"/>
                  </a:cubicBezTo>
                  <a:close/>
                  <a:moveTo>
                    <a:pt x="978218" y="391037"/>
                  </a:moveTo>
                  <a:cubicBezTo>
                    <a:pt x="968122" y="391037"/>
                    <a:pt x="959930" y="399212"/>
                    <a:pt x="959930" y="409302"/>
                  </a:cubicBezTo>
                  <a:cubicBezTo>
                    <a:pt x="959930" y="419391"/>
                    <a:pt x="968122" y="427566"/>
                    <a:pt x="978218" y="427566"/>
                  </a:cubicBezTo>
                  <a:cubicBezTo>
                    <a:pt x="988314" y="427566"/>
                    <a:pt x="996506" y="419391"/>
                    <a:pt x="996506" y="409302"/>
                  </a:cubicBezTo>
                  <a:cubicBezTo>
                    <a:pt x="996506" y="399212"/>
                    <a:pt x="988314" y="391037"/>
                    <a:pt x="978218" y="391037"/>
                  </a:cubicBezTo>
                  <a:close/>
                  <a:moveTo>
                    <a:pt x="932498" y="71409"/>
                  </a:moveTo>
                  <a:cubicBezTo>
                    <a:pt x="922401" y="71409"/>
                    <a:pt x="914210" y="79584"/>
                    <a:pt x="914210" y="89673"/>
                  </a:cubicBezTo>
                  <a:cubicBezTo>
                    <a:pt x="914210" y="99763"/>
                    <a:pt x="922401" y="107938"/>
                    <a:pt x="932498" y="107938"/>
                  </a:cubicBezTo>
                  <a:cubicBezTo>
                    <a:pt x="942594" y="107938"/>
                    <a:pt x="950786" y="99763"/>
                    <a:pt x="950786" y="89673"/>
                  </a:cubicBezTo>
                  <a:cubicBezTo>
                    <a:pt x="950786" y="79584"/>
                    <a:pt x="942594" y="71409"/>
                    <a:pt x="932498" y="71409"/>
                  </a:cubicBezTo>
                  <a:close/>
                  <a:moveTo>
                    <a:pt x="932498" y="254054"/>
                  </a:moveTo>
                  <a:cubicBezTo>
                    <a:pt x="922401" y="254054"/>
                    <a:pt x="914210" y="262228"/>
                    <a:pt x="914210" y="272318"/>
                  </a:cubicBezTo>
                  <a:cubicBezTo>
                    <a:pt x="914210" y="282408"/>
                    <a:pt x="922401" y="290583"/>
                    <a:pt x="932498" y="290583"/>
                  </a:cubicBezTo>
                  <a:cubicBezTo>
                    <a:pt x="942594" y="290583"/>
                    <a:pt x="950786" y="282408"/>
                    <a:pt x="950786" y="272318"/>
                  </a:cubicBezTo>
                  <a:cubicBezTo>
                    <a:pt x="950659" y="262304"/>
                    <a:pt x="942531" y="254244"/>
                    <a:pt x="932498" y="254244"/>
                  </a:cubicBezTo>
                  <a:close/>
                  <a:moveTo>
                    <a:pt x="1206818" y="162731"/>
                  </a:moveTo>
                  <a:cubicBezTo>
                    <a:pt x="1196722" y="162731"/>
                    <a:pt x="1188530" y="170906"/>
                    <a:pt x="1188530" y="180996"/>
                  </a:cubicBezTo>
                  <a:cubicBezTo>
                    <a:pt x="1188530" y="191086"/>
                    <a:pt x="1196722" y="199260"/>
                    <a:pt x="1206818" y="199260"/>
                  </a:cubicBezTo>
                  <a:cubicBezTo>
                    <a:pt x="1216914" y="199260"/>
                    <a:pt x="1225106" y="191086"/>
                    <a:pt x="1225106" y="180996"/>
                  </a:cubicBezTo>
                  <a:cubicBezTo>
                    <a:pt x="1225106" y="170906"/>
                    <a:pt x="1216914" y="162731"/>
                    <a:pt x="1206818" y="162731"/>
                  </a:cubicBezTo>
                  <a:close/>
                  <a:moveTo>
                    <a:pt x="1206818" y="71409"/>
                  </a:moveTo>
                  <a:cubicBezTo>
                    <a:pt x="1196722" y="71409"/>
                    <a:pt x="1188530" y="79584"/>
                    <a:pt x="1188530" y="89673"/>
                  </a:cubicBezTo>
                  <a:cubicBezTo>
                    <a:pt x="1188530" y="99763"/>
                    <a:pt x="1196722" y="107938"/>
                    <a:pt x="1206818" y="107938"/>
                  </a:cubicBezTo>
                  <a:cubicBezTo>
                    <a:pt x="1216914" y="107938"/>
                    <a:pt x="1225106" y="99763"/>
                    <a:pt x="1225106" y="89673"/>
                  </a:cubicBezTo>
                  <a:cubicBezTo>
                    <a:pt x="1225106" y="79584"/>
                    <a:pt x="1216914" y="71409"/>
                    <a:pt x="1206818" y="71409"/>
                  </a:cubicBezTo>
                  <a:close/>
                  <a:moveTo>
                    <a:pt x="1188593" y="272318"/>
                  </a:moveTo>
                  <a:cubicBezTo>
                    <a:pt x="1188593" y="276599"/>
                    <a:pt x="1190117" y="280734"/>
                    <a:pt x="1192912" y="283987"/>
                  </a:cubicBezTo>
                  <a:cubicBezTo>
                    <a:pt x="1198309" y="274221"/>
                    <a:pt x="1203706" y="264327"/>
                    <a:pt x="1209104" y="254307"/>
                  </a:cubicBezTo>
                  <a:cubicBezTo>
                    <a:pt x="1208342" y="254244"/>
                    <a:pt x="1207643" y="254244"/>
                    <a:pt x="1206881" y="254307"/>
                  </a:cubicBezTo>
                  <a:cubicBezTo>
                    <a:pt x="1196849" y="254307"/>
                    <a:pt x="1188721" y="262330"/>
                    <a:pt x="1188593" y="272318"/>
                  </a:cubicBezTo>
                  <a:close/>
                  <a:moveTo>
                    <a:pt x="658241" y="436698"/>
                  </a:moveTo>
                  <a:cubicBezTo>
                    <a:pt x="648145" y="436698"/>
                    <a:pt x="639953" y="444873"/>
                    <a:pt x="639953" y="454963"/>
                  </a:cubicBezTo>
                  <a:cubicBezTo>
                    <a:pt x="639953" y="465053"/>
                    <a:pt x="648145" y="473227"/>
                    <a:pt x="658241" y="473227"/>
                  </a:cubicBezTo>
                  <a:cubicBezTo>
                    <a:pt x="668338" y="473227"/>
                    <a:pt x="676529" y="465053"/>
                    <a:pt x="676529" y="454963"/>
                  </a:cubicBezTo>
                  <a:cubicBezTo>
                    <a:pt x="676529" y="444873"/>
                    <a:pt x="668338" y="436698"/>
                    <a:pt x="658241" y="436698"/>
                  </a:cubicBezTo>
                  <a:cubicBezTo>
                    <a:pt x="658241" y="436698"/>
                    <a:pt x="658178" y="436698"/>
                    <a:pt x="658178" y="436698"/>
                  </a:cubicBezTo>
                  <a:close/>
                  <a:moveTo>
                    <a:pt x="1161162" y="25748"/>
                  </a:moveTo>
                  <a:cubicBezTo>
                    <a:pt x="1151065" y="25748"/>
                    <a:pt x="1142874" y="33922"/>
                    <a:pt x="1142874" y="44012"/>
                  </a:cubicBezTo>
                  <a:cubicBezTo>
                    <a:pt x="1142874" y="54102"/>
                    <a:pt x="1151065" y="62277"/>
                    <a:pt x="1161162" y="62277"/>
                  </a:cubicBezTo>
                  <a:cubicBezTo>
                    <a:pt x="1171258" y="62277"/>
                    <a:pt x="1179450" y="54102"/>
                    <a:pt x="1179450" y="44012"/>
                  </a:cubicBezTo>
                  <a:cubicBezTo>
                    <a:pt x="1179323" y="33973"/>
                    <a:pt x="1171131" y="25900"/>
                    <a:pt x="1161098" y="25938"/>
                  </a:cubicBezTo>
                  <a:close/>
                  <a:moveTo>
                    <a:pt x="1280034" y="89673"/>
                  </a:moveTo>
                  <a:cubicBezTo>
                    <a:pt x="1280034" y="93859"/>
                    <a:pt x="1281494" y="97911"/>
                    <a:pt x="1284161" y="101152"/>
                  </a:cubicBezTo>
                  <a:cubicBezTo>
                    <a:pt x="1288606" y="91322"/>
                    <a:pt x="1293051" y="81493"/>
                    <a:pt x="1297432" y="71536"/>
                  </a:cubicBezTo>
                  <a:cubicBezTo>
                    <a:pt x="1287717" y="71942"/>
                    <a:pt x="1279970" y="79939"/>
                    <a:pt x="1279970" y="89673"/>
                  </a:cubicBezTo>
                  <a:close/>
                  <a:moveTo>
                    <a:pt x="1069722" y="208392"/>
                  </a:moveTo>
                  <a:cubicBezTo>
                    <a:pt x="1059625" y="208392"/>
                    <a:pt x="1051434" y="216567"/>
                    <a:pt x="1051434" y="226657"/>
                  </a:cubicBezTo>
                  <a:cubicBezTo>
                    <a:pt x="1051434" y="236747"/>
                    <a:pt x="1059625" y="244921"/>
                    <a:pt x="1069722" y="244921"/>
                  </a:cubicBezTo>
                  <a:cubicBezTo>
                    <a:pt x="1079818" y="244921"/>
                    <a:pt x="1088010" y="236747"/>
                    <a:pt x="1088010" y="226657"/>
                  </a:cubicBezTo>
                  <a:cubicBezTo>
                    <a:pt x="1088010" y="216567"/>
                    <a:pt x="1079818" y="208392"/>
                    <a:pt x="1069722" y="208392"/>
                  </a:cubicBezTo>
                  <a:cubicBezTo>
                    <a:pt x="1069722" y="208392"/>
                    <a:pt x="1069658" y="208392"/>
                    <a:pt x="1069658" y="208392"/>
                  </a:cubicBezTo>
                  <a:close/>
                  <a:moveTo>
                    <a:pt x="1252601" y="25748"/>
                  </a:moveTo>
                  <a:cubicBezTo>
                    <a:pt x="1242505" y="25748"/>
                    <a:pt x="1234313" y="33922"/>
                    <a:pt x="1234313" y="44012"/>
                  </a:cubicBezTo>
                  <a:cubicBezTo>
                    <a:pt x="1234313" y="54102"/>
                    <a:pt x="1242505" y="62277"/>
                    <a:pt x="1252601" y="62277"/>
                  </a:cubicBezTo>
                  <a:cubicBezTo>
                    <a:pt x="1262698" y="62277"/>
                    <a:pt x="1270889" y="54102"/>
                    <a:pt x="1270889" y="44012"/>
                  </a:cubicBezTo>
                  <a:cubicBezTo>
                    <a:pt x="1270762" y="33973"/>
                    <a:pt x="1262571" y="25900"/>
                    <a:pt x="1252538" y="25938"/>
                  </a:cubicBezTo>
                  <a:close/>
                  <a:moveTo>
                    <a:pt x="1252601" y="117070"/>
                  </a:moveTo>
                  <a:cubicBezTo>
                    <a:pt x="1242505" y="117070"/>
                    <a:pt x="1234313" y="125245"/>
                    <a:pt x="1234313" y="135335"/>
                  </a:cubicBezTo>
                  <a:cubicBezTo>
                    <a:pt x="1234313" y="145424"/>
                    <a:pt x="1242505" y="153599"/>
                    <a:pt x="1252601" y="153599"/>
                  </a:cubicBezTo>
                  <a:cubicBezTo>
                    <a:pt x="1255396" y="153574"/>
                    <a:pt x="1258189" y="152901"/>
                    <a:pt x="1260729" y="151633"/>
                  </a:cubicBezTo>
                  <a:cubicBezTo>
                    <a:pt x="1263904" y="144847"/>
                    <a:pt x="1267079" y="138062"/>
                    <a:pt x="1270318" y="131149"/>
                  </a:cubicBezTo>
                  <a:cubicBezTo>
                    <a:pt x="1268413" y="122879"/>
                    <a:pt x="1261047" y="117032"/>
                    <a:pt x="1252538" y="117070"/>
                  </a:cubicBezTo>
                  <a:close/>
                  <a:moveTo>
                    <a:pt x="1280224" y="0"/>
                  </a:moveTo>
                  <a:cubicBezTo>
                    <a:pt x="1281050" y="9982"/>
                    <a:pt x="1289812" y="17396"/>
                    <a:pt x="1299846" y="16558"/>
                  </a:cubicBezTo>
                  <a:cubicBezTo>
                    <a:pt x="1308672" y="15816"/>
                    <a:pt x="1315657" y="8821"/>
                    <a:pt x="1316419" y="0"/>
                  </a:cubicBezTo>
                  <a:close/>
                  <a:moveTo>
                    <a:pt x="1115124" y="345376"/>
                  </a:moveTo>
                  <a:cubicBezTo>
                    <a:pt x="1105027" y="345376"/>
                    <a:pt x="1096836" y="353551"/>
                    <a:pt x="1096836" y="363640"/>
                  </a:cubicBezTo>
                  <a:cubicBezTo>
                    <a:pt x="1096836" y="373730"/>
                    <a:pt x="1105027" y="381905"/>
                    <a:pt x="1115124" y="381905"/>
                  </a:cubicBezTo>
                  <a:cubicBezTo>
                    <a:pt x="1125221" y="381905"/>
                    <a:pt x="1133412" y="373730"/>
                    <a:pt x="1133412" y="363640"/>
                  </a:cubicBezTo>
                  <a:cubicBezTo>
                    <a:pt x="1133412" y="353652"/>
                    <a:pt x="1125411" y="345515"/>
                    <a:pt x="1115378" y="345376"/>
                  </a:cubicBezTo>
                  <a:close/>
                  <a:moveTo>
                    <a:pt x="1115124" y="254054"/>
                  </a:moveTo>
                  <a:cubicBezTo>
                    <a:pt x="1105027" y="254054"/>
                    <a:pt x="1096836" y="262228"/>
                    <a:pt x="1096836" y="272318"/>
                  </a:cubicBezTo>
                  <a:cubicBezTo>
                    <a:pt x="1096836" y="282408"/>
                    <a:pt x="1105027" y="290583"/>
                    <a:pt x="1115124" y="290583"/>
                  </a:cubicBezTo>
                  <a:cubicBezTo>
                    <a:pt x="1125221" y="290583"/>
                    <a:pt x="1133412" y="282408"/>
                    <a:pt x="1133412" y="272318"/>
                  </a:cubicBezTo>
                  <a:cubicBezTo>
                    <a:pt x="1133285" y="262406"/>
                    <a:pt x="1125284" y="254383"/>
                    <a:pt x="1115378" y="254244"/>
                  </a:cubicBezTo>
                  <a:close/>
                  <a:moveTo>
                    <a:pt x="1069404" y="25748"/>
                  </a:moveTo>
                  <a:cubicBezTo>
                    <a:pt x="1059307" y="25748"/>
                    <a:pt x="1051116" y="33922"/>
                    <a:pt x="1051116" y="44012"/>
                  </a:cubicBezTo>
                  <a:cubicBezTo>
                    <a:pt x="1051116" y="54102"/>
                    <a:pt x="1059307" y="62277"/>
                    <a:pt x="1069404" y="62277"/>
                  </a:cubicBezTo>
                  <a:cubicBezTo>
                    <a:pt x="1079500" y="62277"/>
                    <a:pt x="1087692" y="54102"/>
                    <a:pt x="1087692" y="44012"/>
                  </a:cubicBezTo>
                  <a:cubicBezTo>
                    <a:pt x="1087565" y="34100"/>
                    <a:pt x="1079564" y="26078"/>
                    <a:pt x="1069658" y="25938"/>
                  </a:cubicBezTo>
                  <a:close/>
                  <a:moveTo>
                    <a:pt x="1069404" y="117070"/>
                  </a:moveTo>
                  <a:cubicBezTo>
                    <a:pt x="1059307" y="117070"/>
                    <a:pt x="1051116" y="125245"/>
                    <a:pt x="1051116" y="135335"/>
                  </a:cubicBezTo>
                  <a:cubicBezTo>
                    <a:pt x="1051116" y="145424"/>
                    <a:pt x="1059307" y="153599"/>
                    <a:pt x="1069404" y="153599"/>
                  </a:cubicBezTo>
                  <a:cubicBezTo>
                    <a:pt x="1079500" y="153599"/>
                    <a:pt x="1087692" y="145424"/>
                    <a:pt x="1087692" y="135335"/>
                  </a:cubicBezTo>
                  <a:cubicBezTo>
                    <a:pt x="1087692" y="125346"/>
                    <a:pt x="1079627" y="117210"/>
                    <a:pt x="1069658" y="117070"/>
                  </a:cubicBezTo>
                  <a:close/>
                  <a:moveTo>
                    <a:pt x="1160844" y="299715"/>
                  </a:moveTo>
                  <a:cubicBezTo>
                    <a:pt x="1150748" y="299715"/>
                    <a:pt x="1142556" y="307890"/>
                    <a:pt x="1142556" y="317979"/>
                  </a:cubicBezTo>
                  <a:cubicBezTo>
                    <a:pt x="1142556" y="328069"/>
                    <a:pt x="1150748" y="336244"/>
                    <a:pt x="1160844" y="336244"/>
                  </a:cubicBezTo>
                  <a:lnTo>
                    <a:pt x="1162495" y="336244"/>
                  </a:lnTo>
                  <a:cubicBezTo>
                    <a:pt x="1167512" y="327790"/>
                    <a:pt x="1172528" y="319330"/>
                    <a:pt x="1177544" y="310876"/>
                  </a:cubicBezTo>
                  <a:cubicBezTo>
                    <a:pt x="1174750" y="304255"/>
                    <a:pt x="1168274" y="299892"/>
                    <a:pt x="1161098" y="299715"/>
                  </a:cubicBezTo>
                  <a:close/>
                  <a:moveTo>
                    <a:pt x="1160844" y="208392"/>
                  </a:moveTo>
                  <a:cubicBezTo>
                    <a:pt x="1150748" y="208392"/>
                    <a:pt x="1142556" y="216567"/>
                    <a:pt x="1142556" y="226657"/>
                  </a:cubicBezTo>
                  <a:cubicBezTo>
                    <a:pt x="1142556" y="236747"/>
                    <a:pt x="1150748" y="244921"/>
                    <a:pt x="1160844" y="244921"/>
                  </a:cubicBezTo>
                  <a:cubicBezTo>
                    <a:pt x="1170940" y="244921"/>
                    <a:pt x="1179132" y="236747"/>
                    <a:pt x="1179132" y="226657"/>
                  </a:cubicBezTo>
                  <a:cubicBezTo>
                    <a:pt x="1179132" y="216669"/>
                    <a:pt x="1171067" y="208532"/>
                    <a:pt x="1161098" y="208392"/>
                  </a:cubicBezTo>
                  <a:close/>
                  <a:moveTo>
                    <a:pt x="1115124" y="162731"/>
                  </a:moveTo>
                  <a:cubicBezTo>
                    <a:pt x="1105027" y="162731"/>
                    <a:pt x="1096836" y="170906"/>
                    <a:pt x="1096836" y="180996"/>
                  </a:cubicBezTo>
                  <a:cubicBezTo>
                    <a:pt x="1096836" y="191086"/>
                    <a:pt x="1105027" y="199260"/>
                    <a:pt x="1115124" y="199260"/>
                  </a:cubicBezTo>
                  <a:cubicBezTo>
                    <a:pt x="1125221" y="199260"/>
                    <a:pt x="1133412" y="191086"/>
                    <a:pt x="1133412" y="180996"/>
                  </a:cubicBezTo>
                  <a:cubicBezTo>
                    <a:pt x="1133412" y="171007"/>
                    <a:pt x="1125411" y="162871"/>
                    <a:pt x="1115378" y="162731"/>
                  </a:cubicBezTo>
                  <a:close/>
                  <a:moveTo>
                    <a:pt x="1115124" y="71409"/>
                  </a:moveTo>
                  <a:cubicBezTo>
                    <a:pt x="1105027" y="71409"/>
                    <a:pt x="1096836" y="79584"/>
                    <a:pt x="1096836" y="89673"/>
                  </a:cubicBezTo>
                  <a:cubicBezTo>
                    <a:pt x="1096836" y="99763"/>
                    <a:pt x="1105027" y="107938"/>
                    <a:pt x="1115124" y="107938"/>
                  </a:cubicBezTo>
                  <a:cubicBezTo>
                    <a:pt x="1125221" y="107938"/>
                    <a:pt x="1133412" y="99763"/>
                    <a:pt x="1133412" y="89673"/>
                  </a:cubicBezTo>
                  <a:cubicBezTo>
                    <a:pt x="1133412" y="79685"/>
                    <a:pt x="1125411" y="71548"/>
                    <a:pt x="1115378" y="71409"/>
                  </a:cubicBezTo>
                  <a:close/>
                  <a:moveTo>
                    <a:pt x="1160844" y="117070"/>
                  </a:moveTo>
                  <a:cubicBezTo>
                    <a:pt x="1150748" y="117070"/>
                    <a:pt x="1142556" y="125245"/>
                    <a:pt x="1142556" y="135335"/>
                  </a:cubicBezTo>
                  <a:cubicBezTo>
                    <a:pt x="1142556" y="145424"/>
                    <a:pt x="1150748" y="153599"/>
                    <a:pt x="1160844" y="153599"/>
                  </a:cubicBezTo>
                  <a:cubicBezTo>
                    <a:pt x="1170940" y="153599"/>
                    <a:pt x="1179132" y="145424"/>
                    <a:pt x="1179132" y="135335"/>
                  </a:cubicBezTo>
                  <a:cubicBezTo>
                    <a:pt x="1179132" y="125346"/>
                    <a:pt x="1171067" y="117210"/>
                    <a:pt x="1161098" y="117070"/>
                  </a:cubicBezTo>
                  <a:close/>
                  <a:moveTo>
                    <a:pt x="749364" y="619343"/>
                  </a:moveTo>
                  <a:cubicBezTo>
                    <a:pt x="739267" y="619343"/>
                    <a:pt x="731076" y="627518"/>
                    <a:pt x="731076" y="637607"/>
                  </a:cubicBezTo>
                  <a:cubicBezTo>
                    <a:pt x="731076" y="640747"/>
                    <a:pt x="731965" y="643822"/>
                    <a:pt x="733489" y="646549"/>
                  </a:cubicBezTo>
                  <a:cubicBezTo>
                    <a:pt x="743776" y="647057"/>
                    <a:pt x="754190" y="647310"/>
                    <a:pt x="764794" y="647374"/>
                  </a:cubicBezTo>
                  <a:cubicBezTo>
                    <a:pt x="770192" y="638850"/>
                    <a:pt x="767652" y="627568"/>
                    <a:pt x="759143" y="622171"/>
                  </a:cubicBezTo>
                  <a:cubicBezTo>
                    <a:pt x="756222" y="620326"/>
                    <a:pt x="752793" y="619349"/>
                    <a:pt x="749364" y="619343"/>
                  </a:cubicBezTo>
                  <a:close/>
                  <a:moveTo>
                    <a:pt x="749364" y="436698"/>
                  </a:moveTo>
                  <a:cubicBezTo>
                    <a:pt x="739267" y="436698"/>
                    <a:pt x="731076" y="444873"/>
                    <a:pt x="731076" y="454963"/>
                  </a:cubicBezTo>
                  <a:cubicBezTo>
                    <a:pt x="731076" y="465053"/>
                    <a:pt x="739267" y="473227"/>
                    <a:pt x="749364" y="473227"/>
                  </a:cubicBezTo>
                  <a:cubicBezTo>
                    <a:pt x="759461" y="473227"/>
                    <a:pt x="767652" y="465053"/>
                    <a:pt x="767652" y="454963"/>
                  </a:cubicBezTo>
                  <a:cubicBezTo>
                    <a:pt x="767652" y="444974"/>
                    <a:pt x="759587" y="436838"/>
                    <a:pt x="749618" y="436698"/>
                  </a:cubicBezTo>
                  <a:close/>
                  <a:moveTo>
                    <a:pt x="749364" y="528021"/>
                  </a:moveTo>
                  <a:cubicBezTo>
                    <a:pt x="739204" y="527983"/>
                    <a:pt x="731012" y="536164"/>
                    <a:pt x="730949" y="546285"/>
                  </a:cubicBezTo>
                  <a:cubicBezTo>
                    <a:pt x="730886" y="556407"/>
                    <a:pt x="739077" y="564638"/>
                    <a:pt x="749237" y="564676"/>
                  </a:cubicBezTo>
                  <a:cubicBezTo>
                    <a:pt x="759397" y="564714"/>
                    <a:pt x="767588" y="556533"/>
                    <a:pt x="767652" y="546412"/>
                  </a:cubicBezTo>
                  <a:cubicBezTo>
                    <a:pt x="767652" y="546367"/>
                    <a:pt x="767652" y="546330"/>
                    <a:pt x="767652" y="546285"/>
                  </a:cubicBezTo>
                  <a:cubicBezTo>
                    <a:pt x="767652" y="536297"/>
                    <a:pt x="759587" y="528160"/>
                    <a:pt x="749618" y="528021"/>
                  </a:cubicBezTo>
                  <a:close/>
                  <a:moveTo>
                    <a:pt x="703644" y="25748"/>
                  </a:moveTo>
                  <a:cubicBezTo>
                    <a:pt x="693548" y="25748"/>
                    <a:pt x="685356" y="33922"/>
                    <a:pt x="685356" y="44012"/>
                  </a:cubicBezTo>
                  <a:cubicBezTo>
                    <a:pt x="685356" y="54102"/>
                    <a:pt x="693548" y="62277"/>
                    <a:pt x="703644" y="62277"/>
                  </a:cubicBezTo>
                  <a:cubicBezTo>
                    <a:pt x="713740" y="62277"/>
                    <a:pt x="721932" y="54102"/>
                    <a:pt x="721932" y="44012"/>
                  </a:cubicBezTo>
                  <a:cubicBezTo>
                    <a:pt x="721805" y="34100"/>
                    <a:pt x="713804" y="26078"/>
                    <a:pt x="703898" y="25938"/>
                  </a:cubicBezTo>
                  <a:close/>
                  <a:moveTo>
                    <a:pt x="749364" y="162731"/>
                  </a:moveTo>
                  <a:cubicBezTo>
                    <a:pt x="739267" y="162731"/>
                    <a:pt x="731076" y="170906"/>
                    <a:pt x="731076" y="180996"/>
                  </a:cubicBezTo>
                  <a:cubicBezTo>
                    <a:pt x="731076" y="191086"/>
                    <a:pt x="739267" y="199260"/>
                    <a:pt x="749364" y="199260"/>
                  </a:cubicBezTo>
                  <a:cubicBezTo>
                    <a:pt x="759461" y="199260"/>
                    <a:pt x="767652" y="191086"/>
                    <a:pt x="767652" y="180996"/>
                  </a:cubicBezTo>
                  <a:cubicBezTo>
                    <a:pt x="767652" y="171007"/>
                    <a:pt x="759587" y="162871"/>
                    <a:pt x="749618" y="162731"/>
                  </a:cubicBezTo>
                  <a:close/>
                  <a:moveTo>
                    <a:pt x="749364" y="345376"/>
                  </a:moveTo>
                  <a:cubicBezTo>
                    <a:pt x="739267" y="345376"/>
                    <a:pt x="731076" y="353551"/>
                    <a:pt x="731076" y="363640"/>
                  </a:cubicBezTo>
                  <a:cubicBezTo>
                    <a:pt x="731076" y="373730"/>
                    <a:pt x="739267" y="381905"/>
                    <a:pt x="749364" y="381905"/>
                  </a:cubicBezTo>
                  <a:cubicBezTo>
                    <a:pt x="759461" y="381905"/>
                    <a:pt x="767652" y="373730"/>
                    <a:pt x="767652" y="363640"/>
                  </a:cubicBezTo>
                  <a:cubicBezTo>
                    <a:pt x="767652" y="353652"/>
                    <a:pt x="759587" y="345515"/>
                    <a:pt x="749618" y="345376"/>
                  </a:cubicBezTo>
                  <a:close/>
                  <a:moveTo>
                    <a:pt x="749364" y="71409"/>
                  </a:moveTo>
                  <a:cubicBezTo>
                    <a:pt x="739267" y="71409"/>
                    <a:pt x="731076" y="79584"/>
                    <a:pt x="731076" y="89673"/>
                  </a:cubicBezTo>
                  <a:cubicBezTo>
                    <a:pt x="731076" y="99763"/>
                    <a:pt x="739267" y="107938"/>
                    <a:pt x="749364" y="107938"/>
                  </a:cubicBezTo>
                  <a:cubicBezTo>
                    <a:pt x="759461" y="107938"/>
                    <a:pt x="767652" y="99763"/>
                    <a:pt x="767652" y="89673"/>
                  </a:cubicBezTo>
                  <a:cubicBezTo>
                    <a:pt x="767652" y="79685"/>
                    <a:pt x="759587" y="71548"/>
                    <a:pt x="749618" y="71409"/>
                  </a:cubicBezTo>
                  <a:close/>
                  <a:moveTo>
                    <a:pt x="703644" y="117070"/>
                  </a:moveTo>
                  <a:cubicBezTo>
                    <a:pt x="693548" y="117070"/>
                    <a:pt x="685356" y="125245"/>
                    <a:pt x="685356" y="135335"/>
                  </a:cubicBezTo>
                  <a:cubicBezTo>
                    <a:pt x="685356" y="145424"/>
                    <a:pt x="693548" y="153599"/>
                    <a:pt x="703644" y="153599"/>
                  </a:cubicBezTo>
                  <a:cubicBezTo>
                    <a:pt x="713740" y="153599"/>
                    <a:pt x="721932" y="145424"/>
                    <a:pt x="721932" y="135335"/>
                  </a:cubicBezTo>
                  <a:cubicBezTo>
                    <a:pt x="721932" y="125346"/>
                    <a:pt x="713867" y="117210"/>
                    <a:pt x="703898" y="117070"/>
                  </a:cubicBezTo>
                  <a:close/>
                  <a:moveTo>
                    <a:pt x="749364" y="254054"/>
                  </a:moveTo>
                  <a:cubicBezTo>
                    <a:pt x="739267" y="254054"/>
                    <a:pt x="731076" y="262228"/>
                    <a:pt x="731076" y="272318"/>
                  </a:cubicBezTo>
                  <a:cubicBezTo>
                    <a:pt x="731076" y="282408"/>
                    <a:pt x="739267" y="290583"/>
                    <a:pt x="749364" y="290583"/>
                  </a:cubicBezTo>
                  <a:cubicBezTo>
                    <a:pt x="759461" y="290583"/>
                    <a:pt x="767652" y="282408"/>
                    <a:pt x="767652" y="272318"/>
                  </a:cubicBezTo>
                  <a:cubicBezTo>
                    <a:pt x="767525" y="262406"/>
                    <a:pt x="759524" y="254383"/>
                    <a:pt x="749618" y="254244"/>
                  </a:cubicBezTo>
                  <a:close/>
                  <a:moveTo>
                    <a:pt x="703644" y="482359"/>
                  </a:moveTo>
                  <a:cubicBezTo>
                    <a:pt x="693548" y="482359"/>
                    <a:pt x="685356" y="490534"/>
                    <a:pt x="685356" y="500624"/>
                  </a:cubicBezTo>
                  <a:cubicBezTo>
                    <a:pt x="685356" y="510714"/>
                    <a:pt x="693548" y="518888"/>
                    <a:pt x="703644" y="518888"/>
                  </a:cubicBezTo>
                  <a:cubicBezTo>
                    <a:pt x="713740" y="518888"/>
                    <a:pt x="721932" y="510714"/>
                    <a:pt x="721932" y="500624"/>
                  </a:cubicBezTo>
                  <a:cubicBezTo>
                    <a:pt x="721805" y="490712"/>
                    <a:pt x="713804" y="482689"/>
                    <a:pt x="703898" y="482550"/>
                  </a:cubicBezTo>
                  <a:close/>
                  <a:moveTo>
                    <a:pt x="657924" y="71409"/>
                  </a:moveTo>
                  <a:cubicBezTo>
                    <a:pt x="647827" y="71409"/>
                    <a:pt x="639636" y="79584"/>
                    <a:pt x="639636" y="89673"/>
                  </a:cubicBezTo>
                  <a:cubicBezTo>
                    <a:pt x="639636" y="99763"/>
                    <a:pt x="647827" y="107938"/>
                    <a:pt x="657924" y="107938"/>
                  </a:cubicBezTo>
                  <a:cubicBezTo>
                    <a:pt x="668020" y="107938"/>
                    <a:pt x="676212" y="99763"/>
                    <a:pt x="676212" y="89673"/>
                  </a:cubicBezTo>
                  <a:cubicBezTo>
                    <a:pt x="676212" y="79685"/>
                    <a:pt x="668211" y="71548"/>
                    <a:pt x="658178" y="71409"/>
                  </a:cubicBezTo>
                  <a:close/>
                  <a:moveTo>
                    <a:pt x="886524" y="117070"/>
                  </a:moveTo>
                  <a:cubicBezTo>
                    <a:pt x="876427" y="117070"/>
                    <a:pt x="868236" y="125245"/>
                    <a:pt x="868236" y="135335"/>
                  </a:cubicBezTo>
                  <a:cubicBezTo>
                    <a:pt x="868236" y="145424"/>
                    <a:pt x="876427" y="153599"/>
                    <a:pt x="886524" y="153599"/>
                  </a:cubicBezTo>
                  <a:cubicBezTo>
                    <a:pt x="896620" y="153599"/>
                    <a:pt x="904812" y="145424"/>
                    <a:pt x="904812" y="135335"/>
                  </a:cubicBezTo>
                  <a:cubicBezTo>
                    <a:pt x="904812" y="125346"/>
                    <a:pt x="896811" y="117210"/>
                    <a:pt x="886778" y="117070"/>
                  </a:cubicBezTo>
                  <a:close/>
                  <a:moveTo>
                    <a:pt x="657924" y="162731"/>
                  </a:moveTo>
                  <a:cubicBezTo>
                    <a:pt x="647827" y="162731"/>
                    <a:pt x="639636" y="170906"/>
                    <a:pt x="639636" y="180996"/>
                  </a:cubicBezTo>
                  <a:cubicBezTo>
                    <a:pt x="639636" y="191086"/>
                    <a:pt x="647827" y="199260"/>
                    <a:pt x="657924" y="199260"/>
                  </a:cubicBezTo>
                  <a:cubicBezTo>
                    <a:pt x="668020" y="199260"/>
                    <a:pt x="676212" y="191086"/>
                    <a:pt x="676212" y="180996"/>
                  </a:cubicBezTo>
                  <a:cubicBezTo>
                    <a:pt x="676212" y="171007"/>
                    <a:pt x="668211" y="162871"/>
                    <a:pt x="658178" y="162731"/>
                  </a:cubicBezTo>
                  <a:close/>
                  <a:moveTo>
                    <a:pt x="657924" y="345376"/>
                  </a:moveTo>
                  <a:cubicBezTo>
                    <a:pt x="647827" y="345376"/>
                    <a:pt x="639636" y="353551"/>
                    <a:pt x="639636" y="363640"/>
                  </a:cubicBezTo>
                  <a:cubicBezTo>
                    <a:pt x="639636" y="373730"/>
                    <a:pt x="647827" y="381905"/>
                    <a:pt x="657924" y="381905"/>
                  </a:cubicBezTo>
                  <a:cubicBezTo>
                    <a:pt x="668020" y="381905"/>
                    <a:pt x="676212" y="373730"/>
                    <a:pt x="676212" y="363640"/>
                  </a:cubicBezTo>
                  <a:cubicBezTo>
                    <a:pt x="676212" y="353652"/>
                    <a:pt x="668211" y="345515"/>
                    <a:pt x="658178" y="345376"/>
                  </a:cubicBezTo>
                  <a:close/>
                  <a:moveTo>
                    <a:pt x="703644" y="391037"/>
                  </a:moveTo>
                  <a:cubicBezTo>
                    <a:pt x="693548" y="391037"/>
                    <a:pt x="685356" y="399212"/>
                    <a:pt x="685356" y="409302"/>
                  </a:cubicBezTo>
                  <a:cubicBezTo>
                    <a:pt x="685356" y="419391"/>
                    <a:pt x="693548" y="427566"/>
                    <a:pt x="703644" y="427566"/>
                  </a:cubicBezTo>
                  <a:cubicBezTo>
                    <a:pt x="713740" y="427566"/>
                    <a:pt x="721932" y="419391"/>
                    <a:pt x="721932" y="409302"/>
                  </a:cubicBezTo>
                  <a:cubicBezTo>
                    <a:pt x="721932" y="399313"/>
                    <a:pt x="713867" y="391177"/>
                    <a:pt x="703898" y="391037"/>
                  </a:cubicBezTo>
                  <a:close/>
                  <a:moveTo>
                    <a:pt x="703644" y="573682"/>
                  </a:moveTo>
                  <a:cubicBezTo>
                    <a:pt x="693548" y="573682"/>
                    <a:pt x="685356" y="581856"/>
                    <a:pt x="685356" y="591946"/>
                  </a:cubicBezTo>
                  <a:cubicBezTo>
                    <a:pt x="685356" y="602036"/>
                    <a:pt x="693548" y="610211"/>
                    <a:pt x="703644" y="610211"/>
                  </a:cubicBezTo>
                  <a:cubicBezTo>
                    <a:pt x="713740" y="610211"/>
                    <a:pt x="721932" y="602036"/>
                    <a:pt x="721932" y="591946"/>
                  </a:cubicBezTo>
                  <a:cubicBezTo>
                    <a:pt x="721932" y="581958"/>
                    <a:pt x="713867" y="573821"/>
                    <a:pt x="703898" y="573682"/>
                  </a:cubicBezTo>
                  <a:close/>
                  <a:moveTo>
                    <a:pt x="703644" y="208392"/>
                  </a:moveTo>
                  <a:cubicBezTo>
                    <a:pt x="693548" y="208392"/>
                    <a:pt x="685356" y="216567"/>
                    <a:pt x="685356" y="226657"/>
                  </a:cubicBezTo>
                  <a:cubicBezTo>
                    <a:pt x="685356" y="236747"/>
                    <a:pt x="693548" y="244921"/>
                    <a:pt x="703644" y="244921"/>
                  </a:cubicBezTo>
                  <a:cubicBezTo>
                    <a:pt x="713740" y="244921"/>
                    <a:pt x="721932" y="236747"/>
                    <a:pt x="721932" y="226657"/>
                  </a:cubicBezTo>
                  <a:cubicBezTo>
                    <a:pt x="721932" y="216669"/>
                    <a:pt x="713867" y="208532"/>
                    <a:pt x="703898" y="208392"/>
                  </a:cubicBezTo>
                  <a:close/>
                  <a:moveTo>
                    <a:pt x="703644" y="299715"/>
                  </a:moveTo>
                  <a:cubicBezTo>
                    <a:pt x="693548" y="299715"/>
                    <a:pt x="685356" y="307890"/>
                    <a:pt x="685356" y="317979"/>
                  </a:cubicBezTo>
                  <a:cubicBezTo>
                    <a:pt x="685356" y="328069"/>
                    <a:pt x="693548" y="336244"/>
                    <a:pt x="703644" y="336244"/>
                  </a:cubicBezTo>
                  <a:cubicBezTo>
                    <a:pt x="713740" y="336244"/>
                    <a:pt x="721932" y="328069"/>
                    <a:pt x="721932" y="317979"/>
                  </a:cubicBezTo>
                  <a:cubicBezTo>
                    <a:pt x="721932" y="307991"/>
                    <a:pt x="713867" y="299854"/>
                    <a:pt x="703898" y="299715"/>
                  </a:cubicBezTo>
                  <a:close/>
                  <a:moveTo>
                    <a:pt x="795084" y="573682"/>
                  </a:moveTo>
                  <a:cubicBezTo>
                    <a:pt x="784987" y="573682"/>
                    <a:pt x="776796" y="581856"/>
                    <a:pt x="776796" y="591946"/>
                  </a:cubicBezTo>
                  <a:cubicBezTo>
                    <a:pt x="776796" y="602036"/>
                    <a:pt x="784987" y="610211"/>
                    <a:pt x="795084" y="610211"/>
                  </a:cubicBezTo>
                  <a:cubicBezTo>
                    <a:pt x="805180" y="610211"/>
                    <a:pt x="813372" y="602036"/>
                    <a:pt x="813372" y="591946"/>
                  </a:cubicBezTo>
                  <a:cubicBezTo>
                    <a:pt x="813372" y="581958"/>
                    <a:pt x="805371" y="573821"/>
                    <a:pt x="795338" y="573682"/>
                  </a:cubicBezTo>
                  <a:close/>
                  <a:moveTo>
                    <a:pt x="657924" y="254054"/>
                  </a:moveTo>
                  <a:cubicBezTo>
                    <a:pt x="647827" y="254054"/>
                    <a:pt x="639636" y="262228"/>
                    <a:pt x="639636" y="272318"/>
                  </a:cubicBezTo>
                  <a:cubicBezTo>
                    <a:pt x="639636" y="282408"/>
                    <a:pt x="647827" y="290583"/>
                    <a:pt x="657924" y="290583"/>
                  </a:cubicBezTo>
                  <a:cubicBezTo>
                    <a:pt x="668020" y="290583"/>
                    <a:pt x="676212" y="282408"/>
                    <a:pt x="676212" y="272318"/>
                  </a:cubicBezTo>
                  <a:cubicBezTo>
                    <a:pt x="676085" y="262406"/>
                    <a:pt x="668084" y="254383"/>
                    <a:pt x="658178" y="254244"/>
                  </a:cubicBezTo>
                  <a:close/>
                  <a:moveTo>
                    <a:pt x="840804" y="162731"/>
                  </a:moveTo>
                  <a:cubicBezTo>
                    <a:pt x="830707" y="162731"/>
                    <a:pt x="822516" y="170906"/>
                    <a:pt x="822516" y="180996"/>
                  </a:cubicBezTo>
                  <a:cubicBezTo>
                    <a:pt x="822516" y="191086"/>
                    <a:pt x="830707" y="199260"/>
                    <a:pt x="840804" y="199260"/>
                  </a:cubicBezTo>
                  <a:cubicBezTo>
                    <a:pt x="850900" y="199260"/>
                    <a:pt x="859092" y="191086"/>
                    <a:pt x="859092" y="180996"/>
                  </a:cubicBezTo>
                  <a:cubicBezTo>
                    <a:pt x="859092" y="171007"/>
                    <a:pt x="851027" y="162871"/>
                    <a:pt x="841058" y="162731"/>
                  </a:cubicBezTo>
                  <a:close/>
                  <a:moveTo>
                    <a:pt x="840804" y="71409"/>
                  </a:moveTo>
                  <a:cubicBezTo>
                    <a:pt x="830707" y="71409"/>
                    <a:pt x="822516" y="79584"/>
                    <a:pt x="822516" y="89673"/>
                  </a:cubicBezTo>
                  <a:cubicBezTo>
                    <a:pt x="822516" y="99763"/>
                    <a:pt x="830707" y="107938"/>
                    <a:pt x="840804" y="107938"/>
                  </a:cubicBezTo>
                  <a:cubicBezTo>
                    <a:pt x="850900" y="107938"/>
                    <a:pt x="859092" y="99763"/>
                    <a:pt x="859092" y="89673"/>
                  </a:cubicBezTo>
                  <a:cubicBezTo>
                    <a:pt x="859092" y="79685"/>
                    <a:pt x="851027" y="71548"/>
                    <a:pt x="841058" y="71409"/>
                  </a:cubicBezTo>
                  <a:close/>
                  <a:moveTo>
                    <a:pt x="840804" y="345376"/>
                  </a:moveTo>
                  <a:cubicBezTo>
                    <a:pt x="830707" y="345376"/>
                    <a:pt x="822516" y="353551"/>
                    <a:pt x="822516" y="363640"/>
                  </a:cubicBezTo>
                  <a:cubicBezTo>
                    <a:pt x="822516" y="373730"/>
                    <a:pt x="830707" y="381905"/>
                    <a:pt x="840804" y="381905"/>
                  </a:cubicBezTo>
                  <a:cubicBezTo>
                    <a:pt x="850900" y="381905"/>
                    <a:pt x="859092" y="373730"/>
                    <a:pt x="859092" y="363640"/>
                  </a:cubicBezTo>
                  <a:cubicBezTo>
                    <a:pt x="859092" y="353652"/>
                    <a:pt x="851027" y="345515"/>
                    <a:pt x="841058" y="345376"/>
                  </a:cubicBezTo>
                  <a:close/>
                  <a:moveTo>
                    <a:pt x="886524" y="573682"/>
                  </a:moveTo>
                  <a:cubicBezTo>
                    <a:pt x="876427" y="573682"/>
                    <a:pt x="868236" y="581856"/>
                    <a:pt x="868236" y="591946"/>
                  </a:cubicBezTo>
                  <a:cubicBezTo>
                    <a:pt x="868236" y="602036"/>
                    <a:pt x="876427" y="610211"/>
                    <a:pt x="886524" y="610211"/>
                  </a:cubicBezTo>
                  <a:cubicBezTo>
                    <a:pt x="896620" y="610211"/>
                    <a:pt x="904812" y="602036"/>
                    <a:pt x="904812" y="591946"/>
                  </a:cubicBezTo>
                  <a:cubicBezTo>
                    <a:pt x="904812" y="581958"/>
                    <a:pt x="896811" y="573821"/>
                    <a:pt x="886778" y="573682"/>
                  </a:cubicBezTo>
                  <a:close/>
                  <a:moveTo>
                    <a:pt x="840804" y="254054"/>
                  </a:moveTo>
                  <a:cubicBezTo>
                    <a:pt x="830707" y="254054"/>
                    <a:pt x="822516" y="262228"/>
                    <a:pt x="822516" y="272318"/>
                  </a:cubicBezTo>
                  <a:cubicBezTo>
                    <a:pt x="822516" y="282408"/>
                    <a:pt x="830707" y="290583"/>
                    <a:pt x="840804" y="290583"/>
                  </a:cubicBezTo>
                  <a:cubicBezTo>
                    <a:pt x="850900" y="290583"/>
                    <a:pt x="859092" y="282408"/>
                    <a:pt x="859092" y="272318"/>
                  </a:cubicBezTo>
                  <a:cubicBezTo>
                    <a:pt x="858965" y="262406"/>
                    <a:pt x="850964" y="254383"/>
                    <a:pt x="841058" y="254244"/>
                  </a:cubicBezTo>
                  <a:close/>
                  <a:moveTo>
                    <a:pt x="886524" y="208392"/>
                  </a:moveTo>
                  <a:cubicBezTo>
                    <a:pt x="876427" y="208392"/>
                    <a:pt x="868236" y="216567"/>
                    <a:pt x="868236" y="226657"/>
                  </a:cubicBezTo>
                  <a:cubicBezTo>
                    <a:pt x="868236" y="236747"/>
                    <a:pt x="876427" y="244921"/>
                    <a:pt x="886524" y="244921"/>
                  </a:cubicBezTo>
                  <a:cubicBezTo>
                    <a:pt x="896620" y="244921"/>
                    <a:pt x="904812" y="236747"/>
                    <a:pt x="904812" y="226657"/>
                  </a:cubicBezTo>
                  <a:cubicBezTo>
                    <a:pt x="904812" y="216669"/>
                    <a:pt x="896811" y="208532"/>
                    <a:pt x="886778" y="208392"/>
                  </a:cubicBezTo>
                  <a:close/>
                  <a:moveTo>
                    <a:pt x="886524" y="299715"/>
                  </a:moveTo>
                  <a:cubicBezTo>
                    <a:pt x="876427" y="299715"/>
                    <a:pt x="868236" y="307890"/>
                    <a:pt x="868236" y="317979"/>
                  </a:cubicBezTo>
                  <a:cubicBezTo>
                    <a:pt x="868236" y="328069"/>
                    <a:pt x="876427" y="336244"/>
                    <a:pt x="886524" y="336244"/>
                  </a:cubicBezTo>
                  <a:cubicBezTo>
                    <a:pt x="896620" y="336244"/>
                    <a:pt x="904812" y="328069"/>
                    <a:pt x="904812" y="317979"/>
                  </a:cubicBezTo>
                  <a:cubicBezTo>
                    <a:pt x="904812" y="307991"/>
                    <a:pt x="896811" y="299854"/>
                    <a:pt x="886778" y="299715"/>
                  </a:cubicBezTo>
                  <a:close/>
                  <a:moveTo>
                    <a:pt x="886524" y="391037"/>
                  </a:moveTo>
                  <a:cubicBezTo>
                    <a:pt x="876427" y="391037"/>
                    <a:pt x="868236" y="399212"/>
                    <a:pt x="868236" y="409302"/>
                  </a:cubicBezTo>
                  <a:cubicBezTo>
                    <a:pt x="868236" y="419391"/>
                    <a:pt x="876427" y="427566"/>
                    <a:pt x="886524" y="427566"/>
                  </a:cubicBezTo>
                  <a:cubicBezTo>
                    <a:pt x="896620" y="427566"/>
                    <a:pt x="904812" y="419391"/>
                    <a:pt x="904812" y="409302"/>
                  </a:cubicBezTo>
                  <a:cubicBezTo>
                    <a:pt x="904812" y="399313"/>
                    <a:pt x="896811" y="391177"/>
                    <a:pt x="886778" y="391037"/>
                  </a:cubicBezTo>
                  <a:close/>
                  <a:moveTo>
                    <a:pt x="886524" y="482359"/>
                  </a:moveTo>
                  <a:cubicBezTo>
                    <a:pt x="876427" y="482359"/>
                    <a:pt x="868236" y="490534"/>
                    <a:pt x="868236" y="500624"/>
                  </a:cubicBezTo>
                  <a:cubicBezTo>
                    <a:pt x="868236" y="510714"/>
                    <a:pt x="876427" y="518888"/>
                    <a:pt x="886524" y="518888"/>
                  </a:cubicBezTo>
                  <a:cubicBezTo>
                    <a:pt x="896620" y="518888"/>
                    <a:pt x="904812" y="510714"/>
                    <a:pt x="904812" y="500624"/>
                  </a:cubicBezTo>
                  <a:cubicBezTo>
                    <a:pt x="904685" y="490712"/>
                    <a:pt x="896684" y="482689"/>
                    <a:pt x="886778" y="482550"/>
                  </a:cubicBezTo>
                  <a:close/>
                  <a:moveTo>
                    <a:pt x="795084" y="391037"/>
                  </a:moveTo>
                  <a:cubicBezTo>
                    <a:pt x="784987" y="391037"/>
                    <a:pt x="776796" y="399212"/>
                    <a:pt x="776796" y="409302"/>
                  </a:cubicBezTo>
                  <a:cubicBezTo>
                    <a:pt x="776796" y="419391"/>
                    <a:pt x="784987" y="427566"/>
                    <a:pt x="795084" y="427566"/>
                  </a:cubicBezTo>
                  <a:cubicBezTo>
                    <a:pt x="805180" y="427566"/>
                    <a:pt x="813372" y="419391"/>
                    <a:pt x="813372" y="409302"/>
                  </a:cubicBezTo>
                  <a:cubicBezTo>
                    <a:pt x="813372" y="399313"/>
                    <a:pt x="805371" y="391177"/>
                    <a:pt x="795338" y="391037"/>
                  </a:cubicBezTo>
                  <a:close/>
                  <a:moveTo>
                    <a:pt x="795084" y="299715"/>
                  </a:moveTo>
                  <a:cubicBezTo>
                    <a:pt x="784987" y="299715"/>
                    <a:pt x="776796" y="307890"/>
                    <a:pt x="776796" y="317979"/>
                  </a:cubicBezTo>
                  <a:cubicBezTo>
                    <a:pt x="776796" y="328069"/>
                    <a:pt x="784987" y="336244"/>
                    <a:pt x="795084" y="336244"/>
                  </a:cubicBezTo>
                  <a:cubicBezTo>
                    <a:pt x="805180" y="336244"/>
                    <a:pt x="813372" y="328069"/>
                    <a:pt x="813372" y="317979"/>
                  </a:cubicBezTo>
                  <a:cubicBezTo>
                    <a:pt x="813372" y="307991"/>
                    <a:pt x="805371" y="299854"/>
                    <a:pt x="795338" y="299715"/>
                  </a:cubicBezTo>
                  <a:close/>
                  <a:moveTo>
                    <a:pt x="840804" y="436698"/>
                  </a:moveTo>
                  <a:cubicBezTo>
                    <a:pt x="830707" y="436698"/>
                    <a:pt x="822516" y="444873"/>
                    <a:pt x="822516" y="454963"/>
                  </a:cubicBezTo>
                  <a:cubicBezTo>
                    <a:pt x="822516" y="465053"/>
                    <a:pt x="830707" y="473227"/>
                    <a:pt x="840804" y="473227"/>
                  </a:cubicBezTo>
                  <a:cubicBezTo>
                    <a:pt x="850900" y="473227"/>
                    <a:pt x="859092" y="465053"/>
                    <a:pt x="859092" y="454963"/>
                  </a:cubicBezTo>
                  <a:cubicBezTo>
                    <a:pt x="859092" y="444974"/>
                    <a:pt x="851027" y="436838"/>
                    <a:pt x="841058" y="436698"/>
                  </a:cubicBezTo>
                  <a:close/>
                  <a:moveTo>
                    <a:pt x="795084" y="208392"/>
                  </a:moveTo>
                  <a:cubicBezTo>
                    <a:pt x="784987" y="208392"/>
                    <a:pt x="776796" y="216567"/>
                    <a:pt x="776796" y="226657"/>
                  </a:cubicBezTo>
                  <a:cubicBezTo>
                    <a:pt x="776796" y="236747"/>
                    <a:pt x="784987" y="244921"/>
                    <a:pt x="795084" y="244921"/>
                  </a:cubicBezTo>
                  <a:cubicBezTo>
                    <a:pt x="805180" y="244921"/>
                    <a:pt x="813372" y="236747"/>
                    <a:pt x="813372" y="226657"/>
                  </a:cubicBezTo>
                  <a:cubicBezTo>
                    <a:pt x="813372" y="216669"/>
                    <a:pt x="805371" y="208532"/>
                    <a:pt x="795338" y="208392"/>
                  </a:cubicBezTo>
                  <a:close/>
                  <a:moveTo>
                    <a:pt x="795084" y="482359"/>
                  </a:moveTo>
                  <a:cubicBezTo>
                    <a:pt x="784987" y="482359"/>
                    <a:pt x="776796" y="490534"/>
                    <a:pt x="776796" y="500624"/>
                  </a:cubicBezTo>
                  <a:cubicBezTo>
                    <a:pt x="776796" y="510714"/>
                    <a:pt x="784987" y="518888"/>
                    <a:pt x="795084" y="518888"/>
                  </a:cubicBezTo>
                  <a:cubicBezTo>
                    <a:pt x="805180" y="518888"/>
                    <a:pt x="813372" y="510714"/>
                    <a:pt x="813372" y="500624"/>
                  </a:cubicBezTo>
                  <a:cubicBezTo>
                    <a:pt x="813245" y="490712"/>
                    <a:pt x="805244" y="482689"/>
                    <a:pt x="795338" y="482550"/>
                  </a:cubicBezTo>
                  <a:close/>
                  <a:moveTo>
                    <a:pt x="795084" y="117070"/>
                  </a:moveTo>
                  <a:cubicBezTo>
                    <a:pt x="784987" y="117070"/>
                    <a:pt x="776796" y="125245"/>
                    <a:pt x="776796" y="135335"/>
                  </a:cubicBezTo>
                  <a:cubicBezTo>
                    <a:pt x="776796" y="145424"/>
                    <a:pt x="784987" y="153599"/>
                    <a:pt x="795084" y="153599"/>
                  </a:cubicBezTo>
                  <a:cubicBezTo>
                    <a:pt x="805180" y="153599"/>
                    <a:pt x="813372" y="145424"/>
                    <a:pt x="813372" y="135335"/>
                  </a:cubicBezTo>
                  <a:cubicBezTo>
                    <a:pt x="813372" y="125346"/>
                    <a:pt x="805371" y="117210"/>
                    <a:pt x="795338" y="117070"/>
                  </a:cubicBezTo>
                  <a:close/>
                  <a:moveTo>
                    <a:pt x="840804" y="528021"/>
                  </a:moveTo>
                  <a:cubicBezTo>
                    <a:pt x="830644" y="527983"/>
                    <a:pt x="822452" y="536164"/>
                    <a:pt x="822389" y="546285"/>
                  </a:cubicBezTo>
                  <a:cubicBezTo>
                    <a:pt x="822325" y="556407"/>
                    <a:pt x="830517" y="564638"/>
                    <a:pt x="840677" y="564676"/>
                  </a:cubicBezTo>
                  <a:cubicBezTo>
                    <a:pt x="850837" y="564714"/>
                    <a:pt x="859028" y="556533"/>
                    <a:pt x="859092" y="546412"/>
                  </a:cubicBezTo>
                  <a:cubicBezTo>
                    <a:pt x="859092" y="546367"/>
                    <a:pt x="859092" y="546330"/>
                    <a:pt x="859092" y="546285"/>
                  </a:cubicBezTo>
                  <a:cubicBezTo>
                    <a:pt x="859092" y="536297"/>
                    <a:pt x="851027" y="528160"/>
                    <a:pt x="841058" y="528021"/>
                  </a:cubicBezTo>
                  <a:close/>
                  <a:moveTo>
                    <a:pt x="840804" y="619343"/>
                  </a:moveTo>
                  <a:cubicBezTo>
                    <a:pt x="830707" y="619343"/>
                    <a:pt x="822516" y="627518"/>
                    <a:pt x="822516" y="637607"/>
                  </a:cubicBezTo>
                  <a:cubicBezTo>
                    <a:pt x="822516" y="639148"/>
                    <a:pt x="822770" y="640683"/>
                    <a:pt x="823151" y="642174"/>
                  </a:cubicBezTo>
                  <a:cubicBezTo>
                    <a:pt x="835089" y="639814"/>
                    <a:pt x="846837" y="636701"/>
                    <a:pt x="858393" y="632851"/>
                  </a:cubicBezTo>
                  <a:cubicBezTo>
                    <a:pt x="856298" y="624994"/>
                    <a:pt x="849186" y="619489"/>
                    <a:pt x="841058" y="619343"/>
                  </a:cubicBezTo>
                  <a:close/>
                  <a:moveTo>
                    <a:pt x="795084" y="25748"/>
                  </a:moveTo>
                  <a:cubicBezTo>
                    <a:pt x="784987" y="25748"/>
                    <a:pt x="776796" y="33922"/>
                    <a:pt x="776796" y="44012"/>
                  </a:cubicBezTo>
                  <a:cubicBezTo>
                    <a:pt x="776796" y="54102"/>
                    <a:pt x="784987" y="62277"/>
                    <a:pt x="795084" y="62277"/>
                  </a:cubicBezTo>
                  <a:cubicBezTo>
                    <a:pt x="805180" y="62277"/>
                    <a:pt x="813372" y="54102"/>
                    <a:pt x="813372" y="44012"/>
                  </a:cubicBezTo>
                  <a:cubicBezTo>
                    <a:pt x="813245" y="34100"/>
                    <a:pt x="805244" y="26078"/>
                    <a:pt x="795338" y="25938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7" name="Google Shape;457;p8"/>
            <p:cNvSpPr/>
            <p:nvPr/>
          </p:nvSpPr>
          <p:spPr>
            <a:xfrm flipH="1">
              <a:off x="1676047" y="1606642"/>
              <a:ext cx="679513" cy="456825"/>
            </a:xfrm>
            <a:custGeom>
              <a:avLst/>
              <a:gdLst/>
              <a:ahLst/>
              <a:cxnLst/>
              <a:rect l="l" t="t" r="r" b="b"/>
              <a:pathLst>
                <a:path w="1812035" h="1218201" extrusionOk="0">
                  <a:moveTo>
                    <a:pt x="877760" y="1218202"/>
                  </a:moveTo>
                  <a:cubicBezTo>
                    <a:pt x="1373442" y="1218202"/>
                    <a:pt x="1576959" y="444118"/>
                    <a:pt x="1812036" y="0"/>
                  </a:cubicBezTo>
                  <a:lnTo>
                    <a:pt x="0" y="0"/>
                  </a:lnTo>
                  <a:cubicBezTo>
                    <a:pt x="243967" y="601269"/>
                    <a:pt x="522922" y="1218202"/>
                    <a:pt x="877760" y="1218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8" name="Google Shape;458;p8"/>
            <p:cNvSpPr/>
            <p:nvPr/>
          </p:nvSpPr>
          <p:spPr>
            <a:xfrm flipH="1">
              <a:off x="2355561" y="1183542"/>
              <a:ext cx="479298" cy="423103"/>
            </a:xfrm>
            <a:custGeom>
              <a:avLst/>
              <a:gdLst/>
              <a:ahLst/>
              <a:cxnLst/>
              <a:rect l="l" t="t" r="r" b="b"/>
              <a:pathLst>
                <a:path w="1278128" h="1128274" extrusionOk="0">
                  <a:moveTo>
                    <a:pt x="641922" y="0"/>
                  </a:moveTo>
                  <a:cubicBezTo>
                    <a:pt x="371729" y="0"/>
                    <a:pt x="243142" y="659994"/>
                    <a:pt x="0" y="1128275"/>
                  </a:cubicBezTo>
                  <a:lnTo>
                    <a:pt x="1278128" y="1128275"/>
                  </a:lnTo>
                  <a:cubicBezTo>
                    <a:pt x="1046290" y="557066"/>
                    <a:pt x="845947" y="0"/>
                    <a:pt x="641922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8"/>
            <p:cNvSpPr/>
            <p:nvPr/>
          </p:nvSpPr>
          <p:spPr>
            <a:xfrm flipH="1">
              <a:off x="1411014" y="1492704"/>
              <a:ext cx="265033" cy="113939"/>
            </a:xfrm>
            <a:custGeom>
              <a:avLst/>
              <a:gdLst/>
              <a:ahLst/>
              <a:cxnLst/>
              <a:rect l="l" t="t" r="r" b="b"/>
              <a:pathLst>
                <a:path w="706755" h="303837" extrusionOk="0">
                  <a:moveTo>
                    <a:pt x="320167" y="0"/>
                  </a:moveTo>
                  <a:cubicBezTo>
                    <a:pt x="194310" y="0"/>
                    <a:pt x="94615" y="125251"/>
                    <a:pt x="0" y="303837"/>
                  </a:cubicBezTo>
                  <a:lnTo>
                    <a:pt x="706755" y="303837"/>
                  </a:lnTo>
                  <a:cubicBezTo>
                    <a:pt x="594932" y="135335"/>
                    <a:pt x="483933" y="0"/>
                    <a:pt x="320167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0" name="Google Shape;460;p8"/>
            <p:cNvSpPr/>
            <p:nvPr/>
          </p:nvSpPr>
          <p:spPr>
            <a:xfrm flipH="1">
              <a:off x="218" y="1606642"/>
              <a:ext cx="189405" cy="242741"/>
            </a:xfrm>
            <a:custGeom>
              <a:avLst/>
              <a:gdLst/>
              <a:ahLst/>
              <a:cxnLst/>
              <a:rect l="l" t="t" r="r" b="b"/>
              <a:pathLst>
                <a:path w="505079" h="647310" extrusionOk="0">
                  <a:moveTo>
                    <a:pt x="0" y="0"/>
                  </a:moveTo>
                  <a:cubicBezTo>
                    <a:pt x="127000" y="368460"/>
                    <a:pt x="278765" y="644013"/>
                    <a:pt x="505079" y="647310"/>
                  </a:cubicBezTo>
                  <a:lnTo>
                    <a:pt x="505079" y="0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1" name="Google Shape;461;p8"/>
            <p:cNvSpPr/>
            <p:nvPr/>
          </p:nvSpPr>
          <p:spPr>
            <a:xfrm flipH="1">
              <a:off x="3227765" y="1249917"/>
              <a:ext cx="397002" cy="356728"/>
            </a:xfrm>
            <a:custGeom>
              <a:avLst/>
              <a:gdLst/>
              <a:ahLst/>
              <a:cxnLst/>
              <a:rect l="l" t="t" r="r" b="b"/>
              <a:pathLst>
                <a:path w="1058671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058672" y="951274"/>
                  </a:lnTo>
                  <a:cubicBezTo>
                    <a:pt x="920623" y="672805"/>
                    <a:pt x="806005" y="314808"/>
                    <a:pt x="664654" y="17313"/>
                  </a:cubicBezTo>
                  <a:cubicBezTo>
                    <a:pt x="639312" y="6075"/>
                    <a:pt x="611924" y="184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2" name="Google Shape;462;p8"/>
            <p:cNvSpPr/>
            <p:nvPr/>
          </p:nvSpPr>
          <p:spPr>
            <a:xfrm flipH="1">
              <a:off x="1457615" y="1606642"/>
              <a:ext cx="470225" cy="214036"/>
            </a:xfrm>
            <a:custGeom>
              <a:avLst/>
              <a:gdLst/>
              <a:ahLst/>
              <a:cxnLst/>
              <a:rect l="l" t="t" r="r" b="b"/>
              <a:pathLst>
                <a:path w="1253934" h="570764" extrusionOk="0">
                  <a:moveTo>
                    <a:pt x="569913" y="570765"/>
                  </a:moveTo>
                  <a:cubicBezTo>
                    <a:pt x="852488" y="570765"/>
                    <a:pt x="1068959" y="318106"/>
                    <a:pt x="1253934" y="0"/>
                  </a:cubicBezTo>
                  <a:lnTo>
                    <a:pt x="0" y="0"/>
                  </a:lnTo>
                  <a:cubicBezTo>
                    <a:pt x="142240" y="325336"/>
                    <a:pt x="312674" y="570765"/>
                    <a:pt x="569913" y="57076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3" name="Google Shape;463;p8"/>
            <p:cNvSpPr/>
            <p:nvPr/>
          </p:nvSpPr>
          <p:spPr>
            <a:xfrm flipH="1">
              <a:off x="218" y="1202353"/>
              <a:ext cx="314754" cy="404291"/>
            </a:xfrm>
            <a:custGeom>
              <a:avLst/>
              <a:gdLst/>
              <a:ahLst/>
              <a:cxnLst/>
              <a:rect l="l" t="t" r="r" b="b"/>
              <a:pathLst>
                <a:path w="839343" h="1078110" extrusionOk="0">
                  <a:moveTo>
                    <a:pt x="0" y="1078111"/>
                  </a:moveTo>
                  <a:lnTo>
                    <a:pt x="839343" y="1078111"/>
                  </a:lnTo>
                  <a:lnTo>
                    <a:pt x="839343" y="0"/>
                  </a:lnTo>
                  <a:cubicBezTo>
                    <a:pt x="537274" y="5898"/>
                    <a:pt x="328867" y="647881"/>
                    <a:pt x="0" y="1078111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4" name="Google Shape;464;p8"/>
            <p:cNvSpPr/>
            <p:nvPr/>
          </p:nvSpPr>
          <p:spPr>
            <a:xfrm flipH="1">
              <a:off x="1934650" y="1012171"/>
              <a:ext cx="699230" cy="594522"/>
            </a:xfrm>
            <a:custGeom>
              <a:avLst/>
              <a:gdLst/>
              <a:ahLst/>
              <a:cxnLst/>
              <a:rect l="l" t="t" r="r" b="b"/>
              <a:pathLst>
                <a:path w="1864614" h="1585393" extrusionOk="0">
                  <a:moveTo>
                    <a:pt x="215900" y="962880"/>
                  </a:moveTo>
                  <a:lnTo>
                    <a:pt x="839153" y="1585267"/>
                  </a:lnTo>
                  <a:lnTo>
                    <a:pt x="866648" y="1585267"/>
                  </a:lnTo>
                  <a:lnTo>
                    <a:pt x="223329" y="942523"/>
                  </a:lnTo>
                  <a:close/>
                  <a:moveTo>
                    <a:pt x="194754" y="1023761"/>
                  </a:moveTo>
                  <a:lnTo>
                    <a:pt x="757047" y="1585267"/>
                  </a:lnTo>
                  <a:lnTo>
                    <a:pt x="784542" y="1585267"/>
                  </a:lnTo>
                  <a:lnTo>
                    <a:pt x="201866" y="1003341"/>
                  </a:lnTo>
                  <a:cubicBezTo>
                    <a:pt x="199771" y="1010190"/>
                    <a:pt x="197358" y="1016976"/>
                    <a:pt x="195009" y="1023761"/>
                  </a:cubicBezTo>
                  <a:close/>
                  <a:moveTo>
                    <a:pt x="173990" y="1084833"/>
                  </a:moveTo>
                  <a:lnTo>
                    <a:pt x="675132" y="1585267"/>
                  </a:lnTo>
                  <a:lnTo>
                    <a:pt x="702691" y="1585267"/>
                  </a:lnTo>
                  <a:lnTo>
                    <a:pt x="181039" y="1064349"/>
                  </a:lnTo>
                  <a:close/>
                  <a:moveTo>
                    <a:pt x="259143" y="841751"/>
                  </a:moveTo>
                  <a:lnTo>
                    <a:pt x="1003681" y="1585267"/>
                  </a:lnTo>
                  <a:lnTo>
                    <a:pt x="1031177" y="1585267"/>
                  </a:lnTo>
                  <a:lnTo>
                    <a:pt x="266700" y="821584"/>
                  </a:lnTo>
                  <a:close/>
                  <a:moveTo>
                    <a:pt x="237490" y="902188"/>
                  </a:moveTo>
                  <a:lnTo>
                    <a:pt x="921512" y="1585267"/>
                  </a:lnTo>
                  <a:lnTo>
                    <a:pt x="949071" y="1585267"/>
                  </a:lnTo>
                  <a:lnTo>
                    <a:pt x="244729" y="881895"/>
                  </a:lnTo>
                  <a:close/>
                  <a:moveTo>
                    <a:pt x="303657" y="722207"/>
                  </a:moveTo>
                  <a:lnTo>
                    <a:pt x="1167892" y="1585267"/>
                  </a:lnTo>
                  <a:lnTo>
                    <a:pt x="1195451" y="1585267"/>
                  </a:lnTo>
                  <a:lnTo>
                    <a:pt x="311150" y="702358"/>
                  </a:lnTo>
                  <a:cubicBezTo>
                    <a:pt x="308801" y="708953"/>
                    <a:pt x="306260" y="715549"/>
                    <a:pt x="303657" y="722207"/>
                  </a:cubicBezTo>
                  <a:close/>
                  <a:moveTo>
                    <a:pt x="281178" y="781757"/>
                  </a:moveTo>
                  <a:lnTo>
                    <a:pt x="1085850" y="1585267"/>
                  </a:lnTo>
                  <a:lnTo>
                    <a:pt x="1113346" y="1585267"/>
                  </a:lnTo>
                  <a:lnTo>
                    <a:pt x="288671" y="761717"/>
                  </a:lnTo>
                  <a:cubicBezTo>
                    <a:pt x="286131" y="768376"/>
                    <a:pt x="283654" y="775035"/>
                    <a:pt x="281178" y="781757"/>
                  </a:cubicBezTo>
                  <a:close/>
                  <a:moveTo>
                    <a:pt x="45657" y="1448727"/>
                  </a:moveTo>
                  <a:lnTo>
                    <a:pt x="182372" y="1585267"/>
                  </a:lnTo>
                  <a:lnTo>
                    <a:pt x="209867" y="1585267"/>
                  </a:lnTo>
                  <a:lnTo>
                    <a:pt x="53086" y="1428687"/>
                  </a:lnTo>
                  <a:close/>
                  <a:moveTo>
                    <a:pt x="23051" y="1508150"/>
                  </a:moveTo>
                  <a:lnTo>
                    <a:pt x="100266" y="1585267"/>
                  </a:lnTo>
                  <a:lnTo>
                    <a:pt x="127762" y="1585267"/>
                  </a:lnTo>
                  <a:lnTo>
                    <a:pt x="30671" y="1488300"/>
                  </a:lnTo>
                  <a:close/>
                  <a:moveTo>
                    <a:pt x="67501" y="1388797"/>
                  </a:moveTo>
                  <a:lnTo>
                    <a:pt x="264351" y="1585394"/>
                  </a:lnTo>
                  <a:lnTo>
                    <a:pt x="292100" y="1585394"/>
                  </a:lnTo>
                  <a:lnTo>
                    <a:pt x="75121" y="1368757"/>
                  </a:lnTo>
                  <a:close/>
                  <a:moveTo>
                    <a:pt x="326517" y="663228"/>
                  </a:moveTo>
                  <a:lnTo>
                    <a:pt x="1249807" y="1585267"/>
                  </a:lnTo>
                  <a:lnTo>
                    <a:pt x="1277303" y="1585267"/>
                  </a:lnTo>
                  <a:lnTo>
                    <a:pt x="334709" y="643632"/>
                  </a:lnTo>
                  <a:cubicBezTo>
                    <a:pt x="332041" y="650164"/>
                    <a:pt x="329374" y="656696"/>
                    <a:pt x="326771" y="663228"/>
                  </a:cubicBezTo>
                  <a:close/>
                  <a:moveTo>
                    <a:pt x="153035" y="1145905"/>
                  </a:moveTo>
                  <a:lnTo>
                    <a:pt x="593027" y="1585267"/>
                  </a:lnTo>
                  <a:lnTo>
                    <a:pt x="620522" y="1585267"/>
                  </a:lnTo>
                  <a:lnTo>
                    <a:pt x="160084" y="1125421"/>
                  </a:lnTo>
                  <a:close/>
                  <a:moveTo>
                    <a:pt x="0" y="1566812"/>
                  </a:moveTo>
                  <a:lnTo>
                    <a:pt x="18288" y="1585077"/>
                  </a:lnTo>
                  <a:lnTo>
                    <a:pt x="45847" y="1585077"/>
                  </a:lnTo>
                  <a:lnTo>
                    <a:pt x="7747" y="1547026"/>
                  </a:lnTo>
                  <a:cubicBezTo>
                    <a:pt x="5080" y="1554128"/>
                    <a:pt x="2413" y="1560470"/>
                    <a:pt x="0" y="1566812"/>
                  </a:cubicBezTo>
                  <a:close/>
                  <a:moveTo>
                    <a:pt x="132207" y="1206723"/>
                  </a:moveTo>
                  <a:lnTo>
                    <a:pt x="511111" y="1585077"/>
                  </a:lnTo>
                  <a:lnTo>
                    <a:pt x="538607" y="1585077"/>
                  </a:lnTo>
                  <a:lnTo>
                    <a:pt x="139065" y="1186302"/>
                  </a:lnTo>
                  <a:close/>
                  <a:moveTo>
                    <a:pt x="110998" y="1267605"/>
                  </a:moveTo>
                  <a:lnTo>
                    <a:pt x="428942" y="1585077"/>
                  </a:lnTo>
                  <a:lnTo>
                    <a:pt x="456438" y="1585077"/>
                  </a:lnTo>
                  <a:lnTo>
                    <a:pt x="118110" y="1247184"/>
                  </a:lnTo>
                  <a:cubicBezTo>
                    <a:pt x="115570" y="1254223"/>
                    <a:pt x="113221" y="1261009"/>
                    <a:pt x="110808" y="1267795"/>
                  </a:cubicBezTo>
                  <a:close/>
                  <a:moveTo>
                    <a:pt x="89662" y="1328233"/>
                  </a:moveTo>
                  <a:lnTo>
                    <a:pt x="346837" y="1585077"/>
                  </a:lnTo>
                  <a:lnTo>
                    <a:pt x="374333" y="1585077"/>
                  </a:lnTo>
                  <a:lnTo>
                    <a:pt x="96838" y="1307939"/>
                  </a:lnTo>
                  <a:cubicBezTo>
                    <a:pt x="94234" y="1314915"/>
                    <a:pt x="91884" y="1321701"/>
                    <a:pt x="89472" y="1328423"/>
                  </a:cubicBezTo>
                  <a:close/>
                  <a:moveTo>
                    <a:pt x="1792922" y="1361400"/>
                  </a:moveTo>
                  <a:lnTo>
                    <a:pt x="599122" y="169137"/>
                  </a:lnTo>
                  <a:cubicBezTo>
                    <a:pt x="594868" y="173956"/>
                    <a:pt x="590614" y="178966"/>
                    <a:pt x="586422" y="183976"/>
                  </a:cubicBezTo>
                  <a:lnTo>
                    <a:pt x="1809750" y="1405920"/>
                  </a:lnTo>
                  <a:cubicBezTo>
                    <a:pt x="1804035" y="1391251"/>
                    <a:pt x="1798383" y="1376475"/>
                    <a:pt x="1792732" y="1361591"/>
                  </a:cubicBezTo>
                  <a:close/>
                  <a:moveTo>
                    <a:pt x="1608772" y="849171"/>
                  </a:moveTo>
                  <a:lnTo>
                    <a:pt x="785876" y="27967"/>
                  </a:lnTo>
                  <a:cubicBezTo>
                    <a:pt x="779526" y="30631"/>
                    <a:pt x="773176" y="33421"/>
                    <a:pt x="766826" y="36402"/>
                  </a:cubicBezTo>
                  <a:lnTo>
                    <a:pt x="1624076" y="892549"/>
                  </a:lnTo>
                  <a:close/>
                  <a:moveTo>
                    <a:pt x="1745488" y="1231837"/>
                  </a:moveTo>
                  <a:lnTo>
                    <a:pt x="638873" y="127217"/>
                  </a:lnTo>
                  <a:cubicBezTo>
                    <a:pt x="634238" y="131720"/>
                    <a:pt x="629603" y="136222"/>
                    <a:pt x="625030" y="140915"/>
                  </a:cubicBezTo>
                  <a:lnTo>
                    <a:pt x="1760728" y="1275088"/>
                  </a:lnTo>
                  <a:close/>
                  <a:moveTo>
                    <a:pt x="1700149" y="1104493"/>
                  </a:moveTo>
                  <a:lnTo>
                    <a:pt x="682689" y="89166"/>
                  </a:lnTo>
                  <a:cubicBezTo>
                    <a:pt x="677609" y="93161"/>
                    <a:pt x="672528" y="97347"/>
                    <a:pt x="667512" y="101533"/>
                  </a:cubicBezTo>
                  <a:lnTo>
                    <a:pt x="1714818" y="1147490"/>
                  </a:lnTo>
                  <a:close/>
                  <a:moveTo>
                    <a:pt x="1558734" y="717197"/>
                  </a:moveTo>
                  <a:lnTo>
                    <a:pt x="848423" y="8435"/>
                  </a:lnTo>
                  <a:cubicBezTo>
                    <a:pt x="841058" y="10020"/>
                    <a:pt x="833691" y="11859"/>
                    <a:pt x="826453" y="13952"/>
                  </a:cubicBezTo>
                  <a:lnTo>
                    <a:pt x="1575753" y="762288"/>
                  </a:lnTo>
                  <a:cubicBezTo>
                    <a:pt x="1569974" y="747239"/>
                    <a:pt x="1564132" y="732272"/>
                    <a:pt x="1558354" y="717388"/>
                  </a:cubicBezTo>
                  <a:close/>
                  <a:moveTo>
                    <a:pt x="1655128" y="977593"/>
                  </a:moveTo>
                  <a:lnTo>
                    <a:pt x="731266" y="55491"/>
                  </a:lnTo>
                  <a:cubicBezTo>
                    <a:pt x="725615" y="58852"/>
                    <a:pt x="719963" y="62404"/>
                    <a:pt x="714375" y="66082"/>
                  </a:cubicBezTo>
                  <a:lnTo>
                    <a:pt x="1670050" y="1020337"/>
                  </a:lnTo>
                  <a:cubicBezTo>
                    <a:pt x="1664843" y="1006131"/>
                    <a:pt x="1659827" y="991925"/>
                    <a:pt x="1654746" y="977783"/>
                  </a:cubicBezTo>
                  <a:close/>
                  <a:moveTo>
                    <a:pt x="1289876" y="202621"/>
                  </a:moveTo>
                  <a:lnTo>
                    <a:pt x="1173035" y="85995"/>
                  </a:lnTo>
                  <a:cubicBezTo>
                    <a:pt x="1150029" y="68341"/>
                    <a:pt x="1125385" y="52924"/>
                    <a:pt x="1099439" y="39954"/>
                  </a:cubicBezTo>
                  <a:lnTo>
                    <a:pt x="1356423" y="296544"/>
                  </a:lnTo>
                  <a:cubicBezTo>
                    <a:pt x="1335786" y="264142"/>
                    <a:pt x="1313434" y="232854"/>
                    <a:pt x="1289495" y="202812"/>
                  </a:cubicBezTo>
                  <a:close/>
                  <a:moveTo>
                    <a:pt x="1501457" y="577994"/>
                  </a:moveTo>
                  <a:lnTo>
                    <a:pt x="922147" y="0"/>
                  </a:lnTo>
                  <a:cubicBezTo>
                    <a:pt x="913321" y="0"/>
                    <a:pt x="904558" y="634"/>
                    <a:pt x="895922" y="1332"/>
                  </a:cubicBezTo>
                  <a:lnTo>
                    <a:pt x="1521396" y="625938"/>
                  </a:lnTo>
                  <a:cubicBezTo>
                    <a:pt x="1514666" y="609894"/>
                    <a:pt x="1507934" y="593912"/>
                    <a:pt x="1501077" y="578185"/>
                  </a:cubicBezTo>
                  <a:close/>
                  <a:moveTo>
                    <a:pt x="1428496" y="423127"/>
                  </a:moveTo>
                  <a:lnTo>
                    <a:pt x="1013841" y="9576"/>
                  </a:lnTo>
                  <a:cubicBezTo>
                    <a:pt x="1002792" y="7039"/>
                    <a:pt x="991597" y="4926"/>
                    <a:pt x="980250" y="3234"/>
                  </a:cubicBezTo>
                  <a:lnTo>
                    <a:pt x="1455293" y="477667"/>
                  </a:lnTo>
                  <a:cubicBezTo>
                    <a:pt x="1446340" y="459275"/>
                    <a:pt x="1437322" y="441157"/>
                    <a:pt x="1428115" y="423317"/>
                  </a:cubicBezTo>
                  <a:close/>
                  <a:moveTo>
                    <a:pt x="456057" y="381651"/>
                  </a:moveTo>
                  <a:lnTo>
                    <a:pt x="1661033" y="1585077"/>
                  </a:lnTo>
                  <a:lnTo>
                    <a:pt x="1688592" y="1585077"/>
                  </a:lnTo>
                  <a:lnTo>
                    <a:pt x="465455" y="364084"/>
                  </a:lnTo>
                  <a:cubicBezTo>
                    <a:pt x="462153" y="369982"/>
                    <a:pt x="458915" y="375880"/>
                    <a:pt x="455676" y="381842"/>
                  </a:cubicBezTo>
                  <a:close/>
                  <a:moveTo>
                    <a:pt x="427990" y="435620"/>
                  </a:moveTo>
                  <a:lnTo>
                    <a:pt x="1578928" y="1585077"/>
                  </a:lnTo>
                  <a:lnTo>
                    <a:pt x="1606423" y="1585077"/>
                  </a:lnTo>
                  <a:lnTo>
                    <a:pt x="436880" y="417609"/>
                  </a:lnTo>
                  <a:cubicBezTo>
                    <a:pt x="433769" y="423634"/>
                    <a:pt x="430657" y="429659"/>
                    <a:pt x="427609" y="435810"/>
                  </a:cubicBezTo>
                  <a:close/>
                  <a:moveTo>
                    <a:pt x="1845564" y="1495847"/>
                  </a:moveTo>
                  <a:lnTo>
                    <a:pt x="561911" y="214354"/>
                  </a:lnTo>
                  <a:cubicBezTo>
                    <a:pt x="557975" y="219554"/>
                    <a:pt x="554101" y="224881"/>
                    <a:pt x="550164" y="230145"/>
                  </a:cubicBezTo>
                  <a:lnTo>
                    <a:pt x="1864614" y="1542904"/>
                  </a:lnTo>
                  <a:cubicBezTo>
                    <a:pt x="1858137" y="1527429"/>
                    <a:pt x="1851660" y="1511828"/>
                    <a:pt x="1845183" y="1496037"/>
                  </a:cubicBezTo>
                  <a:close/>
                  <a:moveTo>
                    <a:pt x="375222" y="547553"/>
                  </a:moveTo>
                  <a:lnTo>
                    <a:pt x="1414272" y="1585267"/>
                  </a:lnTo>
                  <a:lnTo>
                    <a:pt x="1441831" y="1585267"/>
                  </a:lnTo>
                  <a:lnTo>
                    <a:pt x="383730" y="528528"/>
                  </a:lnTo>
                  <a:cubicBezTo>
                    <a:pt x="381000" y="534870"/>
                    <a:pt x="378016" y="541148"/>
                    <a:pt x="375222" y="547553"/>
                  </a:cubicBezTo>
                  <a:close/>
                  <a:moveTo>
                    <a:pt x="400622" y="491111"/>
                  </a:moveTo>
                  <a:lnTo>
                    <a:pt x="1496251" y="1585267"/>
                  </a:lnTo>
                  <a:lnTo>
                    <a:pt x="1524000" y="1585267"/>
                  </a:lnTo>
                  <a:lnTo>
                    <a:pt x="409702" y="472466"/>
                  </a:lnTo>
                  <a:close/>
                  <a:moveTo>
                    <a:pt x="516509" y="278723"/>
                  </a:moveTo>
                  <a:lnTo>
                    <a:pt x="1824609" y="1585140"/>
                  </a:lnTo>
                  <a:lnTo>
                    <a:pt x="1852105" y="1585140"/>
                  </a:lnTo>
                  <a:lnTo>
                    <a:pt x="527685" y="262235"/>
                  </a:lnTo>
                  <a:cubicBezTo>
                    <a:pt x="524002" y="267689"/>
                    <a:pt x="520319" y="273079"/>
                    <a:pt x="516699" y="278723"/>
                  </a:cubicBezTo>
                  <a:close/>
                  <a:moveTo>
                    <a:pt x="484759" y="329458"/>
                  </a:moveTo>
                  <a:lnTo>
                    <a:pt x="1742059" y="1585140"/>
                  </a:lnTo>
                  <a:lnTo>
                    <a:pt x="1769555" y="1585140"/>
                  </a:lnTo>
                  <a:lnTo>
                    <a:pt x="495617" y="312208"/>
                  </a:lnTo>
                  <a:cubicBezTo>
                    <a:pt x="492125" y="317916"/>
                    <a:pt x="488950" y="323814"/>
                    <a:pt x="485267" y="329395"/>
                  </a:cubicBezTo>
                  <a:close/>
                  <a:moveTo>
                    <a:pt x="350076" y="605010"/>
                  </a:moveTo>
                  <a:lnTo>
                    <a:pt x="1331659" y="1585330"/>
                  </a:lnTo>
                  <a:lnTo>
                    <a:pt x="1359154" y="1585330"/>
                  </a:lnTo>
                  <a:lnTo>
                    <a:pt x="358775" y="585668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8"/>
            <p:cNvSpPr/>
            <p:nvPr/>
          </p:nvSpPr>
          <p:spPr>
            <a:xfrm flipH="1">
              <a:off x="189647" y="898161"/>
              <a:ext cx="710732" cy="708485"/>
            </a:xfrm>
            <a:custGeom>
              <a:avLst/>
              <a:gdLst/>
              <a:ahLst/>
              <a:cxnLst/>
              <a:rect l="l" t="t" r="r" b="b"/>
              <a:pathLst>
                <a:path w="1895284" h="1889294" extrusionOk="0">
                  <a:moveTo>
                    <a:pt x="878205" y="1889294"/>
                  </a:moveTo>
                  <a:lnTo>
                    <a:pt x="931735" y="1889294"/>
                  </a:lnTo>
                  <a:lnTo>
                    <a:pt x="931735" y="14333"/>
                  </a:lnTo>
                  <a:cubicBezTo>
                    <a:pt x="913194" y="20420"/>
                    <a:pt x="895286" y="28190"/>
                    <a:pt x="878205" y="37544"/>
                  </a:cubicBezTo>
                  <a:close/>
                  <a:moveTo>
                    <a:pt x="607695" y="1889294"/>
                  </a:moveTo>
                  <a:lnTo>
                    <a:pt x="661226" y="1889294"/>
                  </a:lnTo>
                  <a:lnTo>
                    <a:pt x="661226" y="256971"/>
                  </a:lnTo>
                  <a:cubicBezTo>
                    <a:pt x="643065" y="284241"/>
                    <a:pt x="625221" y="313223"/>
                    <a:pt x="607695" y="343917"/>
                  </a:cubicBezTo>
                  <a:close/>
                  <a:moveTo>
                    <a:pt x="427419" y="1889294"/>
                  </a:moveTo>
                  <a:lnTo>
                    <a:pt x="480885" y="1889294"/>
                  </a:lnTo>
                  <a:lnTo>
                    <a:pt x="480885" y="601903"/>
                  </a:lnTo>
                  <a:cubicBezTo>
                    <a:pt x="462852" y="643505"/>
                    <a:pt x="445009" y="686357"/>
                    <a:pt x="427419" y="730452"/>
                  </a:cubicBezTo>
                  <a:close/>
                  <a:moveTo>
                    <a:pt x="697865" y="1889294"/>
                  </a:moveTo>
                  <a:lnTo>
                    <a:pt x="751396" y="1889294"/>
                  </a:lnTo>
                  <a:lnTo>
                    <a:pt x="751396" y="140281"/>
                  </a:lnTo>
                  <a:cubicBezTo>
                    <a:pt x="733171" y="160068"/>
                    <a:pt x="715328" y="181651"/>
                    <a:pt x="697865" y="205031"/>
                  </a:cubicBezTo>
                  <a:close/>
                  <a:moveTo>
                    <a:pt x="517525" y="1889294"/>
                  </a:moveTo>
                  <a:lnTo>
                    <a:pt x="571056" y="1889294"/>
                  </a:lnTo>
                  <a:lnTo>
                    <a:pt x="571056" y="411141"/>
                  </a:lnTo>
                  <a:cubicBezTo>
                    <a:pt x="552895" y="445894"/>
                    <a:pt x="535115" y="482296"/>
                    <a:pt x="517525" y="520030"/>
                  </a:cubicBezTo>
                  <a:close/>
                  <a:moveTo>
                    <a:pt x="66675" y="1889294"/>
                  </a:moveTo>
                  <a:lnTo>
                    <a:pt x="120206" y="1889294"/>
                  </a:lnTo>
                  <a:lnTo>
                    <a:pt x="120206" y="1579813"/>
                  </a:lnTo>
                  <a:cubicBezTo>
                    <a:pt x="102489" y="1628309"/>
                    <a:pt x="84646" y="1676037"/>
                    <a:pt x="66675" y="1723011"/>
                  </a:cubicBezTo>
                  <a:close/>
                  <a:moveTo>
                    <a:pt x="30035" y="1889294"/>
                  </a:moveTo>
                  <a:lnTo>
                    <a:pt x="30035" y="1816363"/>
                  </a:lnTo>
                  <a:cubicBezTo>
                    <a:pt x="20066" y="1841014"/>
                    <a:pt x="10096" y="1865322"/>
                    <a:pt x="0" y="1889294"/>
                  </a:cubicBezTo>
                  <a:close/>
                  <a:moveTo>
                    <a:pt x="247015" y="1889294"/>
                  </a:moveTo>
                  <a:lnTo>
                    <a:pt x="300482" y="1889294"/>
                  </a:lnTo>
                  <a:lnTo>
                    <a:pt x="300482" y="1069676"/>
                  </a:lnTo>
                  <a:cubicBezTo>
                    <a:pt x="282639" y="1119986"/>
                    <a:pt x="264858" y="1170721"/>
                    <a:pt x="247015" y="1221880"/>
                  </a:cubicBezTo>
                  <a:close/>
                  <a:moveTo>
                    <a:pt x="337185" y="1889294"/>
                  </a:moveTo>
                  <a:lnTo>
                    <a:pt x="390652" y="1889294"/>
                  </a:lnTo>
                  <a:lnTo>
                    <a:pt x="390652" y="823867"/>
                  </a:lnTo>
                  <a:cubicBezTo>
                    <a:pt x="372682" y="870923"/>
                    <a:pt x="354902" y="918823"/>
                    <a:pt x="337185" y="967573"/>
                  </a:cubicBezTo>
                  <a:close/>
                  <a:moveTo>
                    <a:pt x="156845" y="1889294"/>
                  </a:moveTo>
                  <a:lnTo>
                    <a:pt x="210376" y="1889294"/>
                  </a:lnTo>
                  <a:lnTo>
                    <a:pt x="210376" y="1326393"/>
                  </a:lnTo>
                  <a:cubicBezTo>
                    <a:pt x="192532" y="1377128"/>
                    <a:pt x="174689" y="1427691"/>
                    <a:pt x="156845" y="1478090"/>
                  </a:cubicBezTo>
                  <a:close/>
                  <a:moveTo>
                    <a:pt x="787971" y="1889294"/>
                  </a:moveTo>
                  <a:lnTo>
                    <a:pt x="841502" y="1889294"/>
                  </a:lnTo>
                  <a:lnTo>
                    <a:pt x="841502" y="60184"/>
                  </a:lnTo>
                  <a:cubicBezTo>
                    <a:pt x="822643" y="73317"/>
                    <a:pt x="804799" y="87748"/>
                    <a:pt x="787971" y="103372"/>
                  </a:cubicBezTo>
                  <a:close/>
                  <a:moveTo>
                    <a:pt x="1501902" y="1889294"/>
                  </a:moveTo>
                  <a:lnTo>
                    <a:pt x="1555369" y="1889294"/>
                  </a:lnTo>
                  <a:lnTo>
                    <a:pt x="1555369" y="725442"/>
                  </a:lnTo>
                  <a:cubicBezTo>
                    <a:pt x="1538033" y="671917"/>
                    <a:pt x="1520254" y="620041"/>
                    <a:pt x="1501902" y="570194"/>
                  </a:cubicBezTo>
                  <a:close/>
                  <a:moveTo>
                    <a:pt x="1592008" y="1889294"/>
                  </a:moveTo>
                  <a:lnTo>
                    <a:pt x="1645539" y="1889294"/>
                  </a:lnTo>
                  <a:lnTo>
                    <a:pt x="1645539" y="1026298"/>
                  </a:lnTo>
                  <a:cubicBezTo>
                    <a:pt x="1628013" y="964021"/>
                    <a:pt x="1610234" y="902569"/>
                    <a:pt x="1592008" y="842385"/>
                  </a:cubicBezTo>
                  <a:close/>
                  <a:moveTo>
                    <a:pt x="1682179" y="1889294"/>
                  </a:moveTo>
                  <a:lnTo>
                    <a:pt x="1735709" y="1889294"/>
                  </a:lnTo>
                  <a:lnTo>
                    <a:pt x="1735709" y="1353980"/>
                  </a:lnTo>
                  <a:cubicBezTo>
                    <a:pt x="1717866" y="1288786"/>
                    <a:pt x="1700085" y="1223339"/>
                    <a:pt x="1682179" y="1158272"/>
                  </a:cubicBezTo>
                  <a:close/>
                  <a:moveTo>
                    <a:pt x="1862519" y="1790425"/>
                  </a:moveTo>
                  <a:lnTo>
                    <a:pt x="1862519" y="1889294"/>
                  </a:lnTo>
                  <a:lnTo>
                    <a:pt x="1895284" y="1889294"/>
                  </a:lnTo>
                  <a:cubicBezTo>
                    <a:pt x="1884235" y="1856995"/>
                    <a:pt x="1873314" y="1824037"/>
                    <a:pt x="1862582" y="1790425"/>
                  </a:cubicBezTo>
                  <a:close/>
                  <a:moveTo>
                    <a:pt x="1772348" y="1889294"/>
                  </a:moveTo>
                  <a:lnTo>
                    <a:pt x="1825879" y="1889294"/>
                  </a:lnTo>
                  <a:lnTo>
                    <a:pt x="1825879" y="1671833"/>
                  </a:lnTo>
                  <a:cubicBezTo>
                    <a:pt x="1807718" y="1611205"/>
                    <a:pt x="1789938" y="1549245"/>
                    <a:pt x="1772348" y="1486525"/>
                  </a:cubicBezTo>
                  <a:close/>
                  <a:moveTo>
                    <a:pt x="968375" y="4883"/>
                  </a:moveTo>
                  <a:lnTo>
                    <a:pt x="968375" y="1889294"/>
                  </a:lnTo>
                  <a:lnTo>
                    <a:pt x="1021842" y="1889294"/>
                  </a:lnTo>
                  <a:lnTo>
                    <a:pt x="1021842" y="0"/>
                  </a:lnTo>
                  <a:lnTo>
                    <a:pt x="1020191" y="0"/>
                  </a:lnTo>
                  <a:cubicBezTo>
                    <a:pt x="1002792" y="-8"/>
                    <a:pt x="985457" y="1627"/>
                    <a:pt x="968375" y="4883"/>
                  </a:cubicBezTo>
                  <a:close/>
                  <a:moveTo>
                    <a:pt x="1050925" y="1889294"/>
                  </a:moveTo>
                  <a:lnTo>
                    <a:pt x="1104456" y="1889294"/>
                  </a:lnTo>
                  <a:lnTo>
                    <a:pt x="1104456" y="13318"/>
                  </a:lnTo>
                  <a:cubicBezTo>
                    <a:pt x="1087057" y="7658"/>
                    <a:pt x="1069086" y="3770"/>
                    <a:pt x="1050925" y="1712"/>
                  </a:cubicBezTo>
                  <a:close/>
                  <a:moveTo>
                    <a:pt x="1141096" y="1889294"/>
                  </a:moveTo>
                  <a:lnTo>
                    <a:pt x="1194626" y="1889294"/>
                  </a:lnTo>
                  <a:lnTo>
                    <a:pt x="1194626" y="60564"/>
                  </a:lnTo>
                  <a:cubicBezTo>
                    <a:pt x="1177862" y="48103"/>
                    <a:pt x="1159891" y="37232"/>
                    <a:pt x="1141096" y="28094"/>
                  </a:cubicBezTo>
                  <a:close/>
                  <a:moveTo>
                    <a:pt x="1321435" y="1889294"/>
                  </a:moveTo>
                  <a:lnTo>
                    <a:pt x="1374902" y="1889294"/>
                  </a:lnTo>
                  <a:lnTo>
                    <a:pt x="1374902" y="284304"/>
                  </a:lnTo>
                  <a:cubicBezTo>
                    <a:pt x="1357694" y="253187"/>
                    <a:pt x="1339850" y="224205"/>
                    <a:pt x="1321435" y="197358"/>
                  </a:cubicBezTo>
                  <a:close/>
                  <a:moveTo>
                    <a:pt x="1231265" y="90942"/>
                  </a:moveTo>
                  <a:lnTo>
                    <a:pt x="1231265" y="1889294"/>
                  </a:lnTo>
                  <a:lnTo>
                    <a:pt x="1284732" y="1889294"/>
                  </a:lnTo>
                  <a:lnTo>
                    <a:pt x="1284732" y="148335"/>
                  </a:lnTo>
                  <a:cubicBezTo>
                    <a:pt x="1268349" y="127978"/>
                    <a:pt x="1250569" y="108800"/>
                    <a:pt x="1231456" y="90942"/>
                  </a:cubicBezTo>
                  <a:close/>
                  <a:moveTo>
                    <a:pt x="1411605" y="1889294"/>
                  </a:moveTo>
                  <a:lnTo>
                    <a:pt x="1465072" y="1889294"/>
                  </a:lnTo>
                  <a:lnTo>
                    <a:pt x="1465072" y="475637"/>
                  </a:lnTo>
                  <a:cubicBezTo>
                    <a:pt x="1447800" y="433401"/>
                    <a:pt x="1430021" y="393193"/>
                    <a:pt x="1411605" y="35514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6" name="Google Shape;466;p8"/>
            <p:cNvSpPr/>
            <p:nvPr/>
          </p:nvSpPr>
          <p:spPr>
            <a:xfrm flipH="1">
              <a:off x="1410942" y="1569757"/>
              <a:ext cx="46601" cy="36885"/>
            </a:xfrm>
            <a:custGeom>
              <a:avLst/>
              <a:gdLst/>
              <a:ahLst/>
              <a:cxnLst/>
              <a:rect l="l" t="t" r="r" b="b"/>
              <a:pathLst>
                <a:path w="124269" h="98361" extrusionOk="0">
                  <a:moveTo>
                    <a:pt x="0" y="98362"/>
                  </a:moveTo>
                  <a:lnTo>
                    <a:pt x="124269" y="98362"/>
                  </a:lnTo>
                  <a:cubicBezTo>
                    <a:pt x="101409" y="63926"/>
                    <a:pt x="78549" y="30821"/>
                    <a:pt x="55245" y="0"/>
                  </a:cubicBezTo>
                  <a:cubicBezTo>
                    <a:pt x="37020" y="33358"/>
                    <a:pt x="18606" y="66145"/>
                    <a:pt x="0" y="9836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7" name="Google Shape;467;p8"/>
            <p:cNvSpPr/>
            <p:nvPr/>
          </p:nvSpPr>
          <p:spPr>
            <a:xfrm flipH="1">
              <a:off x="314972" y="1606642"/>
              <a:ext cx="459581" cy="142691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8" name="Google Shape;468;p8"/>
            <p:cNvSpPr/>
            <p:nvPr/>
          </p:nvSpPr>
          <p:spPr>
            <a:xfrm flipH="1">
              <a:off x="2636739" y="1606143"/>
              <a:ext cx="506206" cy="237366"/>
            </a:xfrm>
            <a:custGeom>
              <a:avLst/>
              <a:gdLst/>
              <a:ahLst/>
              <a:cxnLst/>
              <a:rect l="l" t="t" r="r" b="b"/>
              <a:pathLst>
                <a:path w="1349883" h="632977" extrusionOk="0">
                  <a:moveTo>
                    <a:pt x="617347" y="0"/>
                  </a:moveTo>
                  <a:cubicBezTo>
                    <a:pt x="595535" y="0"/>
                    <a:pt x="577850" y="17662"/>
                    <a:pt x="577850" y="39446"/>
                  </a:cubicBezTo>
                  <a:cubicBezTo>
                    <a:pt x="577850" y="39465"/>
                    <a:pt x="577850" y="39491"/>
                    <a:pt x="577850" y="39509"/>
                  </a:cubicBezTo>
                  <a:lnTo>
                    <a:pt x="577850" y="569877"/>
                  </a:lnTo>
                  <a:cubicBezTo>
                    <a:pt x="577850" y="591661"/>
                    <a:pt x="595535" y="609323"/>
                    <a:pt x="617347" y="609323"/>
                  </a:cubicBezTo>
                  <a:cubicBezTo>
                    <a:pt x="639159" y="609323"/>
                    <a:pt x="656844" y="591661"/>
                    <a:pt x="656844" y="569877"/>
                  </a:cubicBezTo>
                  <a:lnTo>
                    <a:pt x="656844" y="39509"/>
                  </a:lnTo>
                  <a:cubicBezTo>
                    <a:pt x="656876" y="17725"/>
                    <a:pt x="639223" y="38"/>
                    <a:pt x="617411" y="0"/>
                  </a:cubicBezTo>
                  <a:cubicBezTo>
                    <a:pt x="617392" y="0"/>
                    <a:pt x="617366" y="0"/>
                    <a:pt x="617347" y="0"/>
                  </a:cubicBezTo>
                  <a:close/>
                  <a:moveTo>
                    <a:pt x="39497" y="0"/>
                  </a:moveTo>
                  <a:cubicBezTo>
                    <a:pt x="17685" y="0"/>
                    <a:pt x="0" y="17662"/>
                    <a:pt x="0" y="39446"/>
                  </a:cubicBezTo>
                  <a:cubicBezTo>
                    <a:pt x="0" y="39465"/>
                    <a:pt x="0" y="39491"/>
                    <a:pt x="0" y="39509"/>
                  </a:cubicBezTo>
                  <a:lnTo>
                    <a:pt x="0" y="69506"/>
                  </a:lnTo>
                  <a:cubicBezTo>
                    <a:pt x="0" y="91291"/>
                    <a:pt x="17685" y="108953"/>
                    <a:pt x="39497" y="108953"/>
                  </a:cubicBezTo>
                  <a:cubicBezTo>
                    <a:pt x="61309" y="108953"/>
                    <a:pt x="78994" y="91291"/>
                    <a:pt x="78994" y="69506"/>
                  </a:cubicBezTo>
                  <a:lnTo>
                    <a:pt x="78994" y="39509"/>
                  </a:lnTo>
                  <a:cubicBezTo>
                    <a:pt x="79032" y="17821"/>
                    <a:pt x="61532" y="171"/>
                    <a:pt x="39815" y="0"/>
                  </a:cubicBezTo>
                  <a:close/>
                  <a:moveTo>
                    <a:pt x="501523" y="0"/>
                  </a:moveTo>
                  <a:cubicBezTo>
                    <a:pt x="479711" y="0"/>
                    <a:pt x="462026" y="17662"/>
                    <a:pt x="462026" y="39446"/>
                  </a:cubicBezTo>
                  <a:cubicBezTo>
                    <a:pt x="462026" y="39465"/>
                    <a:pt x="462026" y="39491"/>
                    <a:pt x="462026" y="39509"/>
                  </a:cubicBezTo>
                  <a:lnTo>
                    <a:pt x="462026" y="513561"/>
                  </a:lnTo>
                  <a:cubicBezTo>
                    <a:pt x="462026" y="535345"/>
                    <a:pt x="479711" y="553007"/>
                    <a:pt x="501523" y="553007"/>
                  </a:cubicBezTo>
                  <a:cubicBezTo>
                    <a:pt x="523336" y="553007"/>
                    <a:pt x="541020" y="535345"/>
                    <a:pt x="541020" y="513561"/>
                  </a:cubicBezTo>
                  <a:lnTo>
                    <a:pt x="541020" y="39509"/>
                  </a:lnTo>
                  <a:cubicBezTo>
                    <a:pt x="541058" y="17821"/>
                    <a:pt x="523558" y="171"/>
                    <a:pt x="501841" y="0"/>
                  </a:cubicBezTo>
                  <a:close/>
                  <a:moveTo>
                    <a:pt x="386017" y="0"/>
                  </a:moveTo>
                  <a:cubicBezTo>
                    <a:pt x="364205" y="0"/>
                    <a:pt x="346520" y="17662"/>
                    <a:pt x="346520" y="39446"/>
                  </a:cubicBezTo>
                  <a:cubicBezTo>
                    <a:pt x="346520" y="39465"/>
                    <a:pt x="346520" y="39491"/>
                    <a:pt x="346520" y="39509"/>
                  </a:cubicBezTo>
                  <a:lnTo>
                    <a:pt x="346520" y="437206"/>
                  </a:lnTo>
                  <a:cubicBezTo>
                    <a:pt x="346520" y="458990"/>
                    <a:pt x="364205" y="476652"/>
                    <a:pt x="386017" y="476652"/>
                  </a:cubicBezTo>
                  <a:cubicBezTo>
                    <a:pt x="407829" y="476652"/>
                    <a:pt x="425514" y="458990"/>
                    <a:pt x="425514" y="437206"/>
                  </a:cubicBezTo>
                  <a:lnTo>
                    <a:pt x="425514" y="39509"/>
                  </a:lnTo>
                  <a:cubicBezTo>
                    <a:pt x="425552" y="17821"/>
                    <a:pt x="408051" y="171"/>
                    <a:pt x="386334" y="0"/>
                  </a:cubicBezTo>
                  <a:close/>
                  <a:moveTo>
                    <a:pt x="155004" y="0"/>
                  </a:moveTo>
                  <a:cubicBezTo>
                    <a:pt x="133191" y="0"/>
                    <a:pt x="115507" y="17662"/>
                    <a:pt x="115507" y="39446"/>
                  </a:cubicBezTo>
                  <a:cubicBezTo>
                    <a:pt x="115507" y="39465"/>
                    <a:pt x="115507" y="39491"/>
                    <a:pt x="115507" y="39509"/>
                  </a:cubicBezTo>
                  <a:lnTo>
                    <a:pt x="115507" y="171356"/>
                  </a:lnTo>
                  <a:cubicBezTo>
                    <a:pt x="115507" y="193140"/>
                    <a:pt x="133191" y="210802"/>
                    <a:pt x="155004" y="210802"/>
                  </a:cubicBezTo>
                  <a:cubicBezTo>
                    <a:pt x="176816" y="210802"/>
                    <a:pt x="194501" y="193140"/>
                    <a:pt x="194501" y="171356"/>
                  </a:cubicBezTo>
                  <a:lnTo>
                    <a:pt x="194501" y="39509"/>
                  </a:lnTo>
                  <a:cubicBezTo>
                    <a:pt x="194539" y="17821"/>
                    <a:pt x="177038" y="171"/>
                    <a:pt x="155321" y="0"/>
                  </a:cubicBezTo>
                  <a:close/>
                  <a:moveTo>
                    <a:pt x="270510" y="0"/>
                  </a:moveTo>
                  <a:cubicBezTo>
                    <a:pt x="248698" y="0"/>
                    <a:pt x="231013" y="17662"/>
                    <a:pt x="231013" y="39446"/>
                  </a:cubicBezTo>
                  <a:cubicBezTo>
                    <a:pt x="231013" y="39465"/>
                    <a:pt x="231013" y="39491"/>
                    <a:pt x="231013" y="39509"/>
                  </a:cubicBezTo>
                  <a:lnTo>
                    <a:pt x="231013" y="322355"/>
                  </a:lnTo>
                  <a:cubicBezTo>
                    <a:pt x="231013" y="344139"/>
                    <a:pt x="248698" y="361801"/>
                    <a:pt x="270510" y="361801"/>
                  </a:cubicBezTo>
                  <a:cubicBezTo>
                    <a:pt x="292322" y="361801"/>
                    <a:pt x="310007" y="344139"/>
                    <a:pt x="310007" y="322355"/>
                  </a:cubicBezTo>
                  <a:lnTo>
                    <a:pt x="310007" y="39509"/>
                  </a:lnTo>
                  <a:cubicBezTo>
                    <a:pt x="310045" y="17821"/>
                    <a:pt x="292545" y="171"/>
                    <a:pt x="270828" y="0"/>
                  </a:cubicBezTo>
                  <a:close/>
                  <a:moveTo>
                    <a:pt x="848360" y="0"/>
                  </a:moveTo>
                  <a:cubicBezTo>
                    <a:pt x="826548" y="0"/>
                    <a:pt x="808863" y="17662"/>
                    <a:pt x="808863" y="39446"/>
                  </a:cubicBezTo>
                  <a:cubicBezTo>
                    <a:pt x="808863" y="39465"/>
                    <a:pt x="808863" y="39491"/>
                    <a:pt x="808863" y="39509"/>
                  </a:cubicBezTo>
                  <a:lnTo>
                    <a:pt x="808863" y="580911"/>
                  </a:lnTo>
                  <a:cubicBezTo>
                    <a:pt x="808863" y="602696"/>
                    <a:pt x="826548" y="620358"/>
                    <a:pt x="848360" y="620358"/>
                  </a:cubicBezTo>
                  <a:cubicBezTo>
                    <a:pt x="870172" y="620358"/>
                    <a:pt x="887857" y="602696"/>
                    <a:pt x="887857" y="580911"/>
                  </a:cubicBezTo>
                  <a:lnTo>
                    <a:pt x="887857" y="39509"/>
                  </a:lnTo>
                  <a:cubicBezTo>
                    <a:pt x="887889" y="17725"/>
                    <a:pt x="870236" y="38"/>
                    <a:pt x="848424" y="0"/>
                  </a:cubicBezTo>
                  <a:cubicBezTo>
                    <a:pt x="848405" y="0"/>
                    <a:pt x="848379" y="0"/>
                    <a:pt x="848360" y="0"/>
                  </a:cubicBezTo>
                  <a:close/>
                  <a:moveTo>
                    <a:pt x="1194880" y="0"/>
                  </a:moveTo>
                  <a:cubicBezTo>
                    <a:pt x="1173068" y="0"/>
                    <a:pt x="1155383" y="17662"/>
                    <a:pt x="1155383" y="39446"/>
                  </a:cubicBezTo>
                  <a:cubicBezTo>
                    <a:pt x="1155383" y="39465"/>
                    <a:pt x="1155383" y="39491"/>
                    <a:pt x="1155383" y="39509"/>
                  </a:cubicBezTo>
                  <a:lnTo>
                    <a:pt x="1155383" y="236106"/>
                  </a:lnTo>
                  <a:cubicBezTo>
                    <a:pt x="1155383" y="257890"/>
                    <a:pt x="1173068" y="275552"/>
                    <a:pt x="1194880" y="275552"/>
                  </a:cubicBezTo>
                  <a:cubicBezTo>
                    <a:pt x="1216692" y="275552"/>
                    <a:pt x="1234377" y="257890"/>
                    <a:pt x="1234377" y="236106"/>
                  </a:cubicBezTo>
                  <a:lnTo>
                    <a:pt x="1234377" y="39509"/>
                  </a:lnTo>
                  <a:cubicBezTo>
                    <a:pt x="1234408" y="17725"/>
                    <a:pt x="1216756" y="38"/>
                    <a:pt x="1194943" y="0"/>
                  </a:cubicBezTo>
                  <a:cubicBezTo>
                    <a:pt x="1194924" y="0"/>
                    <a:pt x="1194899" y="0"/>
                    <a:pt x="1194880" y="0"/>
                  </a:cubicBezTo>
                  <a:close/>
                  <a:moveTo>
                    <a:pt x="1310386" y="0"/>
                  </a:moveTo>
                  <a:cubicBezTo>
                    <a:pt x="1288574" y="0"/>
                    <a:pt x="1270889" y="17662"/>
                    <a:pt x="1270889" y="39446"/>
                  </a:cubicBezTo>
                  <a:cubicBezTo>
                    <a:pt x="1270889" y="39465"/>
                    <a:pt x="1270889" y="39491"/>
                    <a:pt x="1270889" y="39509"/>
                  </a:cubicBezTo>
                  <a:lnTo>
                    <a:pt x="1270889" y="71219"/>
                  </a:lnTo>
                  <a:cubicBezTo>
                    <a:pt x="1270889" y="93003"/>
                    <a:pt x="1288574" y="110665"/>
                    <a:pt x="1310386" y="110665"/>
                  </a:cubicBezTo>
                  <a:cubicBezTo>
                    <a:pt x="1332199" y="110665"/>
                    <a:pt x="1349883" y="93003"/>
                    <a:pt x="1349883" y="71219"/>
                  </a:cubicBezTo>
                  <a:lnTo>
                    <a:pt x="1349883" y="39509"/>
                  </a:lnTo>
                  <a:cubicBezTo>
                    <a:pt x="1349915" y="17725"/>
                    <a:pt x="1332262" y="38"/>
                    <a:pt x="1310450" y="0"/>
                  </a:cubicBezTo>
                  <a:cubicBezTo>
                    <a:pt x="1310431" y="0"/>
                    <a:pt x="1310405" y="0"/>
                    <a:pt x="1310386" y="0"/>
                  </a:cubicBezTo>
                  <a:close/>
                  <a:moveTo>
                    <a:pt x="732536" y="0"/>
                  </a:moveTo>
                  <a:cubicBezTo>
                    <a:pt x="710724" y="0"/>
                    <a:pt x="693039" y="17662"/>
                    <a:pt x="693039" y="39446"/>
                  </a:cubicBezTo>
                  <a:cubicBezTo>
                    <a:pt x="693039" y="39465"/>
                    <a:pt x="693039" y="39491"/>
                    <a:pt x="693039" y="39509"/>
                  </a:cubicBezTo>
                  <a:lnTo>
                    <a:pt x="693039" y="593532"/>
                  </a:lnTo>
                  <a:cubicBezTo>
                    <a:pt x="693039" y="615316"/>
                    <a:pt x="710724" y="632978"/>
                    <a:pt x="732536" y="632978"/>
                  </a:cubicBezTo>
                  <a:cubicBezTo>
                    <a:pt x="754349" y="632978"/>
                    <a:pt x="772033" y="615316"/>
                    <a:pt x="772033" y="593532"/>
                  </a:cubicBezTo>
                  <a:lnTo>
                    <a:pt x="772033" y="39509"/>
                  </a:lnTo>
                  <a:cubicBezTo>
                    <a:pt x="772072" y="17821"/>
                    <a:pt x="754571" y="171"/>
                    <a:pt x="732854" y="0"/>
                  </a:cubicBezTo>
                  <a:close/>
                  <a:moveTo>
                    <a:pt x="1079056" y="0"/>
                  </a:moveTo>
                  <a:cubicBezTo>
                    <a:pt x="1057244" y="0"/>
                    <a:pt x="1039559" y="17662"/>
                    <a:pt x="1039559" y="39446"/>
                  </a:cubicBezTo>
                  <a:cubicBezTo>
                    <a:pt x="1039559" y="39465"/>
                    <a:pt x="1039559" y="39491"/>
                    <a:pt x="1039559" y="39509"/>
                  </a:cubicBezTo>
                  <a:lnTo>
                    <a:pt x="1039559" y="411141"/>
                  </a:lnTo>
                  <a:cubicBezTo>
                    <a:pt x="1039559" y="432925"/>
                    <a:pt x="1057244" y="450587"/>
                    <a:pt x="1079056" y="450587"/>
                  </a:cubicBezTo>
                  <a:cubicBezTo>
                    <a:pt x="1100868" y="450587"/>
                    <a:pt x="1118553" y="432925"/>
                    <a:pt x="1118553" y="411141"/>
                  </a:cubicBezTo>
                  <a:lnTo>
                    <a:pt x="1118553" y="39509"/>
                  </a:lnTo>
                  <a:cubicBezTo>
                    <a:pt x="1118591" y="17821"/>
                    <a:pt x="1101090" y="171"/>
                    <a:pt x="1079373" y="0"/>
                  </a:cubicBezTo>
                  <a:close/>
                  <a:moveTo>
                    <a:pt x="963549" y="0"/>
                  </a:moveTo>
                  <a:lnTo>
                    <a:pt x="963549" y="0"/>
                  </a:lnTo>
                  <a:cubicBezTo>
                    <a:pt x="941737" y="0"/>
                    <a:pt x="924052" y="17662"/>
                    <a:pt x="924052" y="39446"/>
                  </a:cubicBezTo>
                  <a:cubicBezTo>
                    <a:pt x="924052" y="39465"/>
                    <a:pt x="924052" y="39491"/>
                    <a:pt x="924052" y="39509"/>
                  </a:cubicBezTo>
                  <a:lnTo>
                    <a:pt x="924052" y="524913"/>
                  </a:lnTo>
                  <a:cubicBezTo>
                    <a:pt x="924014" y="546697"/>
                    <a:pt x="941674" y="564391"/>
                    <a:pt x="963486" y="564423"/>
                  </a:cubicBezTo>
                  <a:cubicBezTo>
                    <a:pt x="963594" y="564423"/>
                    <a:pt x="963695" y="564423"/>
                    <a:pt x="963803" y="564423"/>
                  </a:cubicBezTo>
                  <a:lnTo>
                    <a:pt x="963803" y="564423"/>
                  </a:lnTo>
                  <a:cubicBezTo>
                    <a:pt x="985615" y="564423"/>
                    <a:pt x="1003300" y="546761"/>
                    <a:pt x="1003300" y="524977"/>
                  </a:cubicBezTo>
                  <a:cubicBezTo>
                    <a:pt x="1003300" y="524957"/>
                    <a:pt x="1003300" y="524932"/>
                    <a:pt x="1003300" y="524913"/>
                  </a:cubicBezTo>
                  <a:lnTo>
                    <a:pt x="1003300" y="39509"/>
                  </a:lnTo>
                  <a:cubicBezTo>
                    <a:pt x="1003332" y="17725"/>
                    <a:pt x="985679" y="38"/>
                    <a:pt x="963867" y="0"/>
                  </a:cubicBezTo>
                  <a:cubicBezTo>
                    <a:pt x="963848" y="0"/>
                    <a:pt x="963822" y="0"/>
                    <a:pt x="963803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9" name="Google Shape;469;p8"/>
            <p:cNvSpPr/>
            <p:nvPr/>
          </p:nvSpPr>
          <p:spPr>
            <a:xfrm flipH="1">
              <a:off x="3650389" y="1606595"/>
              <a:ext cx="693848" cy="513616"/>
            </a:xfrm>
            <a:custGeom>
              <a:avLst/>
              <a:gdLst/>
              <a:ahLst/>
              <a:cxnLst/>
              <a:rect l="l" t="t" r="r" b="b"/>
              <a:pathLst>
                <a:path w="1850262" h="1369644" extrusionOk="0">
                  <a:moveTo>
                    <a:pt x="750570" y="896291"/>
                  </a:moveTo>
                  <a:cubicBezTo>
                    <a:pt x="720268" y="896291"/>
                    <a:pt x="695706" y="920821"/>
                    <a:pt x="695706" y="951084"/>
                  </a:cubicBezTo>
                  <a:cubicBezTo>
                    <a:pt x="695706" y="981347"/>
                    <a:pt x="720268" y="1005877"/>
                    <a:pt x="750570" y="1005877"/>
                  </a:cubicBezTo>
                  <a:cubicBezTo>
                    <a:pt x="780872" y="1005877"/>
                    <a:pt x="805434" y="981347"/>
                    <a:pt x="805434" y="951084"/>
                  </a:cubicBezTo>
                  <a:cubicBezTo>
                    <a:pt x="805434" y="920821"/>
                    <a:pt x="780872" y="896291"/>
                    <a:pt x="750570" y="896291"/>
                  </a:cubicBezTo>
                  <a:close/>
                  <a:moveTo>
                    <a:pt x="750570" y="1261643"/>
                  </a:moveTo>
                  <a:cubicBezTo>
                    <a:pt x="720268" y="1261643"/>
                    <a:pt x="695706" y="1286173"/>
                    <a:pt x="695706" y="1316437"/>
                  </a:cubicBezTo>
                  <a:cubicBezTo>
                    <a:pt x="695700" y="1325842"/>
                    <a:pt x="698151" y="1335088"/>
                    <a:pt x="702818" y="1343263"/>
                  </a:cubicBezTo>
                  <a:cubicBezTo>
                    <a:pt x="722274" y="1353473"/>
                    <a:pt x="742436" y="1362294"/>
                    <a:pt x="763143" y="1369645"/>
                  </a:cubicBezTo>
                  <a:cubicBezTo>
                    <a:pt x="792499" y="1362288"/>
                    <a:pt x="810324" y="1332558"/>
                    <a:pt x="802964" y="1303239"/>
                  </a:cubicBezTo>
                  <a:cubicBezTo>
                    <a:pt x="796906" y="1279128"/>
                    <a:pt x="775335" y="1262119"/>
                    <a:pt x="750443" y="1261833"/>
                  </a:cubicBezTo>
                  <a:close/>
                  <a:moveTo>
                    <a:pt x="527939" y="127"/>
                  </a:moveTo>
                  <a:cubicBezTo>
                    <a:pt x="507054" y="22050"/>
                    <a:pt x="507924" y="56734"/>
                    <a:pt x="529876" y="77592"/>
                  </a:cubicBezTo>
                  <a:cubicBezTo>
                    <a:pt x="551828" y="98450"/>
                    <a:pt x="586556" y="97582"/>
                    <a:pt x="607441" y="75658"/>
                  </a:cubicBezTo>
                  <a:cubicBezTo>
                    <a:pt x="627590" y="54502"/>
                    <a:pt x="627590" y="21283"/>
                    <a:pt x="607441" y="127"/>
                  </a:cubicBezTo>
                  <a:close/>
                  <a:moveTo>
                    <a:pt x="567690" y="348357"/>
                  </a:moveTo>
                  <a:cubicBezTo>
                    <a:pt x="537388" y="348357"/>
                    <a:pt x="512826" y="372887"/>
                    <a:pt x="512826" y="403150"/>
                  </a:cubicBezTo>
                  <a:cubicBezTo>
                    <a:pt x="512731" y="405008"/>
                    <a:pt x="512731" y="406873"/>
                    <a:pt x="512826" y="408731"/>
                  </a:cubicBezTo>
                  <a:cubicBezTo>
                    <a:pt x="515912" y="438835"/>
                    <a:pt x="542855" y="460740"/>
                    <a:pt x="572999" y="457652"/>
                  </a:cubicBezTo>
                  <a:cubicBezTo>
                    <a:pt x="598875" y="455007"/>
                    <a:pt x="619328" y="434574"/>
                    <a:pt x="621983" y="408731"/>
                  </a:cubicBezTo>
                  <a:cubicBezTo>
                    <a:pt x="622186" y="406879"/>
                    <a:pt x="622294" y="405014"/>
                    <a:pt x="622300" y="403150"/>
                  </a:cubicBezTo>
                  <a:cubicBezTo>
                    <a:pt x="622300" y="372988"/>
                    <a:pt x="597891" y="348496"/>
                    <a:pt x="567690" y="348357"/>
                  </a:cubicBezTo>
                  <a:close/>
                  <a:moveTo>
                    <a:pt x="750570" y="165712"/>
                  </a:moveTo>
                  <a:cubicBezTo>
                    <a:pt x="720268" y="165712"/>
                    <a:pt x="695706" y="190242"/>
                    <a:pt x="695706" y="220505"/>
                  </a:cubicBezTo>
                  <a:cubicBezTo>
                    <a:pt x="695706" y="250769"/>
                    <a:pt x="720268" y="275299"/>
                    <a:pt x="750570" y="275299"/>
                  </a:cubicBezTo>
                  <a:cubicBezTo>
                    <a:pt x="780872" y="275299"/>
                    <a:pt x="805434" y="250769"/>
                    <a:pt x="805434" y="220505"/>
                  </a:cubicBezTo>
                  <a:cubicBezTo>
                    <a:pt x="805434" y="220486"/>
                    <a:pt x="805434" y="220461"/>
                    <a:pt x="805434" y="220442"/>
                  </a:cubicBezTo>
                  <a:cubicBezTo>
                    <a:pt x="805472" y="190179"/>
                    <a:pt x="780936" y="165623"/>
                    <a:pt x="750634" y="165585"/>
                  </a:cubicBezTo>
                  <a:cubicBezTo>
                    <a:pt x="750615" y="165585"/>
                    <a:pt x="750589" y="165585"/>
                    <a:pt x="750570" y="165585"/>
                  </a:cubicBezTo>
                  <a:close/>
                  <a:moveTo>
                    <a:pt x="933450" y="1078935"/>
                  </a:moveTo>
                  <a:cubicBezTo>
                    <a:pt x="931583" y="1078942"/>
                    <a:pt x="929716" y="1079049"/>
                    <a:pt x="927862" y="1079252"/>
                  </a:cubicBezTo>
                  <a:cubicBezTo>
                    <a:pt x="899884" y="1082112"/>
                    <a:pt x="878605" y="1105641"/>
                    <a:pt x="878586" y="1133729"/>
                  </a:cubicBezTo>
                  <a:cubicBezTo>
                    <a:pt x="878491" y="1135587"/>
                    <a:pt x="878491" y="1137451"/>
                    <a:pt x="878586" y="1139309"/>
                  </a:cubicBezTo>
                  <a:cubicBezTo>
                    <a:pt x="881272" y="1165159"/>
                    <a:pt x="901725" y="1185586"/>
                    <a:pt x="927608" y="1188268"/>
                  </a:cubicBezTo>
                  <a:cubicBezTo>
                    <a:pt x="929462" y="1188471"/>
                    <a:pt x="931329" y="1188579"/>
                    <a:pt x="933196" y="1188585"/>
                  </a:cubicBezTo>
                  <a:cubicBezTo>
                    <a:pt x="961333" y="1188535"/>
                    <a:pt x="984879" y="1167264"/>
                    <a:pt x="987743" y="1139309"/>
                  </a:cubicBezTo>
                  <a:cubicBezTo>
                    <a:pt x="987838" y="1137451"/>
                    <a:pt x="987838" y="1135587"/>
                    <a:pt x="987743" y="1133729"/>
                  </a:cubicBezTo>
                  <a:cubicBezTo>
                    <a:pt x="987812" y="1103637"/>
                    <a:pt x="963574" y="1079119"/>
                    <a:pt x="933450" y="1078808"/>
                  </a:cubicBezTo>
                  <a:close/>
                  <a:moveTo>
                    <a:pt x="750570" y="531001"/>
                  </a:moveTo>
                  <a:cubicBezTo>
                    <a:pt x="720268" y="531001"/>
                    <a:pt x="695706" y="555531"/>
                    <a:pt x="695706" y="585795"/>
                  </a:cubicBezTo>
                  <a:cubicBezTo>
                    <a:pt x="695706" y="616058"/>
                    <a:pt x="720268" y="640588"/>
                    <a:pt x="750570" y="640588"/>
                  </a:cubicBezTo>
                  <a:cubicBezTo>
                    <a:pt x="780872" y="640588"/>
                    <a:pt x="805434" y="616058"/>
                    <a:pt x="805434" y="585795"/>
                  </a:cubicBezTo>
                  <a:cubicBezTo>
                    <a:pt x="805434" y="555531"/>
                    <a:pt x="780872" y="531001"/>
                    <a:pt x="750570" y="531001"/>
                  </a:cubicBezTo>
                  <a:close/>
                  <a:moveTo>
                    <a:pt x="567690" y="713646"/>
                  </a:moveTo>
                  <a:cubicBezTo>
                    <a:pt x="537388" y="713646"/>
                    <a:pt x="512826" y="738176"/>
                    <a:pt x="512826" y="768439"/>
                  </a:cubicBezTo>
                  <a:cubicBezTo>
                    <a:pt x="512826" y="798702"/>
                    <a:pt x="537388" y="823233"/>
                    <a:pt x="567690" y="823233"/>
                  </a:cubicBezTo>
                  <a:cubicBezTo>
                    <a:pt x="597992" y="823233"/>
                    <a:pt x="622554" y="798702"/>
                    <a:pt x="622554" y="768439"/>
                  </a:cubicBezTo>
                  <a:cubicBezTo>
                    <a:pt x="622554" y="738176"/>
                    <a:pt x="597992" y="713646"/>
                    <a:pt x="567690" y="713646"/>
                  </a:cubicBezTo>
                  <a:close/>
                  <a:moveTo>
                    <a:pt x="384810" y="896291"/>
                  </a:moveTo>
                  <a:cubicBezTo>
                    <a:pt x="367494" y="896291"/>
                    <a:pt x="351193" y="904478"/>
                    <a:pt x="340868" y="918360"/>
                  </a:cubicBezTo>
                  <a:cubicBezTo>
                    <a:pt x="356699" y="948376"/>
                    <a:pt x="372872" y="977466"/>
                    <a:pt x="389382" y="1005624"/>
                  </a:cubicBezTo>
                  <a:cubicBezTo>
                    <a:pt x="419583" y="1003639"/>
                    <a:pt x="442455" y="977580"/>
                    <a:pt x="440461" y="947418"/>
                  </a:cubicBezTo>
                  <a:cubicBezTo>
                    <a:pt x="438544" y="918271"/>
                    <a:pt x="414052" y="895770"/>
                    <a:pt x="384810" y="896291"/>
                  </a:cubicBezTo>
                  <a:close/>
                  <a:moveTo>
                    <a:pt x="201930" y="348357"/>
                  </a:moveTo>
                  <a:cubicBezTo>
                    <a:pt x="171628" y="348357"/>
                    <a:pt x="147066" y="372887"/>
                    <a:pt x="147066" y="403150"/>
                  </a:cubicBezTo>
                  <a:cubicBezTo>
                    <a:pt x="146971" y="405008"/>
                    <a:pt x="146971" y="406873"/>
                    <a:pt x="147066" y="408731"/>
                  </a:cubicBezTo>
                  <a:cubicBezTo>
                    <a:pt x="150152" y="438835"/>
                    <a:pt x="177095" y="460740"/>
                    <a:pt x="207239" y="457652"/>
                  </a:cubicBezTo>
                  <a:cubicBezTo>
                    <a:pt x="233115" y="455007"/>
                    <a:pt x="253568" y="434574"/>
                    <a:pt x="256222" y="408731"/>
                  </a:cubicBezTo>
                  <a:cubicBezTo>
                    <a:pt x="256426" y="406879"/>
                    <a:pt x="256534" y="405014"/>
                    <a:pt x="256540" y="403150"/>
                  </a:cubicBezTo>
                  <a:cubicBezTo>
                    <a:pt x="256540" y="372988"/>
                    <a:pt x="232131" y="348496"/>
                    <a:pt x="201930" y="348357"/>
                  </a:cubicBezTo>
                  <a:close/>
                  <a:moveTo>
                    <a:pt x="19050" y="165585"/>
                  </a:moveTo>
                  <a:cubicBezTo>
                    <a:pt x="12548" y="165591"/>
                    <a:pt x="6098" y="166752"/>
                    <a:pt x="0" y="169010"/>
                  </a:cubicBezTo>
                  <a:cubicBezTo>
                    <a:pt x="15791" y="201226"/>
                    <a:pt x="31350" y="234077"/>
                    <a:pt x="46672" y="267562"/>
                  </a:cubicBezTo>
                  <a:cubicBezTo>
                    <a:pt x="72803" y="252303"/>
                    <a:pt x="81597" y="218787"/>
                    <a:pt x="66319" y="192690"/>
                  </a:cubicBezTo>
                  <a:cubicBezTo>
                    <a:pt x="56496" y="175916"/>
                    <a:pt x="38506" y="165598"/>
                    <a:pt x="19050" y="165585"/>
                  </a:cubicBezTo>
                  <a:close/>
                  <a:moveTo>
                    <a:pt x="162179" y="0"/>
                  </a:moveTo>
                  <a:cubicBezTo>
                    <a:pt x="141294" y="21924"/>
                    <a:pt x="142164" y="56607"/>
                    <a:pt x="164116" y="77465"/>
                  </a:cubicBezTo>
                  <a:cubicBezTo>
                    <a:pt x="186068" y="98324"/>
                    <a:pt x="220796" y="97455"/>
                    <a:pt x="241681" y="75531"/>
                  </a:cubicBezTo>
                  <a:cubicBezTo>
                    <a:pt x="261830" y="54375"/>
                    <a:pt x="261830" y="21156"/>
                    <a:pt x="241681" y="0"/>
                  </a:cubicBezTo>
                  <a:close/>
                  <a:moveTo>
                    <a:pt x="567690" y="1078808"/>
                  </a:moveTo>
                  <a:cubicBezTo>
                    <a:pt x="537388" y="1078808"/>
                    <a:pt x="512826" y="1103339"/>
                    <a:pt x="512826" y="1133602"/>
                  </a:cubicBezTo>
                  <a:cubicBezTo>
                    <a:pt x="512731" y="1135460"/>
                    <a:pt x="512731" y="1137324"/>
                    <a:pt x="512826" y="1139182"/>
                  </a:cubicBezTo>
                  <a:cubicBezTo>
                    <a:pt x="515912" y="1169287"/>
                    <a:pt x="542855" y="1191192"/>
                    <a:pt x="572999" y="1188103"/>
                  </a:cubicBezTo>
                  <a:cubicBezTo>
                    <a:pt x="598875" y="1185459"/>
                    <a:pt x="619328" y="1165026"/>
                    <a:pt x="621983" y="1139182"/>
                  </a:cubicBezTo>
                  <a:cubicBezTo>
                    <a:pt x="622186" y="1137331"/>
                    <a:pt x="622294" y="1135466"/>
                    <a:pt x="622300" y="1133602"/>
                  </a:cubicBezTo>
                  <a:cubicBezTo>
                    <a:pt x="622300" y="1103440"/>
                    <a:pt x="597891" y="1078948"/>
                    <a:pt x="567690" y="1078808"/>
                  </a:cubicBezTo>
                  <a:close/>
                  <a:moveTo>
                    <a:pt x="384810" y="165585"/>
                  </a:moveTo>
                  <a:cubicBezTo>
                    <a:pt x="354508" y="165585"/>
                    <a:pt x="329946" y="190115"/>
                    <a:pt x="329946" y="220379"/>
                  </a:cubicBezTo>
                  <a:cubicBezTo>
                    <a:pt x="329946" y="250642"/>
                    <a:pt x="354508" y="275172"/>
                    <a:pt x="384810" y="275172"/>
                  </a:cubicBezTo>
                  <a:cubicBezTo>
                    <a:pt x="415112" y="275172"/>
                    <a:pt x="439674" y="250642"/>
                    <a:pt x="439674" y="220379"/>
                  </a:cubicBezTo>
                  <a:cubicBezTo>
                    <a:pt x="439674" y="220359"/>
                    <a:pt x="439674" y="220334"/>
                    <a:pt x="439674" y="220315"/>
                  </a:cubicBezTo>
                  <a:cubicBezTo>
                    <a:pt x="439674" y="190090"/>
                    <a:pt x="415138" y="165585"/>
                    <a:pt x="384874" y="165585"/>
                  </a:cubicBezTo>
                  <a:cubicBezTo>
                    <a:pt x="384854" y="165585"/>
                    <a:pt x="384829" y="165585"/>
                    <a:pt x="384810" y="165585"/>
                  </a:cubicBezTo>
                  <a:close/>
                  <a:moveTo>
                    <a:pt x="933450" y="713519"/>
                  </a:moveTo>
                  <a:cubicBezTo>
                    <a:pt x="931590" y="713424"/>
                    <a:pt x="929723" y="713424"/>
                    <a:pt x="927862" y="713519"/>
                  </a:cubicBezTo>
                  <a:cubicBezTo>
                    <a:pt x="897700" y="716772"/>
                    <a:pt x="875894" y="743827"/>
                    <a:pt x="879151" y="773950"/>
                  </a:cubicBezTo>
                  <a:cubicBezTo>
                    <a:pt x="881920" y="799584"/>
                    <a:pt x="902195" y="819827"/>
                    <a:pt x="927862" y="822599"/>
                  </a:cubicBezTo>
                  <a:cubicBezTo>
                    <a:pt x="929704" y="822599"/>
                    <a:pt x="931545" y="822599"/>
                    <a:pt x="933450" y="822599"/>
                  </a:cubicBezTo>
                  <a:cubicBezTo>
                    <a:pt x="963752" y="822599"/>
                    <a:pt x="988314" y="798068"/>
                    <a:pt x="988314" y="767805"/>
                  </a:cubicBezTo>
                  <a:cubicBezTo>
                    <a:pt x="988314" y="737542"/>
                    <a:pt x="963752" y="713012"/>
                    <a:pt x="933450" y="713012"/>
                  </a:cubicBezTo>
                  <a:close/>
                  <a:moveTo>
                    <a:pt x="384810" y="530874"/>
                  </a:moveTo>
                  <a:cubicBezTo>
                    <a:pt x="354508" y="530874"/>
                    <a:pt x="329946" y="555404"/>
                    <a:pt x="329946" y="585668"/>
                  </a:cubicBezTo>
                  <a:cubicBezTo>
                    <a:pt x="329946" y="615931"/>
                    <a:pt x="354508" y="640461"/>
                    <a:pt x="384810" y="640461"/>
                  </a:cubicBezTo>
                  <a:cubicBezTo>
                    <a:pt x="415112" y="640461"/>
                    <a:pt x="439674" y="615931"/>
                    <a:pt x="439674" y="585668"/>
                  </a:cubicBezTo>
                  <a:cubicBezTo>
                    <a:pt x="439604" y="555455"/>
                    <a:pt x="415061" y="531001"/>
                    <a:pt x="384810" y="531001"/>
                  </a:cubicBezTo>
                  <a:close/>
                  <a:moveTo>
                    <a:pt x="1847850" y="165585"/>
                  </a:moveTo>
                  <a:cubicBezTo>
                    <a:pt x="1817586" y="165420"/>
                    <a:pt x="1792916" y="189786"/>
                    <a:pt x="1792745" y="220011"/>
                  </a:cubicBezTo>
                  <a:cubicBezTo>
                    <a:pt x="1792662" y="235485"/>
                    <a:pt x="1799139" y="250274"/>
                    <a:pt x="1810576" y="260712"/>
                  </a:cubicBezTo>
                  <a:cubicBezTo>
                    <a:pt x="1823911" y="229048"/>
                    <a:pt x="1837138" y="197440"/>
                    <a:pt x="1850263" y="165902"/>
                  </a:cubicBezTo>
                  <a:close/>
                  <a:moveTo>
                    <a:pt x="1427226" y="951084"/>
                  </a:moveTo>
                  <a:cubicBezTo>
                    <a:pt x="1427232" y="966767"/>
                    <a:pt x="1433982" y="981690"/>
                    <a:pt x="1445768" y="992052"/>
                  </a:cubicBezTo>
                  <a:cubicBezTo>
                    <a:pt x="1464818" y="962563"/>
                    <a:pt x="1483868" y="931868"/>
                    <a:pt x="1502346" y="900222"/>
                  </a:cubicBezTo>
                  <a:cubicBezTo>
                    <a:pt x="1474292" y="888978"/>
                    <a:pt x="1442422" y="902582"/>
                    <a:pt x="1431163" y="930600"/>
                  </a:cubicBezTo>
                  <a:cubicBezTo>
                    <a:pt x="1428560" y="937075"/>
                    <a:pt x="1427226" y="943981"/>
                    <a:pt x="1427226" y="950957"/>
                  </a:cubicBezTo>
                  <a:close/>
                  <a:moveTo>
                    <a:pt x="1482090" y="531001"/>
                  </a:moveTo>
                  <a:cubicBezTo>
                    <a:pt x="1451788" y="531001"/>
                    <a:pt x="1427226" y="555531"/>
                    <a:pt x="1427226" y="585795"/>
                  </a:cubicBezTo>
                  <a:cubicBezTo>
                    <a:pt x="1427226" y="616058"/>
                    <a:pt x="1451788" y="640588"/>
                    <a:pt x="1482090" y="640588"/>
                  </a:cubicBezTo>
                  <a:cubicBezTo>
                    <a:pt x="1512392" y="640588"/>
                    <a:pt x="1536954" y="616058"/>
                    <a:pt x="1536954" y="585795"/>
                  </a:cubicBezTo>
                  <a:cubicBezTo>
                    <a:pt x="1536954" y="555531"/>
                    <a:pt x="1512392" y="531001"/>
                    <a:pt x="1482090" y="531001"/>
                  </a:cubicBezTo>
                  <a:close/>
                  <a:moveTo>
                    <a:pt x="1259459" y="127"/>
                  </a:moveTo>
                  <a:cubicBezTo>
                    <a:pt x="1238574" y="22050"/>
                    <a:pt x="1239444" y="56734"/>
                    <a:pt x="1261396" y="77592"/>
                  </a:cubicBezTo>
                  <a:cubicBezTo>
                    <a:pt x="1283348" y="98450"/>
                    <a:pt x="1318076" y="97582"/>
                    <a:pt x="1338961" y="75658"/>
                  </a:cubicBezTo>
                  <a:cubicBezTo>
                    <a:pt x="1359110" y="54502"/>
                    <a:pt x="1359110" y="21283"/>
                    <a:pt x="1338961" y="127"/>
                  </a:cubicBezTo>
                  <a:close/>
                  <a:moveTo>
                    <a:pt x="1482090" y="165585"/>
                  </a:moveTo>
                  <a:cubicBezTo>
                    <a:pt x="1451788" y="165585"/>
                    <a:pt x="1427226" y="190115"/>
                    <a:pt x="1427226" y="220379"/>
                  </a:cubicBezTo>
                  <a:cubicBezTo>
                    <a:pt x="1427226" y="250642"/>
                    <a:pt x="1451788" y="275172"/>
                    <a:pt x="1482090" y="275172"/>
                  </a:cubicBezTo>
                  <a:cubicBezTo>
                    <a:pt x="1512392" y="275172"/>
                    <a:pt x="1536954" y="250642"/>
                    <a:pt x="1536954" y="220379"/>
                  </a:cubicBezTo>
                  <a:cubicBezTo>
                    <a:pt x="1536954" y="220359"/>
                    <a:pt x="1536954" y="220334"/>
                    <a:pt x="1536954" y="220315"/>
                  </a:cubicBezTo>
                  <a:cubicBezTo>
                    <a:pt x="1536922" y="190077"/>
                    <a:pt x="1512367" y="165585"/>
                    <a:pt x="1482090" y="165585"/>
                  </a:cubicBezTo>
                  <a:close/>
                  <a:moveTo>
                    <a:pt x="1625219" y="0"/>
                  </a:moveTo>
                  <a:cubicBezTo>
                    <a:pt x="1604334" y="21924"/>
                    <a:pt x="1605204" y="56607"/>
                    <a:pt x="1627156" y="77465"/>
                  </a:cubicBezTo>
                  <a:cubicBezTo>
                    <a:pt x="1649108" y="98324"/>
                    <a:pt x="1683836" y="97455"/>
                    <a:pt x="1704721" y="75531"/>
                  </a:cubicBezTo>
                  <a:cubicBezTo>
                    <a:pt x="1724870" y="54375"/>
                    <a:pt x="1724870" y="21156"/>
                    <a:pt x="1704721" y="0"/>
                  </a:cubicBezTo>
                  <a:close/>
                  <a:moveTo>
                    <a:pt x="1299210" y="348230"/>
                  </a:moveTo>
                  <a:cubicBezTo>
                    <a:pt x="1268908" y="348230"/>
                    <a:pt x="1244346" y="372760"/>
                    <a:pt x="1244346" y="403023"/>
                  </a:cubicBezTo>
                  <a:cubicBezTo>
                    <a:pt x="1244251" y="404881"/>
                    <a:pt x="1244251" y="406746"/>
                    <a:pt x="1244346" y="408604"/>
                  </a:cubicBezTo>
                  <a:cubicBezTo>
                    <a:pt x="1247604" y="438728"/>
                    <a:pt x="1274693" y="460505"/>
                    <a:pt x="1304855" y="457252"/>
                  </a:cubicBezTo>
                  <a:cubicBezTo>
                    <a:pt x="1330522" y="454487"/>
                    <a:pt x="1350791" y="434238"/>
                    <a:pt x="1353566" y="408604"/>
                  </a:cubicBezTo>
                  <a:cubicBezTo>
                    <a:pt x="1353566" y="406765"/>
                    <a:pt x="1353566" y="404926"/>
                    <a:pt x="1353566" y="403023"/>
                  </a:cubicBezTo>
                  <a:cubicBezTo>
                    <a:pt x="1353496" y="373007"/>
                    <a:pt x="1329265" y="348636"/>
                    <a:pt x="1299210" y="348357"/>
                  </a:cubicBezTo>
                  <a:close/>
                  <a:moveTo>
                    <a:pt x="1664970" y="348230"/>
                  </a:moveTo>
                  <a:cubicBezTo>
                    <a:pt x="1634668" y="348230"/>
                    <a:pt x="1610106" y="372760"/>
                    <a:pt x="1610106" y="403023"/>
                  </a:cubicBezTo>
                  <a:cubicBezTo>
                    <a:pt x="1610106" y="404926"/>
                    <a:pt x="1610106" y="406765"/>
                    <a:pt x="1610106" y="408604"/>
                  </a:cubicBezTo>
                  <a:cubicBezTo>
                    <a:pt x="1613192" y="438708"/>
                    <a:pt x="1640135" y="460613"/>
                    <a:pt x="1670279" y="457525"/>
                  </a:cubicBezTo>
                  <a:cubicBezTo>
                    <a:pt x="1696155" y="454880"/>
                    <a:pt x="1716608" y="434447"/>
                    <a:pt x="1719263" y="408604"/>
                  </a:cubicBezTo>
                  <a:cubicBezTo>
                    <a:pt x="1719466" y="406752"/>
                    <a:pt x="1719574" y="404888"/>
                    <a:pt x="1719580" y="403023"/>
                  </a:cubicBezTo>
                  <a:cubicBezTo>
                    <a:pt x="1719510" y="372912"/>
                    <a:pt x="1695120" y="348496"/>
                    <a:pt x="1664970" y="348357"/>
                  </a:cubicBezTo>
                  <a:close/>
                  <a:moveTo>
                    <a:pt x="1299210" y="713519"/>
                  </a:moveTo>
                  <a:cubicBezTo>
                    <a:pt x="1268908" y="713519"/>
                    <a:pt x="1244346" y="738049"/>
                    <a:pt x="1244346" y="768312"/>
                  </a:cubicBezTo>
                  <a:cubicBezTo>
                    <a:pt x="1244346" y="798576"/>
                    <a:pt x="1268908" y="823106"/>
                    <a:pt x="1299210" y="823106"/>
                  </a:cubicBezTo>
                  <a:cubicBezTo>
                    <a:pt x="1329512" y="823106"/>
                    <a:pt x="1354074" y="798576"/>
                    <a:pt x="1354074" y="768312"/>
                  </a:cubicBezTo>
                  <a:cubicBezTo>
                    <a:pt x="1354004" y="738100"/>
                    <a:pt x="1329462" y="713646"/>
                    <a:pt x="1299210" y="713646"/>
                  </a:cubicBezTo>
                  <a:close/>
                  <a:moveTo>
                    <a:pt x="1116330" y="1261516"/>
                  </a:moveTo>
                  <a:cubicBezTo>
                    <a:pt x="1086066" y="1261478"/>
                    <a:pt x="1061498" y="1285951"/>
                    <a:pt x="1061466" y="1316183"/>
                  </a:cubicBezTo>
                  <a:cubicBezTo>
                    <a:pt x="1061447" y="1331936"/>
                    <a:pt x="1068229" y="1346934"/>
                    <a:pt x="1080071" y="1357342"/>
                  </a:cubicBezTo>
                  <a:cubicBezTo>
                    <a:pt x="1111701" y="1342628"/>
                    <a:pt x="1141838" y="1324897"/>
                    <a:pt x="1170051" y="1304387"/>
                  </a:cubicBezTo>
                  <a:cubicBezTo>
                    <a:pt x="1164438" y="1279293"/>
                    <a:pt x="1142073" y="1261504"/>
                    <a:pt x="1116330" y="1261643"/>
                  </a:cubicBezTo>
                  <a:close/>
                  <a:moveTo>
                    <a:pt x="933450" y="348293"/>
                  </a:moveTo>
                  <a:cubicBezTo>
                    <a:pt x="931590" y="348198"/>
                    <a:pt x="929723" y="348198"/>
                    <a:pt x="927862" y="348293"/>
                  </a:cubicBezTo>
                  <a:cubicBezTo>
                    <a:pt x="899859" y="351160"/>
                    <a:pt x="878567" y="374719"/>
                    <a:pt x="878586" y="402833"/>
                  </a:cubicBezTo>
                  <a:cubicBezTo>
                    <a:pt x="878491" y="404691"/>
                    <a:pt x="878491" y="406556"/>
                    <a:pt x="878586" y="408414"/>
                  </a:cubicBezTo>
                  <a:cubicBezTo>
                    <a:pt x="881297" y="434250"/>
                    <a:pt x="901738" y="454665"/>
                    <a:pt x="927608" y="457373"/>
                  </a:cubicBezTo>
                  <a:cubicBezTo>
                    <a:pt x="929469" y="457468"/>
                    <a:pt x="931335" y="457468"/>
                    <a:pt x="933196" y="457373"/>
                  </a:cubicBezTo>
                  <a:cubicBezTo>
                    <a:pt x="961320" y="457353"/>
                    <a:pt x="984879" y="436102"/>
                    <a:pt x="987743" y="408160"/>
                  </a:cubicBezTo>
                  <a:cubicBezTo>
                    <a:pt x="987838" y="406302"/>
                    <a:pt x="987838" y="404437"/>
                    <a:pt x="987743" y="402579"/>
                  </a:cubicBezTo>
                  <a:cubicBezTo>
                    <a:pt x="987431" y="372760"/>
                    <a:pt x="963308" y="348667"/>
                    <a:pt x="933450" y="348357"/>
                  </a:cubicBezTo>
                  <a:close/>
                  <a:moveTo>
                    <a:pt x="1116330" y="896227"/>
                  </a:moveTo>
                  <a:cubicBezTo>
                    <a:pt x="1086028" y="896227"/>
                    <a:pt x="1061466" y="920757"/>
                    <a:pt x="1061466" y="951021"/>
                  </a:cubicBezTo>
                  <a:cubicBezTo>
                    <a:pt x="1061466" y="981284"/>
                    <a:pt x="1086028" y="1005814"/>
                    <a:pt x="1116330" y="1005814"/>
                  </a:cubicBezTo>
                  <a:cubicBezTo>
                    <a:pt x="1146632" y="1005814"/>
                    <a:pt x="1171194" y="981284"/>
                    <a:pt x="1171194" y="951021"/>
                  </a:cubicBezTo>
                  <a:cubicBezTo>
                    <a:pt x="1171156" y="920783"/>
                    <a:pt x="1146607" y="896291"/>
                    <a:pt x="1116330" y="896291"/>
                  </a:cubicBezTo>
                  <a:close/>
                  <a:moveTo>
                    <a:pt x="893636" y="127"/>
                  </a:moveTo>
                  <a:cubicBezTo>
                    <a:pt x="872788" y="22088"/>
                    <a:pt x="873709" y="56766"/>
                    <a:pt x="895699" y="77586"/>
                  </a:cubicBezTo>
                  <a:cubicBezTo>
                    <a:pt x="904494" y="85919"/>
                    <a:pt x="915803" y="91107"/>
                    <a:pt x="927862" y="92337"/>
                  </a:cubicBezTo>
                  <a:cubicBezTo>
                    <a:pt x="929716" y="92540"/>
                    <a:pt x="931583" y="92648"/>
                    <a:pt x="933450" y="92654"/>
                  </a:cubicBezTo>
                  <a:cubicBezTo>
                    <a:pt x="963752" y="92635"/>
                    <a:pt x="988301" y="68092"/>
                    <a:pt x="988282" y="37829"/>
                  </a:cubicBezTo>
                  <a:cubicBezTo>
                    <a:pt x="988276" y="23794"/>
                    <a:pt x="982878" y="10299"/>
                    <a:pt x="973201" y="127"/>
                  </a:cubicBezTo>
                  <a:close/>
                  <a:moveTo>
                    <a:pt x="1299210" y="1078808"/>
                  </a:moveTo>
                  <a:cubicBezTo>
                    <a:pt x="1268908" y="1078808"/>
                    <a:pt x="1244346" y="1103339"/>
                    <a:pt x="1244346" y="1133602"/>
                  </a:cubicBezTo>
                  <a:cubicBezTo>
                    <a:pt x="1244251" y="1135460"/>
                    <a:pt x="1244251" y="1137324"/>
                    <a:pt x="1244346" y="1139182"/>
                  </a:cubicBezTo>
                  <a:cubicBezTo>
                    <a:pt x="1247140" y="1166345"/>
                    <a:pt x="1269536" y="1187304"/>
                    <a:pt x="1296861" y="1188332"/>
                  </a:cubicBezTo>
                  <a:cubicBezTo>
                    <a:pt x="1315739" y="1167575"/>
                    <a:pt x="1334326" y="1145569"/>
                    <a:pt x="1352614" y="1122313"/>
                  </a:cubicBezTo>
                  <a:cubicBezTo>
                    <a:pt x="1347311" y="1097048"/>
                    <a:pt x="1325055" y="1078916"/>
                    <a:pt x="1299210" y="1078808"/>
                  </a:cubicBezTo>
                  <a:close/>
                  <a:moveTo>
                    <a:pt x="1116330" y="530874"/>
                  </a:moveTo>
                  <a:cubicBezTo>
                    <a:pt x="1086028" y="530874"/>
                    <a:pt x="1061466" y="555404"/>
                    <a:pt x="1061466" y="585668"/>
                  </a:cubicBezTo>
                  <a:cubicBezTo>
                    <a:pt x="1061466" y="615931"/>
                    <a:pt x="1086028" y="640461"/>
                    <a:pt x="1116330" y="640461"/>
                  </a:cubicBezTo>
                  <a:cubicBezTo>
                    <a:pt x="1146632" y="640461"/>
                    <a:pt x="1171194" y="615931"/>
                    <a:pt x="1171194" y="585668"/>
                  </a:cubicBezTo>
                  <a:cubicBezTo>
                    <a:pt x="1171124" y="555455"/>
                    <a:pt x="1146581" y="531001"/>
                    <a:pt x="1116330" y="531001"/>
                  </a:cubicBezTo>
                  <a:close/>
                  <a:moveTo>
                    <a:pt x="1116330" y="165585"/>
                  </a:moveTo>
                  <a:cubicBezTo>
                    <a:pt x="1086028" y="165585"/>
                    <a:pt x="1061466" y="190115"/>
                    <a:pt x="1061466" y="220379"/>
                  </a:cubicBezTo>
                  <a:cubicBezTo>
                    <a:pt x="1061466" y="250642"/>
                    <a:pt x="1086028" y="275172"/>
                    <a:pt x="1116330" y="275172"/>
                  </a:cubicBezTo>
                  <a:cubicBezTo>
                    <a:pt x="1146632" y="275172"/>
                    <a:pt x="1171194" y="250642"/>
                    <a:pt x="1171194" y="220379"/>
                  </a:cubicBezTo>
                  <a:cubicBezTo>
                    <a:pt x="1171194" y="220359"/>
                    <a:pt x="1171194" y="220334"/>
                    <a:pt x="1171194" y="220315"/>
                  </a:cubicBezTo>
                  <a:cubicBezTo>
                    <a:pt x="1171156" y="190077"/>
                    <a:pt x="1146607" y="165585"/>
                    <a:pt x="1116330" y="16558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0" name="Google Shape;470;p8"/>
            <p:cNvSpPr/>
            <p:nvPr/>
          </p:nvSpPr>
          <p:spPr>
            <a:xfrm>
              <a:off x="4799544" y="1606595"/>
              <a:ext cx="693848" cy="513616"/>
            </a:xfrm>
            <a:custGeom>
              <a:avLst/>
              <a:gdLst/>
              <a:ahLst/>
              <a:cxnLst/>
              <a:rect l="l" t="t" r="r" b="b"/>
              <a:pathLst>
                <a:path w="1850262" h="1369644" extrusionOk="0">
                  <a:moveTo>
                    <a:pt x="750570" y="896291"/>
                  </a:moveTo>
                  <a:cubicBezTo>
                    <a:pt x="720268" y="896291"/>
                    <a:pt x="695706" y="920821"/>
                    <a:pt x="695706" y="951084"/>
                  </a:cubicBezTo>
                  <a:cubicBezTo>
                    <a:pt x="695706" y="981347"/>
                    <a:pt x="720268" y="1005877"/>
                    <a:pt x="750570" y="1005877"/>
                  </a:cubicBezTo>
                  <a:cubicBezTo>
                    <a:pt x="780872" y="1005877"/>
                    <a:pt x="805434" y="981347"/>
                    <a:pt x="805434" y="951084"/>
                  </a:cubicBezTo>
                  <a:cubicBezTo>
                    <a:pt x="805434" y="920821"/>
                    <a:pt x="780872" y="896291"/>
                    <a:pt x="750570" y="896291"/>
                  </a:cubicBezTo>
                  <a:close/>
                  <a:moveTo>
                    <a:pt x="750570" y="1261643"/>
                  </a:moveTo>
                  <a:cubicBezTo>
                    <a:pt x="720268" y="1261643"/>
                    <a:pt x="695706" y="1286173"/>
                    <a:pt x="695706" y="1316437"/>
                  </a:cubicBezTo>
                  <a:cubicBezTo>
                    <a:pt x="695700" y="1325842"/>
                    <a:pt x="698151" y="1335088"/>
                    <a:pt x="702818" y="1343263"/>
                  </a:cubicBezTo>
                  <a:cubicBezTo>
                    <a:pt x="722274" y="1353473"/>
                    <a:pt x="742436" y="1362294"/>
                    <a:pt x="763143" y="1369645"/>
                  </a:cubicBezTo>
                  <a:cubicBezTo>
                    <a:pt x="792499" y="1362288"/>
                    <a:pt x="810324" y="1332558"/>
                    <a:pt x="802964" y="1303239"/>
                  </a:cubicBezTo>
                  <a:cubicBezTo>
                    <a:pt x="796906" y="1279128"/>
                    <a:pt x="775335" y="1262119"/>
                    <a:pt x="750443" y="1261833"/>
                  </a:cubicBezTo>
                  <a:close/>
                  <a:moveTo>
                    <a:pt x="527939" y="127"/>
                  </a:moveTo>
                  <a:cubicBezTo>
                    <a:pt x="507054" y="22050"/>
                    <a:pt x="507924" y="56734"/>
                    <a:pt x="529876" y="77592"/>
                  </a:cubicBezTo>
                  <a:cubicBezTo>
                    <a:pt x="551828" y="98450"/>
                    <a:pt x="586556" y="97582"/>
                    <a:pt x="607441" y="75658"/>
                  </a:cubicBezTo>
                  <a:cubicBezTo>
                    <a:pt x="627590" y="54502"/>
                    <a:pt x="627590" y="21283"/>
                    <a:pt x="607441" y="127"/>
                  </a:cubicBezTo>
                  <a:close/>
                  <a:moveTo>
                    <a:pt x="567690" y="348357"/>
                  </a:moveTo>
                  <a:cubicBezTo>
                    <a:pt x="537388" y="348357"/>
                    <a:pt x="512826" y="372887"/>
                    <a:pt x="512826" y="403150"/>
                  </a:cubicBezTo>
                  <a:cubicBezTo>
                    <a:pt x="512731" y="405008"/>
                    <a:pt x="512731" y="406873"/>
                    <a:pt x="512826" y="408731"/>
                  </a:cubicBezTo>
                  <a:cubicBezTo>
                    <a:pt x="515912" y="438835"/>
                    <a:pt x="542855" y="460740"/>
                    <a:pt x="572999" y="457652"/>
                  </a:cubicBezTo>
                  <a:cubicBezTo>
                    <a:pt x="598875" y="455007"/>
                    <a:pt x="619328" y="434574"/>
                    <a:pt x="621983" y="408731"/>
                  </a:cubicBezTo>
                  <a:cubicBezTo>
                    <a:pt x="622186" y="406879"/>
                    <a:pt x="622294" y="405014"/>
                    <a:pt x="622300" y="403150"/>
                  </a:cubicBezTo>
                  <a:cubicBezTo>
                    <a:pt x="622300" y="372988"/>
                    <a:pt x="597891" y="348496"/>
                    <a:pt x="567690" y="348357"/>
                  </a:cubicBezTo>
                  <a:close/>
                  <a:moveTo>
                    <a:pt x="750570" y="165712"/>
                  </a:moveTo>
                  <a:cubicBezTo>
                    <a:pt x="720268" y="165712"/>
                    <a:pt x="695706" y="190242"/>
                    <a:pt x="695706" y="220505"/>
                  </a:cubicBezTo>
                  <a:cubicBezTo>
                    <a:pt x="695706" y="250769"/>
                    <a:pt x="720268" y="275299"/>
                    <a:pt x="750570" y="275299"/>
                  </a:cubicBezTo>
                  <a:cubicBezTo>
                    <a:pt x="780872" y="275299"/>
                    <a:pt x="805434" y="250769"/>
                    <a:pt x="805434" y="220505"/>
                  </a:cubicBezTo>
                  <a:cubicBezTo>
                    <a:pt x="805434" y="220486"/>
                    <a:pt x="805434" y="220461"/>
                    <a:pt x="805434" y="220442"/>
                  </a:cubicBezTo>
                  <a:cubicBezTo>
                    <a:pt x="805472" y="190179"/>
                    <a:pt x="780936" y="165623"/>
                    <a:pt x="750634" y="165585"/>
                  </a:cubicBezTo>
                  <a:cubicBezTo>
                    <a:pt x="750615" y="165585"/>
                    <a:pt x="750589" y="165585"/>
                    <a:pt x="750570" y="165585"/>
                  </a:cubicBezTo>
                  <a:close/>
                  <a:moveTo>
                    <a:pt x="933450" y="1078935"/>
                  </a:moveTo>
                  <a:cubicBezTo>
                    <a:pt x="931583" y="1078942"/>
                    <a:pt x="929716" y="1079049"/>
                    <a:pt x="927862" y="1079252"/>
                  </a:cubicBezTo>
                  <a:cubicBezTo>
                    <a:pt x="899884" y="1082112"/>
                    <a:pt x="878605" y="1105641"/>
                    <a:pt x="878586" y="1133729"/>
                  </a:cubicBezTo>
                  <a:cubicBezTo>
                    <a:pt x="878491" y="1135587"/>
                    <a:pt x="878491" y="1137451"/>
                    <a:pt x="878586" y="1139309"/>
                  </a:cubicBezTo>
                  <a:cubicBezTo>
                    <a:pt x="881272" y="1165159"/>
                    <a:pt x="901725" y="1185586"/>
                    <a:pt x="927608" y="1188268"/>
                  </a:cubicBezTo>
                  <a:cubicBezTo>
                    <a:pt x="929462" y="1188471"/>
                    <a:pt x="931329" y="1188579"/>
                    <a:pt x="933196" y="1188585"/>
                  </a:cubicBezTo>
                  <a:cubicBezTo>
                    <a:pt x="961333" y="1188535"/>
                    <a:pt x="984879" y="1167264"/>
                    <a:pt x="987743" y="1139309"/>
                  </a:cubicBezTo>
                  <a:cubicBezTo>
                    <a:pt x="987838" y="1137451"/>
                    <a:pt x="987838" y="1135587"/>
                    <a:pt x="987743" y="1133729"/>
                  </a:cubicBezTo>
                  <a:cubicBezTo>
                    <a:pt x="987812" y="1103637"/>
                    <a:pt x="963574" y="1079119"/>
                    <a:pt x="933450" y="1078808"/>
                  </a:cubicBezTo>
                  <a:close/>
                  <a:moveTo>
                    <a:pt x="750570" y="531001"/>
                  </a:moveTo>
                  <a:cubicBezTo>
                    <a:pt x="720268" y="531001"/>
                    <a:pt x="695706" y="555531"/>
                    <a:pt x="695706" y="585795"/>
                  </a:cubicBezTo>
                  <a:cubicBezTo>
                    <a:pt x="695706" y="616058"/>
                    <a:pt x="720268" y="640588"/>
                    <a:pt x="750570" y="640588"/>
                  </a:cubicBezTo>
                  <a:cubicBezTo>
                    <a:pt x="780872" y="640588"/>
                    <a:pt x="805434" y="616058"/>
                    <a:pt x="805434" y="585795"/>
                  </a:cubicBezTo>
                  <a:cubicBezTo>
                    <a:pt x="805434" y="555531"/>
                    <a:pt x="780872" y="531001"/>
                    <a:pt x="750570" y="531001"/>
                  </a:cubicBezTo>
                  <a:close/>
                  <a:moveTo>
                    <a:pt x="567690" y="713646"/>
                  </a:moveTo>
                  <a:cubicBezTo>
                    <a:pt x="537388" y="713646"/>
                    <a:pt x="512826" y="738176"/>
                    <a:pt x="512826" y="768439"/>
                  </a:cubicBezTo>
                  <a:cubicBezTo>
                    <a:pt x="512826" y="798702"/>
                    <a:pt x="537388" y="823233"/>
                    <a:pt x="567690" y="823233"/>
                  </a:cubicBezTo>
                  <a:cubicBezTo>
                    <a:pt x="597992" y="823233"/>
                    <a:pt x="622554" y="798702"/>
                    <a:pt x="622554" y="768439"/>
                  </a:cubicBezTo>
                  <a:cubicBezTo>
                    <a:pt x="622554" y="738176"/>
                    <a:pt x="597992" y="713646"/>
                    <a:pt x="567690" y="713646"/>
                  </a:cubicBezTo>
                  <a:close/>
                  <a:moveTo>
                    <a:pt x="384810" y="896291"/>
                  </a:moveTo>
                  <a:cubicBezTo>
                    <a:pt x="367494" y="896291"/>
                    <a:pt x="351193" y="904478"/>
                    <a:pt x="340868" y="918360"/>
                  </a:cubicBezTo>
                  <a:cubicBezTo>
                    <a:pt x="356699" y="948376"/>
                    <a:pt x="372872" y="977466"/>
                    <a:pt x="389382" y="1005624"/>
                  </a:cubicBezTo>
                  <a:cubicBezTo>
                    <a:pt x="419583" y="1003639"/>
                    <a:pt x="442455" y="977580"/>
                    <a:pt x="440461" y="947418"/>
                  </a:cubicBezTo>
                  <a:cubicBezTo>
                    <a:pt x="438544" y="918271"/>
                    <a:pt x="414052" y="895770"/>
                    <a:pt x="384810" y="896291"/>
                  </a:cubicBezTo>
                  <a:close/>
                  <a:moveTo>
                    <a:pt x="201930" y="348357"/>
                  </a:moveTo>
                  <a:cubicBezTo>
                    <a:pt x="171628" y="348357"/>
                    <a:pt x="147066" y="372887"/>
                    <a:pt x="147066" y="403150"/>
                  </a:cubicBezTo>
                  <a:cubicBezTo>
                    <a:pt x="146971" y="405008"/>
                    <a:pt x="146971" y="406873"/>
                    <a:pt x="147066" y="408731"/>
                  </a:cubicBezTo>
                  <a:cubicBezTo>
                    <a:pt x="150152" y="438835"/>
                    <a:pt x="177095" y="460740"/>
                    <a:pt x="207239" y="457652"/>
                  </a:cubicBezTo>
                  <a:cubicBezTo>
                    <a:pt x="233115" y="455007"/>
                    <a:pt x="253568" y="434574"/>
                    <a:pt x="256222" y="408731"/>
                  </a:cubicBezTo>
                  <a:cubicBezTo>
                    <a:pt x="256426" y="406879"/>
                    <a:pt x="256534" y="405014"/>
                    <a:pt x="256540" y="403150"/>
                  </a:cubicBezTo>
                  <a:cubicBezTo>
                    <a:pt x="256540" y="372988"/>
                    <a:pt x="232131" y="348496"/>
                    <a:pt x="201930" y="348357"/>
                  </a:cubicBezTo>
                  <a:close/>
                  <a:moveTo>
                    <a:pt x="19050" y="165585"/>
                  </a:moveTo>
                  <a:cubicBezTo>
                    <a:pt x="12548" y="165591"/>
                    <a:pt x="6098" y="166752"/>
                    <a:pt x="0" y="169010"/>
                  </a:cubicBezTo>
                  <a:cubicBezTo>
                    <a:pt x="15791" y="201226"/>
                    <a:pt x="31350" y="234077"/>
                    <a:pt x="46672" y="267562"/>
                  </a:cubicBezTo>
                  <a:cubicBezTo>
                    <a:pt x="72803" y="252303"/>
                    <a:pt x="81597" y="218787"/>
                    <a:pt x="66319" y="192690"/>
                  </a:cubicBezTo>
                  <a:cubicBezTo>
                    <a:pt x="56496" y="175916"/>
                    <a:pt x="38506" y="165598"/>
                    <a:pt x="19050" y="165585"/>
                  </a:cubicBezTo>
                  <a:close/>
                  <a:moveTo>
                    <a:pt x="162179" y="0"/>
                  </a:moveTo>
                  <a:cubicBezTo>
                    <a:pt x="141294" y="21924"/>
                    <a:pt x="142164" y="56607"/>
                    <a:pt x="164116" y="77465"/>
                  </a:cubicBezTo>
                  <a:cubicBezTo>
                    <a:pt x="186068" y="98324"/>
                    <a:pt x="220796" y="97455"/>
                    <a:pt x="241681" y="75531"/>
                  </a:cubicBezTo>
                  <a:cubicBezTo>
                    <a:pt x="261830" y="54375"/>
                    <a:pt x="261830" y="21156"/>
                    <a:pt x="241681" y="0"/>
                  </a:cubicBezTo>
                  <a:close/>
                  <a:moveTo>
                    <a:pt x="567690" y="1078808"/>
                  </a:moveTo>
                  <a:cubicBezTo>
                    <a:pt x="537388" y="1078808"/>
                    <a:pt x="512826" y="1103339"/>
                    <a:pt x="512826" y="1133602"/>
                  </a:cubicBezTo>
                  <a:cubicBezTo>
                    <a:pt x="512731" y="1135460"/>
                    <a:pt x="512731" y="1137324"/>
                    <a:pt x="512826" y="1139182"/>
                  </a:cubicBezTo>
                  <a:cubicBezTo>
                    <a:pt x="515912" y="1169287"/>
                    <a:pt x="542855" y="1191192"/>
                    <a:pt x="572999" y="1188103"/>
                  </a:cubicBezTo>
                  <a:cubicBezTo>
                    <a:pt x="598875" y="1185459"/>
                    <a:pt x="619328" y="1165026"/>
                    <a:pt x="621983" y="1139182"/>
                  </a:cubicBezTo>
                  <a:cubicBezTo>
                    <a:pt x="622186" y="1137331"/>
                    <a:pt x="622294" y="1135466"/>
                    <a:pt x="622300" y="1133602"/>
                  </a:cubicBezTo>
                  <a:cubicBezTo>
                    <a:pt x="622300" y="1103440"/>
                    <a:pt x="597891" y="1078948"/>
                    <a:pt x="567690" y="1078808"/>
                  </a:cubicBezTo>
                  <a:close/>
                  <a:moveTo>
                    <a:pt x="384810" y="165585"/>
                  </a:moveTo>
                  <a:cubicBezTo>
                    <a:pt x="354508" y="165585"/>
                    <a:pt x="329946" y="190115"/>
                    <a:pt x="329946" y="220379"/>
                  </a:cubicBezTo>
                  <a:cubicBezTo>
                    <a:pt x="329946" y="250642"/>
                    <a:pt x="354508" y="275172"/>
                    <a:pt x="384810" y="275172"/>
                  </a:cubicBezTo>
                  <a:cubicBezTo>
                    <a:pt x="415112" y="275172"/>
                    <a:pt x="439674" y="250642"/>
                    <a:pt x="439674" y="220379"/>
                  </a:cubicBezTo>
                  <a:cubicBezTo>
                    <a:pt x="439674" y="220359"/>
                    <a:pt x="439674" y="220334"/>
                    <a:pt x="439674" y="220315"/>
                  </a:cubicBezTo>
                  <a:cubicBezTo>
                    <a:pt x="439674" y="190090"/>
                    <a:pt x="415138" y="165585"/>
                    <a:pt x="384874" y="165585"/>
                  </a:cubicBezTo>
                  <a:cubicBezTo>
                    <a:pt x="384854" y="165585"/>
                    <a:pt x="384829" y="165585"/>
                    <a:pt x="384810" y="165585"/>
                  </a:cubicBezTo>
                  <a:close/>
                  <a:moveTo>
                    <a:pt x="933450" y="713519"/>
                  </a:moveTo>
                  <a:cubicBezTo>
                    <a:pt x="931590" y="713424"/>
                    <a:pt x="929723" y="713424"/>
                    <a:pt x="927862" y="713519"/>
                  </a:cubicBezTo>
                  <a:cubicBezTo>
                    <a:pt x="897700" y="716772"/>
                    <a:pt x="875894" y="743827"/>
                    <a:pt x="879151" y="773950"/>
                  </a:cubicBezTo>
                  <a:cubicBezTo>
                    <a:pt x="881920" y="799584"/>
                    <a:pt x="902195" y="819827"/>
                    <a:pt x="927862" y="822599"/>
                  </a:cubicBezTo>
                  <a:cubicBezTo>
                    <a:pt x="929704" y="822599"/>
                    <a:pt x="931545" y="822599"/>
                    <a:pt x="933450" y="822599"/>
                  </a:cubicBezTo>
                  <a:cubicBezTo>
                    <a:pt x="963752" y="822599"/>
                    <a:pt x="988314" y="798068"/>
                    <a:pt x="988314" y="767805"/>
                  </a:cubicBezTo>
                  <a:cubicBezTo>
                    <a:pt x="988314" y="737542"/>
                    <a:pt x="963752" y="713012"/>
                    <a:pt x="933450" y="713012"/>
                  </a:cubicBezTo>
                  <a:close/>
                  <a:moveTo>
                    <a:pt x="384810" y="530874"/>
                  </a:moveTo>
                  <a:cubicBezTo>
                    <a:pt x="354508" y="530874"/>
                    <a:pt x="329946" y="555404"/>
                    <a:pt x="329946" y="585668"/>
                  </a:cubicBezTo>
                  <a:cubicBezTo>
                    <a:pt x="329946" y="615931"/>
                    <a:pt x="354508" y="640461"/>
                    <a:pt x="384810" y="640461"/>
                  </a:cubicBezTo>
                  <a:cubicBezTo>
                    <a:pt x="415112" y="640461"/>
                    <a:pt x="439674" y="615931"/>
                    <a:pt x="439674" y="585668"/>
                  </a:cubicBezTo>
                  <a:cubicBezTo>
                    <a:pt x="439604" y="555455"/>
                    <a:pt x="415061" y="531001"/>
                    <a:pt x="384810" y="531001"/>
                  </a:cubicBezTo>
                  <a:close/>
                  <a:moveTo>
                    <a:pt x="1847850" y="165585"/>
                  </a:moveTo>
                  <a:cubicBezTo>
                    <a:pt x="1817586" y="165420"/>
                    <a:pt x="1792916" y="189786"/>
                    <a:pt x="1792745" y="220011"/>
                  </a:cubicBezTo>
                  <a:cubicBezTo>
                    <a:pt x="1792662" y="235485"/>
                    <a:pt x="1799139" y="250274"/>
                    <a:pt x="1810576" y="260712"/>
                  </a:cubicBezTo>
                  <a:cubicBezTo>
                    <a:pt x="1823911" y="229048"/>
                    <a:pt x="1837138" y="197440"/>
                    <a:pt x="1850263" y="165902"/>
                  </a:cubicBezTo>
                  <a:close/>
                  <a:moveTo>
                    <a:pt x="1427226" y="951084"/>
                  </a:moveTo>
                  <a:cubicBezTo>
                    <a:pt x="1427232" y="966767"/>
                    <a:pt x="1433982" y="981690"/>
                    <a:pt x="1445768" y="992052"/>
                  </a:cubicBezTo>
                  <a:cubicBezTo>
                    <a:pt x="1464818" y="962563"/>
                    <a:pt x="1483868" y="931868"/>
                    <a:pt x="1502346" y="900222"/>
                  </a:cubicBezTo>
                  <a:cubicBezTo>
                    <a:pt x="1474292" y="888978"/>
                    <a:pt x="1442422" y="902582"/>
                    <a:pt x="1431163" y="930600"/>
                  </a:cubicBezTo>
                  <a:cubicBezTo>
                    <a:pt x="1428560" y="937075"/>
                    <a:pt x="1427226" y="943981"/>
                    <a:pt x="1427226" y="950957"/>
                  </a:cubicBezTo>
                  <a:close/>
                  <a:moveTo>
                    <a:pt x="1482090" y="531001"/>
                  </a:moveTo>
                  <a:cubicBezTo>
                    <a:pt x="1451788" y="531001"/>
                    <a:pt x="1427226" y="555531"/>
                    <a:pt x="1427226" y="585795"/>
                  </a:cubicBezTo>
                  <a:cubicBezTo>
                    <a:pt x="1427226" y="616058"/>
                    <a:pt x="1451788" y="640588"/>
                    <a:pt x="1482090" y="640588"/>
                  </a:cubicBezTo>
                  <a:cubicBezTo>
                    <a:pt x="1512392" y="640588"/>
                    <a:pt x="1536954" y="616058"/>
                    <a:pt x="1536954" y="585795"/>
                  </a:cubicBezTo>
                  <a:cubicBezTo>
                    <a:pt x="1536954" y="555531"/>
                    <a:pt x="1512392" y="531001"/>
                    <a:pt x="1482090" y="531001"/>
                  </a:cubicBezTo>
                  <a:close/>
                  <a:moveTo>
                    <a:pt x="1259459" y="127"/>
                  </a:moveTo>
                  <a:cubicBezTo>
                    <a:pt x="1238574" y="22050"/>
                    <a:pt x="1239444" y="56734"/>
                    <a:pt x="1261396" y="77592"/>
                  </a:cubicBezTo>
                  <a:cubicBezTo>
                    <a:pt x="1283348" y="98450"/>
                    <a:pt x="1318076" y="97582"/>
                    <a:pt x="1338961" y="75658"/>
                  </a:cubicBezTo>
                  <a:cubicBezTo>
                    <a:pt x="1359110" y="54502"/>
                    <a:pt x="1359110" y="21283"/>
                    <a:pt x="1338961" y="127"/>
                  </a:cubicBezTo>
                  <a:close/>
                  <a:moveTo>
                    <a:pt x="1482090" y="165585"/>
                  </a:moveTo>
                  <a:cubicBezTo>
                    <a:pt x="1451788" y="165585"/>
                    <a:pt x="1427226" y="190115"/>
                    <a:pt x="1427226" y="220379"/>
                  </a:cubicBezTo>
                  <a:cubicBezTo>
                    <a:pt x="1427226" y="250642"/>
                    <a:pt x="1451788" y="275172"/>
                    <a:pt x="1482090" y="275172"/>
                  </a:cubicBezTo>
                  <a:cubicBezTo>
                    <a:pt x="1512392" y="275172"/>
                    <a:pt x="1536954" y="250642"/>
                    <a:pt x="1536954" y="220379"/>
                  </a:cubicBezTo>
                  <a:cubicBezTo>
                    <a:pt x="1536954" y="220359"/>
                    <a:pt x="1536954" y="220334"/>
                    <a:pt x="1536954" y="220315"/>
                  </a:cubicBezTo>
                  <a:cubicBezTo>
                    <a:pt x="1536922" y="190077"/>
                    <a:pt x="1512367" y="165585"/>
                    <a:pt x="1482090" y="165585"/>
                  </a:cubicBezTo>
                  <a:close/>
                  <a:moveTo>
                    <a:pt x="1625219" y="0"/>
                  </a:moveTo>
                  <a:cubicBezTo>
                    <a:pt x="1604334" y="21924"/>
                    <a:pt x="1605204" y="56607"/>
                    <a:pt x="1627156" y="77465"/>
                  </a:cubicBezTo>
                  <a:cubicBezTo>
                    <a:pt x="1649108" y="98324"/>
                    <a:pt x="1683836" y="97455"/>
                    <a:pt x="1704721" y="75531"/>
                  </a:cubicBezTo>
                  <a:cubicBezTo>
                    <a:pt x="1724870" y="54375"/>
                    <a:pt x="1724870" y="21156"/>
                    <a:pt x="1704721" y="0"/>
                  </a:cubicBezTo>
                  <a:close/>
                  <a:moveTo>
                    <a:pt x="1299210" y="348230"/>
                  </a:moveTo>
                  <a:cubicBezTo>
                    <a:pt x="1268908" y="348230"/>
                    <a:pt x="1244346" y="372760"/>
                    <a:pt x="1244346" y="403023"/>
                  </a:cubicBezTo>
                  <a:cubicBezTo>
                    <a:pt x="1244251" y="404881"/>
                    <a:pt x="1244251" y="406746"/>
                    <a:pt x="1244346" y="408604"/>
                  </a:cubicBezTo>
                  <a:cubicBezTo>
                    <a:pt x="1247604" y="438728"/>
                    <a:pt x="1274693" y="460505"/>
                    <a:pt x="1304855" y="457252"/>
                  </a:cubicBezTo>
                  <a:cubicBezTo>
                    <a:pt x="1330522" y="454487"/>
                    <a:pt x="1350791" y="434238"/>
                    <a:pt x="1353566" y="408604"/>
                  </a:cubicBezTo>
                  <a:cubicBezTo>
                    <a:pt x="1353566" y="406765"/>
                    <a:pt x="1353566" y="404926"/>
                    <a:pt x="1353566" y="403023"/>
                  </a:cubicBezTo>
                  <a:cubicBezTo>
                    <a:pt x="1353496" y="373007"/>
                    <a:pt x="1329265" y="348636"/>
                    <a:pt x="1299210" y="348357"/>
                  </a:cubicBezTo>
                  <a:close/>
                  <a:moveTo>
                    <a:pt x="1664970" y="348230"/>
                  </a:moveTo>
                  <a:cubicBezTo>
                    <a:pt x="1634668" y="348230"/>
                    <a:pt x="1610106" y="372760"/>
                    <a:pt x="1610106" y="403023"/>
                  </a:cubicBezTo>
                  <a:cubicBezTo>
                    <a:pt x="1610106" y="404926"/>
                    <a:pt x="1610106" y="406765"/>
                    <a:pt x="1610106" y="408604"/>
                  </a:cubicBezTo>
                  <a:cubicBezTo>
                    <a:pt x="1613192" y="438708"/>
                    <a:pt x="1640135" y="460613"/>
                    <a:pt x="1670279" y="457525"/>
                  </a:cubicBezTo>
                  <a:cubicBezTo>
                    <a:pt x="1696155" y="454880"/>
                    <a:pt x="1716608" y="434447"/>
                    <a:pt x="1719263" y="408604"/>
                  </a:cubicBezTo>
                  <a:cubicBezTo>
                    <a:pt x="1719466" y="406752"/>
                    <a:pt x="1719574" y="404888"/>
                    <a:pt x="1719580" y="403023"/>
                  </a:cubicBezTo>
                  <a:cubicBezTo>
                    <a:pt x="1719510" y="372912"/>
                    <a:pt x="1695120" y="348496"/>
                    <a:pt x="1664970" y="348357"/>
                  </a:cubicBezTo>
                  <a:close/>
                  <a:moveTo>
                    <a:pt x="1299210" y="713519"/>
                  </a:moveTo>
                  <a:cubicBezTo>
                    <a:pt x="1268908" y="713519"/>
                    <a:pt x="1244346" y="738049"/>
                    <a:pt x="1244346" y="768312"/>
                  </a:cubicBezTo>
                  <a:cubicBezTo>
                    <a:pt x="1244346" y="798576"/>
                    <a:pt x="1268908" y="823106"/>
                    <a:pt x="1299210" y="823106"/>
                  </a:cubicBezTo>
                  <a:cubicBezTo>
                    <a:pt x="1329512" y="823106"/>
                    <a:pt x="1354074" y="798576"/>
                    <a:pt x="1354074" y="768312"/>
                  </a:cubicBezTo>
                  <a:cubicBezTo>
                    <a:pt x="1354004" y="738100"/>
                    <a:pt x="1329462" y="713646"/>
                    <a:pt x="1299210" y="713646"/>
                  </a:cubicBezTo>
                  <a:close/>
                  <a:moveTo>
                    <a:pt x="1116330" y="1261516"/>
                  </a:moveTo>
                  <a:cubicBezTo>
                    <a:pt x="1086066" y="1261478"/>
                    <a:pt x="1061498" y="1285951"/>
                    <a:pt x="1061466" y="1316183"/>
                  </a:cubicBezTo>
                  <a:cubicBezTo>
                    <a:pt x="1061447" y="1331936"/>
                    <a:pt x="1068229" y="1346934"/>
                    <a:pt x="1080071" y="1357342"/>
                  </a:cubicBezTo>
                  <a:cubicBezTo>
                    <a:pt x="1111701" y="1342628"/>
                    <a:pt x="1141838" y="1324897"/>
                    <a:pt x="1170051" y="1304387"/>
                  </a:cubicBezTo>
                  <a:cubicBezTo>
                    <a:pt x="1164438" y="1279293"/>
                    <a:pt x="1142073" y="1261504"/>
                    <a:pt x="1116330" y="1261643"/>
                  </a:cubicBezTo>
                  <a:close/>
                  <a:moveTo>
                    <a:pt x="933450" y="348293"/>
                  </a:moveTo>
                  <a:cubicBezTo>
                    <a:pt x="931590" y="348198"/>
                    <a:pt x="929723" y="348198"/>
                    <a:pt x="927862" y="348293"/>
                  </a:cubicBezTo>
                  <a:cubicBezTo>
                    <a:pt x="899859" y="351160"/>
                    <a:pt x="878567" y="374719"/>
                    <a:pt x="878586" y="402833"/>
                  </a:cubicBezTo>
                  <a:cubicBezTo>
                    <a:pt x="878491" y="404691"/>
                    <a:pt x="878491" y="406556"/>
                    <a:pt x="878586" y="408414"/>
                  </a:cubicBezTo>
                  <a:cubicBezTo>
                    <a:pt x="881297" y="434250"/>
                    <a:pt x="901738" y="454665"/>
                    <a:pt x="927608" y="457373"/>
                  </a:cubicBezTo>
                  <a:cubicBezTo>
                    <a:pt x="929469" y="457468"/>
                    <a:pt x="931335" y="457468"/>
                    <a:pt x="933196" y="457373"/>
                  </a:cubicBezTo>
                  <a:cubicBezTo>
                    <a:pt x="961320" y="457353"/>
                    <a:pt x="984879" y="436102"/>
                    <a:pt x="987743" y="408160"/>
                  </a:cubicBezTo>
                  <a:cubicBezTo>
                    <a:pt x="987838" y="406302"/>
                    <a:pt x="987838" y="404437"/>
                    <a:pt x="987743" y="402579"/>
                  </a:cubicBezTo>
                  <a:cubicBezTo>
                    <a:pt x="987431" y="372760"/>
                    <a:pt x="963308" y="348667"/>
                    <a:pt x="933450" y="348357"/>
                  </a:cubicBezTo>
                  <a:close/>
                  <a:moveTo>
                    <a:pt x="1116330" y="896227"/>
                  </a:moveTo>
                  <a:cubicBezTo>
                    <a:pt x="1086028" y="896227"/>
                    <a:pt x="1061466" y="920757"/>
                    <a:pt x="1061466" y="951021"/>
                  </a:cubicBezTo>
                  <a:cubicBezTo>
                    <a:pt x="1061466" y="981284"/>
                    <a:pt x="1086028" y="1005814"/>
                    <a:pt x="1116330" y="1005814"/>
                  </a:cubicBezTo>
                  <a:cubicBezTo>
                    <a:pt x="1146632" y="1005814"/>
                    <a:pt x="1171194" y="981284"/>
                    <a:pt x="1171194" y="951021"/>
                  </a:cubicBezTo>
                  <a:cubicBezTo>
                    <a:pt x="1171156" y="920783"/>
                    <a:pt x="1146607" y="896291"/>
                    <a:pt x="1116330" y="896291"/>
                  </a:cubicBezTo>
                  <a:close/>
                  <a:moveTo>
                    <a:pt x="893636" y="127"/>
                  </a:moveTo>
                  <a:cubicBezTo>
                    <a:pt x="872788" y="22088"/>
                    <a:pt x="873709" y="56766"/>
                    <a:pt x="895699" y="77586"/>
                  </a:cubicBezTo>
                  <a:cubicBezTo>
                    <a:pt x="904494" y="85919"/>
                    <a:pt x="915803" y="91107"/>
                    <a:pt x="927862" y="92337"/>
                  </a:cubicBezTo>
                  <a:cubicBezTo>
                    <a:pt x="929716" y="92540"/>
                    <a:pt x="931583" y="92648"/>
                    <a:pt x="933450" y="92654"/>
                  </a:cubicBezTo>
                  <a:cubicBezTo>
                    <a:pt x="963752" y="92635"/>
                    <a:pt x="988301" y="68092"/>
                    <a:pt x="988282" y="37829"/>
                  </a:cubicBezTo>
                  <a:cubicBezTo>
                    <a:pt x="988276" y="23794"/>
                    <a:pt x="982878" y="10299"/>
                    <a:pt x="973201" y="127"/>
                  </a:cubicBezTo>
                  <a:close/>
                  <a:moveTo>
                    <a:pt x="1299210" y="1078808"/>
                  </a:moveTo>
                  <a:cubicBezTo>
                    <a:pt x="1268908" y="1078808"/>
                    <a:pt x="1244346" y="1103339"/>
                    <a:pt x="1244346" y="1133602"/>
                  </a:cubicBezTo>
                  <a:cubicBezTo>
                    <a:pt x="1244251" y="1135460"/>
                    <a:pt x="1244251" y="1137324"/>
                    <a:pt x="1244346" y="1139182"/>
                  </a:cubicBezTo>
                  <a:cubicBezTo>
                    <a:pt x="1247140" y="1166345"/>
                    <a:pt x="1269536" y="1187304"/>
                    <a:pt x="1296861" y="1188332"/>
                  </a:cubicBezTo>
                  <a:cubicBezTo>
                    <a:pt x="1315739" y="1167575"/>
                    <a:pt x="1334326" y="1145569"/>
                    <a:pt x="1352614" y="1122313"/>
                  </a:cubicBezTo>
                  <a:cubicBezTo>
                    <a:pt x="1347311" y="1097048"/>
                    <a:pt x="1325055" y="1078916"/>
                    <a:pt x="1299210" y="1078808"/>
                  </a:cubicBezTo>
                  <a:close/>
                  <a:moveTo>
                    <a:pt x="1116330" y="530874"/>
                  </a:moveTo>
                  <a:cubicBezTo>
                    <a:pt x="1086028" y="530874"/>
                    <a:pt x="1061466" y="555404"/>
                    <a:pt x="1061466" y="585668"/>
                  </a:cubicBezTo>
                  <a:cubicBezTo>
                    <a:pt x="1061466" y="615931"/>
                    <a:pt x="1086028" y="640461"/>
                    <a:pt x="1116330" y="640461"/>
                  </a:cubicBezTo>
                  <a:cubicBezTo>
                    <a:pt x="1146632" y="640461"/>
                    <a:pt x="1171194" y="615931"/>
                    <a:pt x="1171194" y="585668"/>
                  </a:cubicBezTo>
                  <a:cubicBezTo>
                    <a:pt x="1171124" y="555455"/>
                    <a:pt x="1146581" y="531001"/>
                    <a:pt x="1116330" y="531001"/>
                  </a:cubicBezTo>
                  <a:close/>
                  <a:moveTo>
                    <a:pt x="1116330" y="165585"/>
                  </a:moveTo>
                  <a:cubicBezTo>
                    <a:pt x="1086028" y="165585"/>
                    <a:pt x="1061466" y="190115"/>
                    <a:pt x="1061466" y="220379"/>
                  </a:cubicBezTo>
                  <a:cubicBezTo>
                    <a:pt x="1061466" y="250642"/>
                    <a:pt x="1086028" y="275172"/>
                    <a:pt x="1116330" y="275172"/>
                  </a:cubicBezTo>
                  <a:cubicBezTo>
                    <a:pt x="1146632" y="275172"/>
                    <a:pt x="1171194" y="250642"/>
                    <a:pt x="1171194" y="220379"/>
                  </a:cubicBezTo>
                  <a:cubicBezTo>
                    <a:pt x="1171194" y="220359"/>
                    <a:pt x="1171194" y="220334"/>
                    <a:pt x="1171194" y="220315"/>
                  </a:cubicBezTo>
                  <a:cubicBezTo>
                    <a:pt x="1171156" y="190077"/>
                    <a:pt x="1146607" y="165585"/>
                    <a:pt x="1116330" y="16558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8"/>
            <p:cNvSpPr/>
            <p:nvPr/>
          </p:nvSpPr>
          <p:spPr>
            <a:xfrm rot="10800000" flipH="1">
              <a:off x="4377375" y="1454281"/>
              <a:ext cx="389112" cy="153155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2" name="Google Shape;472;p8"/>
            <p:cNvSpPr/>
            <p:nvPr/>
          </p:nvSpPr>
          <p:spPr>
            <a:xfrm flipH="1">
              <a:off x="774577" y="1131008"/>
              <a:ext cx="683038" cy="475637"/>
            </a:xfrm>
            <a:custGeom>
              <a:avLst/>
              <a:gdLst/>
              <a:ahLst/>
              <a:cxnLst/>
              <a:rect l="l" t="t" r="r" b="b"/>
              <a:pathLst>
                <a:path w="1821434" h="1268365" extrusionOk="0">
                  <a:moveTo>
                    <a:pt x="840804" y="0"/>
                  </a:moveTo>
                  <a:cubicBezTo>
                    <a:pt x="537718" y="0"/>
                    <a:pt x="314134" y="728422"/>
                    <a:pt x="0" y="1268366"/>
                  </a:cubicBezTo>
                  <a:lnTo>
                    <a:pt x="1821435" y="1268366"/>
                  </a:lnTo>
                  <a:cubicBezTo>
                    <a:pt x="1438784" y="781440"/>
                    <a:pt x="1172337" y="0"/>
                    <a:pt x="840804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3" name="Google Shape;473;p8"/>
            <p:cNvSpPr/>
            <p:nvPr/>
          </p:nvSpPr>
          <p:spPr>
            <a:xfrm>
              <a:off x="4571564" y="989079"/>
              <a:ext cx="4572000" cy="1110066"/>
            </a:xfrm>
            <a:custGeom>
              <a:avLst/>
              <a:gdLst/>
              <a:ahLst/>
              <a:cxnLst/>
              <a:rect l="l" t="t" r="r" b="b"/>
              <a:pathLst>
                <a:path w="12192000" h="2960175" extrusionOk="0">
                  <a:moveTo>
                    <a:pt x="0" y="333390"/>
                  </a:moveTo>
                  <a:cubicBezTo>
                    <a:pt x="514350" y="333390"/>
                    <a:pt x="699072" y="1437375"/>
                    <a:pt x="1490980" y="1437375"/>
                  </a:cubicBezTo>
                  <a:cubicBezTo>
                    <a:pt x="2642870" y="1437375"/>
                    <a:pt x="2642870" y="0"/>
                    <a:pt x="3794697" y="0"/>
                  </a:cubicBezTo>
                  <a:cubicBezTo>
                    <a:pt x="4946523" y="0"/>
                    <a:pt x="4946650" y="2960175"/>
                    <a:pt x="6098413" y="2960175"/>
                  </a:cubicBezTo>
                  <a:cubicBezTo>
                    <a:pt x="7250176" y="2960175"/>
                    <a:pt x="7250303" y="571082"/>
                    <a:pt x="8402130" y="571082"/>
                  </a:cubicBezTo>
                  <a:cubicBezTo>
                    <a:pt x="9553956" y="571082"/>
                    <a:pt x="9490519" y="2769920"/>
                    <a:pt x="10642600" y="2769920"/>
                  </a:cubicBezTo>
                  <a:cubicBezTo>
                    <a:pt x="11588052" y="2769920"/>
                    <a:pt x="11586337" y="903964"/>
                    <a:pt x="12192000" y="235155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8"/>
            <p:cNvSpPr/>
            <p:nvPr/>
          </p:nvSpPr>
          <p:spPr>
            <a:xfrm flipH="1">
              <a:off x="218" y="989079"/>
              <a:ext cx="4572000" cy="1110066"/>
            </a:xfrm>
            <a:custGeom>
              <a:avLst/>
              <a:gdLst/>
              <a:ahLst/>
              <a:cxnLst/>
              <a:rect l="l" t="t" r="r" b="b"/>
              <a:pathLst>
                <a:path w="12192000" h="2960175" extrusionOk="0">
                  <a:moveTo>
                    <a:pt x="0" y="333390"/>
                  </a:moveTo>
                  <a:cubicBezTo>
                    <a:pt x="514350" y="333390"/>
                    <a:pt x="699072" y="1437375"/>
                    <a:pt x="1490980" y="1437375"/>
                  </a:cubicBezTo>
                  <a:cubicBezTo>
                    <a:pt x="2642870" y="1437375"/>
                    <a:pt x="2642870" y="0"/>
                    <a:pt x="3794697" y="0"/>
                  </a:cubicBezTo>
                  <a:cubicBezTo>
                    <a:pt x="4946523" y="0"/>
                    <a:pt x="4946650" y="2960175"/>
                    <a:pt x="6098413" y="2960175"/>
                  </a:cubicBezTo>
                  <a:cubicBezTo>
                    <a:pt x="7250176" y="2960175"/>
                    <a:pt x="7250303" y="571082"/>
                    <a:pt x="8402130" y="571082"/>
                  </a:cubicBezTo>
                  <a:cubicBezTo>
                    <a:pt x="9553956" y="571082"/>
                    <a:pt x="9490519" y="2769920"/>
                    <a:pt x="10642600" y="2769920"/>
                  </a:cubicBezTo>
                  <a:cubicBezTo>
                    <a:pt x="11588052" y="2769920"/>
                    <a:pt x="11586337" y="903964"/>
                    <a:pt x="12192000" y="235155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5" name="Google Shape;475;p8"/>
          <p:cNvSpPr txBox="1">
            <a:spLocks noGrp="1"/>
          </p:cNvSpPr>
          <p:nvPr>
            <p:ph type="title"/>
          </p:nvPr>
        </p:nvSpPr>
        <p:spPr>
          <a:xfrm>
            <a:off x="1241875" y="606667"/>
            <a:ext cx="6660300" cy="528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76" name="Google Shape;476;p8"/>
          <p:cNvSpPr txBox="1">
            <a:spLocks noGrp="1"/>
          </p:cNvSpPr>
          <p:nvPr>
            <p:ph type="sldNum" idx="12"/>
          </p:nvPr>
        </p:nvSpPr>
        <p:spPr>
          <a:xfrm>
            <a:off x="4297650" y="5885065"/>
            <a:ext cx="548700" cy="97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1C6B1FF4-2EDC-445C-9EFF-D1E61B63E92E}" type="slidenum">
              <a:rPr lang="en-IN" smtClean="0"/>
              <a:t>‹#›</a:t>
            </a:fld>
            <a:endParaRPr lang="en-IN" dirty="0"/>
          </a:p>
        </p:txBody>
      </p:sp>
      <p:grpSp>
        <p:nvGrpSpPr>
          <p:cNvPr id="477" name="Google Shape;477;p8"/>
          <p:cNvGrpSpPr/>
          <p:nvPr/>
        </p:nvGrpSpPr>
        <p:grpSpPr>
          <a:xfrm>
            <a:off x="138350" y="5033333"/>
            <a:ext cx="8847940" cy="1667667"/>
            <a:chOff x="138350" y="260325"/>
            <a:chExt cx="8847940" cy="1250750"/>
          </a:xfrm>
        </p:grpSpPr>
        <p:sp>
          <p:nvSpPr>
            <p:cNvPr id="478" name="Google Shape;478;p8"/>
            <p:cNvSpPr/>
            <p:nvPr/>
          </p:nvSpPr>
          <p:spPr>
            <a:xfrm>
              <a:off x="1499675" y="12505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79" name="Google Shape;479;p8"/>
            <p:cNvSpPr/>
            <p:nvPr/>
          </p:nvSpPr>
          <p:spPr>
            <a:xfrm>
              <a:off x="2661090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0" name="Google Shape;480;p8"/>
            <p:cNvSpPr/>
            <p:nvPr/>
          </p:nvSpPr>
          <p:spPr>
            <a:xfrm>
              <a:off x="964725" y="13648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1" name="Google Shape;481;p8"/>
            <p:cNvSpPr/>
            <p:nvPr/>
          </p:nvSpPr>
          <p:spPr>
            <a:xfrm>
              <a:off x="2853765" y="14338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2" name="Google Shape;482;p8"/>
            <p:cNvSpPr/>
            <p:nvPr/>
          </p:nvSpPr>
          <p:spPr>
            <a:xfrm>
              <a:off x="6511800" y="2603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3" name="Google Shape;483;p8"/>
            <p:cNvSpPr/>
            <p:nvPr/>
          </p:nvSpPr>
          <p:spPr>
            <a:xfrm>
              <a:off x="922865" y="3854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4" name="Google Shape;484;p8"/>
            <p:cNvSpPr/>
            <p:nvPr/>
          </p:nvSpPr>
          <p:spPr>
            <a:xfrm>
              <a:off x="1669300" y="3521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5" name="Google Shape;485;p8"/>
            <p:cNvSpPr/>
            <p:nvPr/>
          </p:nvSpPr>
          <p:spPr>
            <a:xfrm>
              <a:off x="138350" y="3663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6" name="Google Shape;486;p8"/>
            <p:cNvSpPr/>
            <p:nvPr/>
          </p:nvSpPr>
          <p:spPr>
            <a:xfrm>
              <a:off x="5813290" y="108617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7" name="Google Shape;487;p8"/>
            <p:cNvSpPr/>
            <p:nvPr/>
          </p:nvSpPr>
          <p:spPr>
            <a:xfrm>
              <a:off x="8192200" y="3521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8"/>
            <p:cNvSpPr/>
            <p:nvPr/>
          </p:nvSpPr>
          <p:spPr>
            <a:xfrm>
              <a:off x="3083050" y="5880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8"/>
            <p:cNvSpPr/>
            <p:nvPr/>
          </p:nvSpPr>
          <p:spPr>
            <a:xfrm>
              <a:off x="5905390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0" name="Google Shape;490;p8"/>
            <p:cNvSpPr/>
            <p:nvPr/>
          </p:nvSpPr>
          <p:spPr>
            <a:xfrm>
              <a:off x="3321725" y="1144805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1" name="Google Shape;491;p8"/>
            <p:cNvSpPr/>
            <p:nvPr/>
          </p:nvSpPr>
          <p:spPr>
            <a:xfrm>
              <a:off x="5550600" y="12505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2" name="Google Shape;492;p8"/>
            <p:cNvSpPr/>
            <p:nvPr/>
          </p:nvSpPr>
          <p:spPr>
            <a:xfrm>
              <a:off x="7715565" y="11781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3" name="Google Shape;493;p8"/>
            <p:cNvSpPr/>
            <p:nvPr/>
          </p:nvSpPr>
          <p:spPr>
            <a:xfrm>
              <a:off x="7255125" y="46268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4" name="Google Shape;494;p8"/>
            <p:cNvSpPr/>
            <p:nvPr/>
          </p:nvSpPr>
          <p:spPr>
            <a:xfrm>
              <a:off x="8774600" y="14147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5" name="Google Shape;495;p8"/>
            <p:cNvSpPr/>
            <p:nvPr/>
          </p:nvSpPr>
          <p:spPr>
            <a:xfrm>
              <a:off x="8928090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6" name="Google Shape;496;p8"/>
            <p:cNvSpPr/>
            <p:nvPr/>
          </p:nvSpPr>
          <p:spPr>
            <a:xfrm>
              <a:off x="7494550" y="13506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7" name="Google Shape;497;p8"/>
            <p:cNvSpPr/>
            <p:nvPr/>
          </p:nvSpPr>
          <p:spPr>
            <a:xfrm>
              <a:off x="4147815" y="6071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8" name="Google Shape;498;p8"/>
            <p:cNvSpPr/>
            <p:nvPr/>
          </p:nvSpPr>
          <p:spPr>
            <a:xfrm>
              <a:off x="4901365" y="3854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9" name="Google Shape;499;p8"/>
            <p:cNvSpPr/>
            <p:nvPr/>
          </p:nvSpPr>
          <p:spPr>
            <a:xfrm>
              <a:off x="5055300" y="4769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00" name="Google Shape;500;p8"/>
            <p:cNvSpPr/>
            <p:nvPr/>
          </p:nvSpPr>
          <p:spPr>
            <a:xfrm>
              <a:off x="8316990" y="2603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01" name="Google Shape;501;p8"/>
            <p:cNvSpPr/>
            <p:nvPr/>
          </p:nvSpPr>
          <p:spPr>
            <a:xfrm>
              <a:off x="364940" y="14338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02" name="Google Shape;502;p8"/>
            <p:cNvSpPr/>
            <p:nvPr/>
          </p:nvSpPr>
          <p:spPr>
            <a:xfrm>
              <a:off x="194015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9"/>
          <p:cNvSpPr txBox="1">
            <a:spLocks noGrp="1"/>
          </p:cNvSpPr>
          <p:nvPr>
            <p:ph type="body" idx="1"/>
          </p:nvPr>
        </p:nvSpPr>
        <p:spPr>
          <a:xfrm>
            <a:off x="855300" y="5671867"/>
            <a:ext cx="7433400" cy="36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ctr" rtl="0">
              <a:spcBef>
                <a:spcPts val="0"/>
              </a:spcBef>
              <a:spcAft>
                <a:spcPts val="800"/>
              </a:spcAft>
              <a:buSzPts val="1700"/>
              <a:buNone/>
              <a:defRPr sz="17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5" name="Google Shape;505;p9"/>
          <p:cNvSpPr txBox="1">
            <a:spLocks noGrp="1"/>
          </p:cNvSpPr>
          <p:nvPr>
            <p:ph type="sldNum" idx="12"/>
          </p:nvPr>
        </p:nvSpPr>
        <p:spPr>
          <a:xfrm>
            <a:off x="4297650" y="5885065"/>
            <a:ext cx="548700" cy="97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1C6B1FF4-2EDC-445C-9EFF-D1E61B63E92E}" type="slidenum">
              <a:rPr lang="en-IN" smtClean="0"/>
              <a:t>‹#›</a:t>
            </a:fld>
            <a:endParaRPr lang="en-IN" dirty="0"/>
          </a:p>
        </p:txBody>
      </p:sp>
      <p:grpSp>
        <p:nvGrpSpPr>
          <p:cNvPr id="506" name="Google Shape;506;p9"/>
          <p:cNvGrpSpPr/>
          <p:nvPr/>
        </p:nvGrpSpPr>
        <p:grpSpPr>
          <a:xfrm>
            <a:off x="219" y="352748"/>
            <a:ext cx="9143345" cy="1642243"/>
            <a:chOff x="218" y="898161"/>
            <a:chExt cx="9143345" cy="1231682"/>
          </a:xfrm>
        </p:grpSpPr>
        <p:sp>
          <p:nvSpPr>
            <p:cNvPr id="507" name="Google Shape;507;p9"/>
            <p:cNvSpPr/>
            <p:nvPr/>
          </p:nvSpPr>
          <p:spPr>
            <a:xfrm>
              <a:off x="4571575" y="1374616"/>
              <a:ext cx="236742" cy="232824"/>
            </a:xfrm>
            <a:custGeom>
              <a:avLst/>
              <a:gdLst/>
              <a:ahLst/>
              <a:cxnLst/>
              <a:rect l="l" t="t" r="r" b="b"/>
              <a:pathLst>
                <a:path w="618934" h="620864" extrusionOk="0">
                  <a:moveTo>
                    <a:pt x="0" y="0"/>
                  </a:moveTo>
                  <a:lnTo>
                    <a:pt x="0" y="620865"/>
                  </a:lnTo>
                  <a:lnTo>
                    <a:pt x="618935" y="620865"/>
                  </a:lnTo>
                  <a:cubicBezTo>
                    <a:pt x="480632" y="309101"/>
                    <a:pt x="339535" y="1459"/>
                    <a:pt x="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8" name="Google Shape;508;p9"/>
            <p:cNvSpPr/>
            <p:nvPr/>
          </p:nvSpPr>
          <p:spPr>
            <a:xfrm flipH="1">
              <a:off x="4340118" y="1374612"/>
              <a:ext cx="232100" cy="232824"/>
            </a:xfrm>
            <a:custGeom>
              <a:avLst/>
              <a:gdLst/>
              <a:ahLst/>
              <a:cxnLst/>
              <a:rect l="l" t="t" r="r" b="b"/>
              <a:pathLst>
                <a:path w="618934" h="620864" extrusionOk="0">
                  <a:moveTo>
                    <a:pt x="0" y="0"/>
                  </a:moveTo>
                  <a:lnTo>
                    <a:pt x="0" y="620865"/>
                  </a:lnTo>
                  <a:lnTo>
                    <a:pt x="618935" y="620865"/>
                  </a:lnTo>
                  <a:cubicBezTo>
                    <a:pt x="480632" y="309101"/>
                    <a:pt x="339535" y="1459"/>
                    <a:pt x="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9" name="Google Shape;509;p9"/>
            <p:cNvSpPr/>
            <p:nvPr/>
          </p:nvSpPr>
          <p:spPr>
            <a:xfrm>
              <a:off x="4765540" y="1606642"/>
              <a:ext cx="753451" cy="523201"/>
            </a:xfrm>
            <a:custGeom>
              <a:avLst/>
              <a:gdLst/>
              <a:ahLst/>
              <a:cxnLst/>
              <a:rect l="l" t="t" r="r" b="b"/>
              <a:pathLst>
                <a:path w="2009203" h="1395202" extrusionOk="0">
                  <a:moveTo>
                    <a:pt x="1005142" y="1395202"/>
                  </a:moveTo>
                  <a:cubicBezTo>
                    <a:pt x="1434656" y="1395202"/>
                    <a:pt x="1742377" y="650418"/>
                    <a:pt x="2009204" y="0"/>
                  </a:cubicBezTo>
                  <a:lnTo>
                    <a:pt x="0" y="0"/>
                  </a:lnTo>
                  <a:cubicBezTo>
                    <a:pt x="310706" y="521742"/>
                    <a:pt x="470408" y="1395202"/>
                    <a:pt x="1005142" y="1395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0" name="Google Shape;510;p9"/>
            <p:cNvSpPr/>
            <p:nvPr/>
          </p:nvSpPr>
          <p:spPr>
            <a:xfrm>
              <a:off x="4803711" y="1606642"/>
              <a:ext cx="426243" cy="242789"/>
            </a:xfrm>
            <a:custGeom>
              <a:avLst/>
              <a:gdLst/>
              <a:ahLst/>
              <a:cxnLst/>
              <a:rect l="l" t="t" r="r" b="b"/>
              <a:pathLst>
                <a:path w="1136649" h="647437" extrusionOk="0">
                  <a:moveTo>
                    <a:pt x="632968" y="647437"/>
                  </a:moveTo>
                  <a:cubicBezTo>
                    <a:pt x="884492" y="647437"/>
                    <a:pt x="1023684" y="362626"/>
                    <a:pt x="1136650" y="0"/>
                  </a:cubicBezTo>
                  <a:lnTo>
                    <a:pt x="0" y="0"/>
                  </a:lnTo>
                  <a:cubicBezTo>
                    <a:pt x="142494" y="321467"/>
                    <a:pt x="282067" y="647437"/>
                    <a:pt x="632968" y="647437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1" name="Google Shape;511;p9"/>
            <p:cNvSpPr/>
            <p:nvPr/>
          </p:nvSpPr>
          <p:spPr>
            <a:xfrm>
              <a:off x="5519015" y="1249917"/>
              <a:ext cx="481965" cy="356728"/>
            </a:xfrm>
            <a:custGeom>
              <a:avLst/>
              <a:gdLst/>
              <a:ahLst/>
              <a:cxnLst/>
              <a:rect l="l" t="t" r="r" b="b"/>
              <a:pathLst>
                <a:path w="1285240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285240" y="951274"/>
                  </a:lnTo>
                  <a:cubicBezTo>
                    <a:pt x="1028509" y="509883"/>
                    <a:pt x="837755" y="0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9"/>
            <p:cNvSpPr/>
            <p:nvPr/>
          </p:nvSpPr>
          <p:spPr>
            <a:xfrm>
              <a:off x="5229955" y="1040852"/>
              <a:ext cx="686062" cy="565794"/>
            </a:xfrm>
            <a:custGeom>
              <a:avLst/>
              <a:gdLst/>
              <a:ahLst/>
              <a:cxnLst/>
              <a:rect l="l" t="t" r="r" b="b"/>
              <a:pathLst>
                <a:path w="1829498" h="1508784" extrusionOk="0">
                  <a:moveTo>
                    <a:pt x="815658" y="0"/>
                  </a:moveTo>
                  <a:cubicBezTo>
                    <a:pt x="315468" y="0"/>
                    <a:pt x="197866" y="873714"/>
                    <a:pt x="0" y="1508784"/>
                  </a:cubicBezTo>
                  <a:lnTo>
                    <a:pt x="1829498" y="1508784"/>
                  </a:lnTo>
                  <a:cubicBezTo>
                    <a:pt x="1541526" y="928000"/>
                    <a:pt x="1355789" y="0"/>
                    <a:pt x="815658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9"/>
            <p:cNvSpPr/>
            <p:nvPr/>
          </p:nvSpPr>
          <p:spPr>
            <a:xfrm>
              <a:off x="5916017" y="1606642"/>
              <a:ext cx="392906" cy="171443"/>
            </a:xfrm>
            <a:custGeom>
              <a:avLst/>
              <a:gdLst/>
              <a:ahLst/>
              <a:cxnLst/>
              <a:rect l="l" t="t" r="r" b="b"/>
              <a:pathLst>
                <a:path w="1047750" h="457182" extrusionOk="0">
                  <a:moveTo>
                    <a:pt x="500190" y="457182"/>
                  </a:moveTo>
                  <a:cubicBezTo>
                    <a:pt x="745744" y="457182"/>
                    <a:pt x="914019" y="257605"/>
                    <a:pt x="1047750" y="0"/>
                  </a:cubicBezTo>
                  <a:lnTo>
                    <a:pt x="0" y="0"/>
                  </a:lnTo>
                  <a:cubicBezTo>
                    <a:pt x="131191" y="264645"/>
                    <a:pt x="283528" y="457182"/>
                    <a:pt x="500190" y="45718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9"/>
            <p:cNvSpPr/>
            <p:nvPr/>
          </p:nvSpPr>
          <p:spPr>
            <a:xfrm>
              <a:off x="7745341" y="1606642"/>
              <a:ext cx="493657" cy="242765"/>
            </a:xfrm>
            <a:custGeom>
              <a:avLst/>
              <a:gdLst/>
              <a:ahLst/>
              <a:cxnLst/>
              <a:rect l="l" t="t" r="r" b="b"/>
              <a:pathLst>
                <a:path w="1316418" h="647373" extrusionOk="0">
                  <a:moveTo>
                    <a:pt x="475298" y="345376"/>
                  </a:moveTo>
                  <a:cubicBezTo>
                    <a:pt x="465201" y="345376"/>
                    <a:pt x="457010" y="353551"/>
                    <a:pt x="457010" y="363640"/>
                  </a:cubicBezTo>
                  <a:cubicBezTo>
                    <a:pt x="457010" y="373730"/>
                    <a:pt x="465201" y="381905"/>
                    <a:pt x="475298" y="381905"/>
                  </a:cubicBezTo>
                  <a:cubicBezTo>
                    <a:pt x="485394" y="381905"/>
                    <a:pt x="493586" y="373730"/>
                    <a:pt x="493586" y="363640"/>
                  </a:cubicBezTo>
                  <a:cubicBezTo>
                    <a:pt x="493586" y="353551"/>
                    <a:pt x="485394" y="345376"/>
                    <a:pt x="475298" y="345376"/>
                  </a:cubicBezTo>
                  <a:close/>
                  <a:moveTo>
                    <a:pt x="475298" y="436698"/>
                  </a:moveTo>
                  <a:cubicBezTo>
                    <a:pt x="465201" y="436698"/>
                    <a:pt x="457010" y="444873"/>
                    <a:pt x="457010" y="454963"/>
                  </a:cubicBezTo>
                  <a:cubicBezTo>
                    <a:pt x="457010" y="465053"/>
                    <a:pt x="465201" y="473227"/>
                    <a:pt x="475298" y="473227"/>
                  </a:cubicBezTo>
                  <a:cubicBezTo>
                    <a:pt x="485394" y="473227"/>
                    <a:pt x="493586" y="465053"/>
                    <a:pt x="493586" y="454963"/>
                  </a:cubicBezTo>
                  <a:cubicBezTo>
                    <a:pt x="493586" y="444873"/>
                    <a:pt x="485394" y="436698"/>
                    <a:pt x="475298" y="436698"/>
                  </a:cubicBezTo>
                  <a:close/>
                  <a:moveTo>
                    <a:pt x="475298" y="528021"/>
                  </a:moveTo>
                  <a:cubicBezTo>
                    <a:pt x="465138" y="527983"/>
                    <a:pt x="456947" y="536164"/>
                    <a:pt x="456883" y="546285"/>
                  </a:cubicBezTo>
                  <a:cubicBezTo>
                    <a:pt x="456819" y="556407"/>
                    <a:pt x="465011" y="564638"/>
                    <a:pt x="475171" y="564676"/>
                  </a:cubicBezTo>
                  <a:cubicBezTo>
                    <a:pt x="485331" y="564714"/>
                    <a:pt x="493523" y="556533"/>
                    <a:pt x="493586" y="546412"/>
                  </a:cubicBezTo>
                  <a:cubicBezTo>
                    <a:pt x="493586" y="546367"/>
                    <a:pt x="493586" y="546330"/>
                    <a:pt x="493586" y="546285"/>
                  </a:cubicBezTo>
                  <a:cubicBezTo>
                    <a:pt x="493586" y="536195"/>
                    <a:pt x="485394" y="528021"/>
                    <a:pt x="475298" y="528021"/>
                  </a:cubicBezTo>
                  <a:close/>
                  <a:moveTo>
                    <a:pt x="429578" y="25748"/>
                  </a:moveTo>
                  <a:cubicBezTo>
                    <a:pt x="419481" y="25748"/>
                    <a:pt x="411290" y="33922"/>
                    <a:pt x="411290" y="44012"/>
                  </a:cubicBezTo>
                  <a:cubicBezTo>
                    <a:pt x="411290" y="54102"/>
                    <a:pt x="419481" y="62277"/>
                    <a:pt x="429578" y="62277"/>
                  </a:cubicBezTo>
                  <a:cubicBezTo>
                    <a:pt x="439675" y="62277"/>
                    <a:pt x="447866" y="54102"/>
                    <a:pt x="447866" y="44012"/>
                  </a:cubicBezTo>
                  <a:cubicBezTo>
                    <a:pt x="447739" y="33998"/>
                    <a:pt x="439611" y="25938"/>
                    <a:pt x="429578" y="25938"/>
                  </a:cubicBezTo>
                  <a:close/>
                  <a:moveTo>
                    <a:pt x="475298" y="162731"/>
                  </a:moveTo>
                  <a:cubicBezTo>
                    <a:pt x="465201" y="162731"/>
                    <a:pt x="457010" y="170906"/>
                    <a:pt x="457010" y="180996"/>
                  </a:cubicBezTo>
                  <a:cubicBezTo>
                    <a:pt x="457010" y="191086"/>
                    <a:pt x="465201" y="199260"/>
                    <a:pt x="475298" y="199260"/>
                  </a:cubicBezTo>
                  <a:cubicBezTo>
                    <a:pt x="485394" y="199260"/>
                    <a:pt x="493586" y="191086"/>
                    <a:pt x="493586" y="180996"/>
                  </a:cubicBezTo>
                  <a:cubicBezTo>
                    <a:pt x="493586" y="170906"/>
                    <a:pt x="485394" y="162731"/>
                    <a:pt x="475298" y="162731"/>
                  </a:cubicBezTo>
                  <a:close/>
                  <a:moveTo>
                    <a:pt x="521018" y="573682"/>
                  </a:moveTo>
                  <a:cubicBezTo>
                    <a:pt x="510922" y="573682"/>
                    <a:pt x="502730" y="581856"/>
                    <a:pt x="502730" y="591946"/>
                  </a:cubicBezTo>
                  <a:cubicBezTo>
                    <a:pt x="502730" y="591946"/>
                    <a:pt x="502730" y="591946"/>
                    <a:pt x="502730" y="592263"/>
                  </a:cubicBezTo>
                  <a:cubicBezTo>
                    <a:pt x="512826" y="596747"/>
                    <a:pt x="523113" y="600971"/>
                    <a:pt x="533591" y="604947"/>
                  </a:cubicBezTo>
                  <a:cubicBezTo>
                    <a:pt x="541020" y="598123"/>
                    <a:pt x="541528" y="586568"/>
                    <a:pt x="534670" y="579142"/>
                  </a:cubicBezTo>
                  <a:cubicBezTo>
                    <a:pt x="531114" y="575293"/>
                    <a:pt x="526098" y="573143"/>
                    <a:pt x="520891" y="573238"/>
                  </a:cubicBezTo>
                  <a:close/>
                  <a:moveTo>
                    <a:pt x="475298" y="254054"/>
                  </a:moveTo>
                  <a:cubicBezTo>
                    <a:pt x="465201" y="254054"/>
                    <a:pt x="457010" y="262228"/>
                    <a:pt x="457010" y="272318"/>
                  </a:cubicBezTo>
                  <a:cubicBezTo>
                    <a:pt x="457010" y="282408"/>
                    <a:pt x="465201" y="290583"/>
                    <a:pt x="475298" y="290583"/>
                  </a:cubicBezTo>
                  <a:cubicBezTo>
                    <a:pt x="485394" y="290583"/>
                    <a:pt x="493586" y="282408"/>
                    <a:pt x="493586" y="272318"/>
                  </a:cubicBezTo>
                  <a:cubicBezTo>
                    <a:pt x="493459" y="262304"/>
                    <a:pt x="485331" y="254244"/>
                    <a:pt x="475298" y="254244"/>
                  </a:cubicBezTo>
                  <a:close/>
                  <a:moveTo>
                    <a:pt x="475298" y="71409"/>
                  </a:moveTo>
                  <a:cubicBezTo>
                    <a:pt x="465201" y="71409"/>
                    <a:pt x="457010" y="79584"/>
                    <a:pt x="457010" y="89673"/>
                  </a:cubicBezTo>
                  <a:cubicBezTo>
                    <a:pt x="457010" y="99763"/>
                    <a:pt x="465201" y="107938"/>
                    <a:pt x="475298" y="107938"/>
                  </a:cubicBezTo>
                  <a:cubicBezTo>
                    <a:pt x="485394" y="107938"/>
                    <a:pt x="493586" y="99763"/>
                    <a:pt x="493586" y="89673"/>
                  </a:cubicBezTo>
                  <a:cubicBezTo>
                    <a:pt x="493586" y="79584"/>
                    <a:pt x="485394" y="71409"/>
                    <a:pt x="475298" y="71409"/>
                  </a:cubicBezTo>
                  <a:close/>
                  <a:moveTo>
                    <a:pt x="521018" y="482359"/>
                  </a:moveTo>
                  <a:cubicBezTo>
                    <a:pt x="510922" y="482359"/>
                    <a:pt x="502730" y="490534"/>
                    <a:pt x="502730" y="500624"/>
                  </a:cubicBezTo>
                  <a:cubicBezTo>
                    <a:pt x="502730" y="510714"/>
                    <a:pt x="510922" y="518888"/>
                    <a:pt x="521018" y="518888"/>
                  </a:cubicBezTo>
                  <a:cubicBezTo>
                    <a:pt x="531114" y="518888"/>
                    <a:pt x="539306" y="510714"/>
                    <a:pt x="539306" y="500624"/>
                  </a:cubicBezTo>
                  <a:cubicBezTo>
                    <a:pt x="539179" y="490610"/>
                    <a:pt x="531051" y="482550"/>
                    <a:pt x="521018" y="482550"/>
                  </a:cubicBezTo>
                  <a:close/>
                  <a:moveTo>
                    <a:pt x="383858" y="162731"/>
                  </a:moveTo>
                  <a:cubicBezTo>
                    <a:pt x="373762" y="162731"/>
                    <a:pt x="365570" y="170906"/>
                    <a:pt x="365570" y="180996"/>
                  </a:cubicBezTo>
                  <a:cubicBezTo>
                    <a:pt x="365570" y="191086"/>
                    <a:pt x="373762" y="199260"/>
                    <a:pt x="383858" y="199260"/>
                  </a:cubicBezTo>
                  <a:cubicBezTo>
                    <a:pt x="393954" y="199260"/>
                    <a:pt x="402146" y="191086"/>
                    <a:pt x="402146" y="180996"/>
                  </a:cubicBezTo>
                  <a:cubicBezTo>
                    <a:pt x="402146" y="170906"/>
                    <a:pt x="393954" y="162731"/>
                    <a:pt x="383858" y="162731"/>
                  </a:cubicBezTo>
                  <a:close/>
                  <a:moveTo>
                    <a:pt x="383858" y="254054"/>
                  </a:moveTo>
                  <a:cubicBezTo>
                    <a:pt x="373762" y="254054"/>
                    <a:pt x="365570" y="262228"/>
                    <a:pt x="365570" y="272318"/>
                  </a:cubicBezTo>
                  <a:cubicBezTo>
                    <a:pt x="365570" y="282408"/>
                    <a:pt x="373762" y="290583"/>
                    <a:pt x="383858" y="290583"/>
                  </a:cubicBezTo>
                  <a:cubicBezTo>
                    <a:pt x="393954" y="290583"/>
                    <a:pt x="402146" y="282408"/>
                    <a:pt x="402146" y="272318"/>
                  </a:cubicBezTo>
                  <a:cubicBezTo>
                    <a:pt x="402019" y="262304"/>
                    <a:pt x="393891" y="254244"/>
                    <a:pt x="383858" y="254244"/>
                  </a:cubicBezTo>
                  <a:close/>
                  <a:moveTo>
                    <a:pt x="383858" y="71409"/>
                  </a:moveTo>
                  <a:cubicBezTo>
                    <a:pt x="373762" y="71409"/>
                    <a:pt x="365570" y="79584"/>
                    <a:pt x="365570" y="89673"/>
                  </a:cubicBezTo>
                  <a:cubicBezTo>
                    <a:pt x="365570" y="99763"/>
                    <a:pt x="373762" y="107938"/>
                    <a:pt x="383858" y="107938"/>
                  </a:cubicBezTo>
                  <a:cubicBezTo>
                    <a:pt x="393954" y="107938"/>
                    <a:pt x="402146" y="99763"/>
                    <a:pt x="402146" y="89673"/>
                  </a:cubicBezTo>
                  <a:cubicBezTo>
                    <a:pt x="402146" y="79584"/>
                    <a:pt x="393954" y="71409"/>
                    <a:pt x="383858" y="71409"/>
                  </a:cubicBezTo>
                  <a:close/>
                  <a:moveTo>
                    <a:pt x="383858" y="345376"/>
                  </a:moveTo>
                  <a:cubicBezTo>
                    <a:pt x="373762" y="345376"/>
                    <a:pt x="365570" y="353551"/>
                    <a:pt x="365570" y="363640"/>
                  </a:cubicBezTo>
                  <a:cubicBezTo>
                    <a:pt x="365570" y="373730"/>
                    <a:pt x="373762" y="381905"/>
                    <a:pt x="383858" y="381905"/>
                  </a:cubicBezTo>
                  <a:cubicBezTo>
                    <a:pt x="393954" y="381905"/>
                    <a:pt x="402146" y="373730"/>
                    <a:pt x="402146" y="363640"/>
                  </a:cubicBezTo>
                  <a:cubicBezTo>
                    <a:pt x="402146" y="353551"/>
                    <a:pt x="393954" y="345376"/>
                    <a:pt x="383858" y="345376"/>
                  </a:cubicBezTo>
                  <a:close/>
                  <a:moveTo>
                    <a:pt x="429578" y="208392"/>
                  </a:moveTo>
                  <a:cubicBezTo>
                    <a:pt x="419481" y="208392"/>
                    <a:pt x="411290" y="216567"/>
                    <a:pt x="411290" y="226657"/>
                  </a:cubicBezTo>
                  <a:cubicBezTo>
                    <a:pt x="411290" y="236747"/>
                    <a:pt x="419481" y="244921"/>
                    <a:pt x="429578" y="244921"/>
                  </a:cubicBezTo>
                  <a:cubicBezTo>
                    <a:pt x="439675" y="244921"/>
                    <a:pt x="447866" y="236747"/>
                    <a:pt x="447866" y="226657"/>
                  </a:cubicBezTo>
                  <a:cubicBezTo>
                    <a:pt x="447866" y="216567"/>
                    <a:pt x="439675" y="208392"/>
                    <a:pt x="429578" y="208392"/>
                  </a:cubicBezTo>
                  <a:close/>
                  <a:moveTo>
                    <a:pt x="429578" y="117070"/>
                  </a:moveTo>
                  <a:cubicBezTo>
                    <a:pt x="419481" y="117070"/>
                    <a:pt x="411290" y="125245"/>
                    <a:pt x="411290" y="135335"/>
                  </a:cubicBezTo>
                  <a:cubicBezTo>
                    <a:pt x="411290" y="145424"/>
                    <a:pt x="419481" y="153599"/>
                    <a:pt x="429578" y="153599"/>
                  </a:cubicBezTo>
                  <a:cubicBezTo>
                    <a:pt x="439675" y="153599"/>
                    <a:pt x="447866" y="145424"/>
                    <a:pt x="447866" y="135335"/>
                  </a:cubicBezTo>
                  <a:cubicBezTo>
                    <a:pt x="447866" y="125245"/>
                    <a:pt x="439675" y="117070"/>
                    <a:pt x="429578" y="117070"/>
                  </a:cubicBezTo>
                  <a:close/>
                  <a:moveTo>
                    <a:pt x="429578" y="299715"/>
                  </a:moveTo>
                  <a:cubicBezTo>
                    <a:pt x="419481" y="299715"/>
                    <a:pt x="411290" y="307890"/>
                    <a:pt x="411290" y="317979"/>
                  </a:cubicBezTo>
                  <a:cubicBezTo>
                    <a:pt x="411290" y="328069"/>
                    <a:pt x="419481" y="336244"/>
                    <a:pt x="429578" y="336244"/>
                  </a:cubicBezTo>
                  <a:cubicBezTo>
                    <a:pt x="439675" y="336244"/>
                    <a:pt x="447866" y="328069"/>
                    <a:pt x="447866" y="317979"/>
                  </a:cubicBezTo>
                  <a:cubicBezTo>
                    <a:pt x="447866" y="307890"/>
                    <a:pt x="439675" y="299715"/>
                    <a:pt x="429578" y="299715"/>
                  </a:cubicBezTo>
                  <a:close/>
                  <a:moveTo>
                    <a:pt x="429578" y="482359"/>
                  </a:moveTo>
                  <a:cubicBezTo>
                    <a:pt x="419481" y="482359"/>
                    <a:pt x="411290" y="490534"/>
                    <a:pt x="411290" y="500624"/>
                  </a:cubicBezTo>
                  <a:cubicBezTo>
                    <a:pt x="411290" y="510714"/>
                    <a:pt x="419481" y="518888"/>
                    <a:pt x="429578" y="518888"/>
                  </a:cubicBezTo>
                  <a:cubicBezTo>
                    <a:pt x="439675" y="518888"/>
                    <a:pt x="447866" y="510714"/>
                    <a:pt x="447866" y="500624"/>
                  </a:cubicBezTo>
                  <a:cubicBezTo>
                    <a:pt x="447739" y="490610"/>
                    <a:pt x="439611" y="482550"/>
                    <a:pt x="429578" y="482550"/>
                  </a:cubicBezTo>
                  <a:close/>
                  <a:moveTo>
                    <a:pt x="429578" y="391037"/>
                  </a:moveTo>
                  <a:cubicBezTo>
                    <a:pt x="419481" y="391037"/>
                    <a:pt x="411290" y="399212"/>
                    <a:pt x="411290" y="409302"/>
                  </a:cubicBezTo>
                  <a:cubicBezTo>
                    <a:pt x="411290" y="419391"/>
                    <a:pt x="419481" y="427566"/>
                    <a:pt x="429578" y="427566"/>
                  </a:cubicBezTo>
                  <a:cubicBezTo>
                    <a:pt x="439675" y="427566"/>
                    <a:pt x="447866" y="419391"/>
                    <a:pt x="447866" y="409302"/>
                  </a:cubicBezTo>
                  <a:cubicBezTo>
                    <a:pt x="447866" y="399212"/>
                    <a:pt x="439675" y="391037"/>
                    <a:pt x="429578" y="391037"/>
                  </a:cubicBezTo>
                  <a:close/>
                  <a:moveTo>
                    <a:pt x="566738" y="71409"/>
                  </a:moveTo>
                  <a:cubicBezTo>
                    <a:pt x="556641" y="71409"/>
                    <a:pt x="548450" y="79584"/>
                    <a:pt x="548450" y="89673"/>
                  </a:cubicBezTo>
                  <a:cubicBezTo>
                    <a:pt x="548450" y="99763"/>
                    <a:pt x="556641" y="107938"/>
                    <a:pt x="566738" y="107938"/>
                  </a:cubicBezTo>
                  <a:cubicBezTo>
                    <a:pt x="576835" y="107938"/>
                    <a:pt x="585026" y="99763"/>
                    <a:pt x="585026" y="89673"/>
                  </a:cubicBezTo>
                  <a:cubicBezTo>
                    <a:pt x="585026" y="79584"/>
                    <a:pt x="576835" y="71409"/>
                    <a:pt x="566738" y="71409"/>
                  </a:cubicBezTo>
                  <a:close/>
                  <a:moveTo>
                    <a:pt x="612458" y="391037"/>
                  </a:moveTo>
                  <a:cubicBezTo>
                    <a:pt x="602362" y="391037"/>
                    <a:pt x="594170" y="399212"/>
                    <a:pt x="594170" y="409302"/>
                  </a:cubicBezTo>
                  <a:cubicBezTo>
                    <a:pt x="594170" y="419391"/>
                    <a:pt x="602362" y="427566"/>
                    <a:pt x="612458" y="427566"/>
                  </a:cubicBezTo>
                  <a:cubicBezTo>
                    <a:pt x="622554" y="427566"/>
                    <a:pt x="630746" y="419391"/>
                    <a:pt x="630746" y="409302"/>
                  </a:cubicBezTo>
                  <a:cubicBezTo>
                    <a:pt x="630746" y="399212"/>
                    <a:pt x="622554" y="391037"/>
                    <a:pt x="612458" y="391037"/>
                  </a:cubicBezTo>
                  <a:close/>
                  <a:moveTo>
                    <a:pt x="612458" y="299715"/>
                  </a:moveTo>
                  <a:cubicBezTo>
                    <a:pt x="602362" y="299715"/>
                    <a:pt x="594170" y="307890"/>
                    <a:pt x="594170" y="317979"/>
                  </a:cubicBezTo>
                  <a:cubicBezTo>
                    <a:pt x="594170" y="328069"/>
                    <a:pt x="602362" y="336244"/>
                    <a:pt x="612458" y="336244"/>
                  </a:cubicBezTo>
                  <a:cubicBezTo>
                    <a:pt x="622554" y="336244"/>
                    <a:pt x="630746" y="328069"/>
                    <a:pt x="630746" y="317979"/>
                  </a:cubicBezTo>
                  <a:cubicBezTo>
                    <a:pt x="630746" y="307890"/>
                    <a:pt x="622554" y="299715"/>
                    <a:pt x="612458" y="299715"/>
                  </a:cubicBezTo>
                  <a:close/>
                  <a:moveTo>
                    <a:pt x="612458" y="482359"/>
                  </a:moveTo>
                  <a:cubicBezTo>
                    <a:pt x="602362" y="482359"/>
                    <a:pt x="594170" y="490534"/>
                    <a:pt x="594170" y="500624"/>
                  </a:cubicBezTo>
                  <a:cubicBezTo>
                    <a:pt x="594170" y="510714"/>
                    <a:pt x="602362" y="518888"/>
                    <a:pt x="612458" y="518888"/>
                  </a:cubicBezTo>
                  <a:cubicBezTo>
                    <a:pt x="622554" y="518888"/>
                    <a:pt x="630746" y="510714"/>
                    <a:pt x="630746" y="500624"/>
                  </a:cubicBezTo>
                  <a:cubicBezTo>
                    <a:pt x="630619" y="490610"/>
                    <a:pt x="622491" y="482550"/>
                    <a:pt x="612458" y="482550"/>
                  </a:cubicBezTo>
                  <a:close/>
                  <a:moveTo>
                    <a:pt x="521018" y="391037"/>
                  </a:moveTo>
                  <a:cubicBezTo>
                    <a:pt x="510922" y="391037"/>
                    <a:pt x="502730" y="399212"/>
                    <a:pt x="502730" y="409302"/>
                  </a:cubicBezTo>
                  <a:cubicBezTo>
                    <a:pt x="502730" y="419391"/>
                    <a:pt x="510922" y="427566"/>
                    <a:pt x="521018" y="427566"/>
                  </a:cubicBezTo>
                  <a:cubicBezTo>
                    <a:pt x="531114" y="427566"/>
                    <a:pt x="539306" y="419391"/>
                    <a:pt x="539306" y="409302"/>
                  </a:cubicBezTo>
                  <a:cubicBezTo>
                    <a:pt x="539306" y="399212"/>
                    <a:pt x="531114" y="391037"/>
                    <a:pt x="521018" y="391037"/>
                  </a:cubicBezTo>
                  <a:close/>
                  <a:moveTo>
                    <a:pt x="612458" y="25748"/>
                  </a:moveTo>
                  <a:cubicBezTo>
                    <a:pt x="602362" y="25748"/>
                    <a:pt x="594170" y="33922"/>
                    <a:pt x="594170" y="44012"/>
                  </a:cubicBezTo>
                  <a:cubicBezTo>
                    <a:pt x="594170" y="54102"/>
                    <a:pt x="602362" y="62277"/>
                    <a:pt x="612458" y="62277"/>
                  </a:cubicBezTo>
                  <a:cubicBezTo>
                    <a:pt x="622554" y="62277"/>
                    <a:pt x="630746" y="54102"/>
                    <a:pt x="630746" y="44012"/>
                  </a:cubicBezTo>
                  <a:cubicBezTo>
                    <a:pt x="630619" y="33998"/>
                    <a:pt x="622491" y="25938"/>
                    <a:pt x="612458" y="25938"/>
                  </a:cubicBezTo>
                  <a:close/>
                  <a:moveTo>
                    <a:pt x="658178" y="619343"/>
                  </a:moveTo>
                  <a:cubicBezTo>
                    <a:pt x="648970" y="619381"/>
                    <a:pt x="641224" y="626293"/>
                    <a:pt x="640144" y="635451"/>
                  </a:cubicBezTo>
                  <a:cubicBezTo>
                    <a:pt x="651891" y="637734"/>
                    <a:pt x="663829" y="639700"/>
                    <a:pt x="676085" y="641349"/>
                  </a:cubicBezTo>
                  <a:cubicBezTo>
                    <a:pt x="678180" y="631475"/>
                    <a:pt x="671830" y="621797"/>
                    <a:pt x="661925" y="619730"/>
                  </a:cubicBezTo>
                  <a:cubicBezTo>
                    <a:pt x="660718" y="619470"/>
                    <a:pt x="659448" y="619343"/>
                    <a:pt x="658178" y="619343"/>
                  </a:cubicBezTo>
                  <a:close/>
                  <a:moveTo>
                    <a:pt x="383858" y="436698"/>
                  </a:moveTo>
                  <a:cubicBezTo>
                    <a:pt x="373762" y="436698"/>
                    <a:pt x="365570" y="444873"/>
                    <a:pt x="365570" y="454963"/>
                  </a:cubicBezTo>
                  <a:cubicBezTo>
                    <a:pt x="365570" y="465053"/>
                    <a:pt x="373762" y="473227"/>
                    <a:pt x="383858" y="473227"/>
                  </a:cubicBezTo>
                  <a:cubicBezTo>
                    <a:pt x="393954" y="473227"/>
                    <a:pt x="402146" y="465053"/>
                    <a:pt x="402146" y="454963"/>
                  </a:cubicBezTo>
                  <a:cubicBezTo>
                    <a:pt x="402146" y="444873"/>
                    <a:pt x="393954" y="436698"/>
                    <a:pt x="383858" y="436698"/>
                  </a:cubicBezTo>
                  <a:close/>
                  <a:moveTo>
                    <a:pt x="612458" y="208392"/>
                  </a:moveTo>
                  <a:cubicBezTo>
                    <a:pt x="602362" y="208392"/>
                    <a:pt x="594170" y="216567"/>
                    <a:pt x="594170" y="226657"/>
                  </a:cubicBezTo>
                  <a:cubicBezTo>
                    <a:pt x="594170" y="236747"/>
                    <a:pt x="602362" y="244921"/>
                    <a:pt x="612458" y="244921"/>
                  </a:cubicBezTo>
                  <a:cubicBezTo>
                    <a:pt x="622554" y="244921"/>
                    <a:pt x="630746" y="236747"/>
                    <a:pt x="630746" y="226657"/>
                  </a:cubicBezTo>
                  <a:cubicBezTo>
                    <a:pt x="630746" y="216567"/>
                    <a:pt x="622554" y="208392"/>
                    <a:pt x="612458" y="208392"/>
                  </a:cubicBezTo>
                  <a:close/>
                  <a:moveTo>
                    <a:pt x="612458" y="117070"/>
                  </a:moveTo>
                  <a:cubicBezTo>
                    <a:pt x="602362" y="117070"/>
                    <a:pt x="594170" y="125245"/>
                    <a:pt x="594170" y="135335"/>
                  </a:cubicBezTo>
                  <a:cubicBezTo>
                    <a:pt x="594170" y="145424"/>
                    <a:pt x="602362" y="153599"/>
                    <a:pt x="612458" y="153599"/>
                  </a:cubicBezTo>
                  <a:cubicBezTo>
                    <a:pt x="622554" y="153599"/>
                    <a:pt x="630746" y="145424"/>
                    <a:pt x="630746" y="135335"/>
                  </a:cubicBezTo>
                  <a:cubicBezTo>
                    <a:pt x="630746" y="125245"/>
                    <a:pt x="622554" y="117070"/>
                    <a:pt x="612458" y="117070"/>
                  </a:cubicBezTo>
                  <a:close/>
                  <a:moveTo>
                    <a:pt x="612458" y="573682"/>
                  </a:moveTo>
                  <a:cubicBezTo>
                    <a:pt x="602362" y="573682"/>
                    <a:pt x="594170" y="581856"/>
                    <a:pt x="594170" y="591946"/>
                  </a:cubicBezTo>
                  <a:cubicBezTo>
                    <a:pt x="594170" y="602036"/>
                    <a:pt x="602362" y="610211"/>
                    <a:pt x="612458" y="610211"/>
                  </a:cubicBezTo>
                  <a:cubicBezTo>
                    <a:pt x="622554" y="610211"/>
                    <a:pt x="630746" y="602036"/>
                    <a:pt x="630746" y="591946"/>
                  </a:cubicBezTo>
                  <a:cubicBezTo>
                    <a:pt x="630746" y="581856"/>
                    <a:pt x="622554" y="573682"/>
                    <a:pt x="612458" y="573682"/>
                  </a:cubicBezTo>
                  <a:close/>
                  <a:moveTo>
                    <a:pt x="521018" y="25748"/>
                  </a:moveTo>
                  <a:cubicBezTo>
                    <a:pt x="510922" y="25748"/>
                    <a:pt x="502730" y="33922"/>
                    <a:pt x="502730" y="44012"/>
                  </a:cubicBezTo>
                  <a:cubicBezTo>
                    <a:pt x="502730" y="54102"/>
                    <a:pt x="510922" y="62277"/>
                    <a:pt x="521018" y="62277"/>
                  </a:cubicBezTo>
                  <a:cubicBezTo>
                    <a:pt x="531114" y="62277"/>
                    <a:pt x="539306" y="54102"/>
                    <a:pt x="539306" y="44012"/>
                  </a:cubicBezTo>
                  <a:cubicBezTo>
                    <a:pt x="539179" y="33998"/>
                    <a:pt x="531051" y="25938"/>
                    <a:pt x="521018" y="25938"/>
                  </a:cubicBezTo>
                  <a:close/>
                  <a:moveTo>
                    <a:pt x="521018" y="117070"/>
                  </a:moveTo>
                  <a:cubicBezTo>
                    <a:pt x="510922" y="117070"/>
                    <a:pt x="502730" y="125245"/>
                    <a:pt x="502730" y="135335"/>
                  </a:cubicBezTo>
                  <a:cubicBezTo>
                    <a:pt x="502730" y="145424"/>
                    <a:pt x="510922" y="153599"/>
                    <a:pt x="521018" y="153599"/>
                  </a:cubicBezTo>
                  <a:cubicBezTo>
                    <a:pt x="531114" y="153599"/>
                    <a:pt x="539306" y="145424"/>
                    <a:pt x="539306" y="135335"/>
                  </a:cubicBezTo>
                  <a:cubicBezTo>
                    <a:pt x="539306" y="125245"/>
                    <a:pt x="531114" y="117070"/>
                    <a:pt x="521018" y="117070"/>
                  </a:cubicBezTo>
                  <a:close/>
                  <a:moveTo>
                    <a:pt x="521018" y="208392"/>
                  </a:moveTo>
                  <a:cubicBezTo>
                    <a:pt x="510922" y="208392"/>
                    <a:pt x="502730" y="216567"/>
                    <a:pt x="502730" y="226657"/>
                  </a:cubicBezTo>
                  <a:cubicBezTo>
                    <a:pt x="502730" y="236747"/>
                    <a:pt x="510922" y="244921"/>
                    <a:pt x="521018" y="244921"/>
                  </a:cubicBezTo>
                  <a:cubicBezTo>
                    <a:pt x="531114" y="244921"/>
                    <a:pt x="539306" y="236747"/>
                    <a:pt x="539306" y="226657"/>
                  </a:cubicBezTo>
                  <a:cubicBezTo>
                    <a:pt x="539306" y="216567"/>
                    <a:pt x="531114" y="208392"/>
                    <a:pt x="521018" y="208392"/>
                  </a:cubicBezTo>
                  <a:close/>
                  <a:moveTo>
                    <a:pt x="521018" y="299715"/>
                  </a:moveTo>
                  <a:cubicBezTo>
                    <a:pt x="510922" y="299715"/>
                    <a:pt x="502730" y="307890"/>
                    <a:pt x="502730" y="317979"/>
                  </a:cubicBezTo>
                  <a:cubicBezTo>
                    <a:pt x="502730" y="328069"/>
                    <a:pt x="510922" y="336244"/>
                    <a:pt x="521018" y="336244"/>
                  </a:cubicBezTo>
                  <a:cubicBezTo>
                    <a:pt x="531114" y="336244"/>
                    <a:pt x="539306" y="328069"/>
                    <a:pt x="539306" y="317979"/>
                  </a:cubicBezTo>
                  <a:cubicBezTo>
                    <a:pt x="539306" y="307890"/>
                    <a:pt x="531114" y="299715"/>
                    <a:pt x="521018" y="299715"/>
                  </a:cubicBezTo>
                  <a:close/>
                  <a:moveTo>
                    <a:pt x="566738" y="162731"/>
                  </a:moveTo>
                  <a:cubicBezTo>
                    <a:pt x="556641" y="162731"/>
                    <a:pt x="548450" y="170906"/>
                    <a:pt x="548450" y="180996"/>
                  </a:cubicBezTo>
                  <a:cubicBezTo>
                    <a:pt x="548450" y="191086"/>
                    <a:pt x="556641" y="199260"/>
                    <a:pt x="566738" y="199260"/>
                  </a:cubicBezTo>
                  <a:cubicBezTo>
                    <a:pt x="576835" y="199260"/>
                    <a:pt x="585026" y="191086"/>
                    <a:pt x="585026" y="180996"/>
                  </a:cubicBezTo>
                  <a:cubicBezTo>
                    <a:pt x="585026" y="170906"/>
                    <a:pt x="576835" y="162731"/>
                    <a:pt x="566738" y="162731"/>
                  </a:cubicBezTo>
                  <a:close/>
                  <a:moveTo>
                    <a:pt x="566738" y="528021"/>
                  </a:moveTo>
                  <a:cubicBezTo>
                    <a:pt x="556578" y="527983"/>
                    <a:pt x="548387" y="536164"/>
                    <a:pt x="548323" y="546285"/>
                  </a:cubicBezTo>
                  <a:cubicBezTo>
                    <a:pt x="548260" y="556407"/>
                    <a:pt x="556451" y="564638"/>
                    <a:pt x="566611" y="564676"/>
                  </a:cubicBezTo>
                  <a:cubicBezTo>
                    <a:pt x="576771" y="564714"/>
                    <a:pt x="584962" y="556533"/>
                    <a:pt x="585026" y="546412"/>
                  </a:cubicBezTo>
                  <a:cubicBezTo>
                    <a:pt x="585026" y="546367"/>
                    <a:pt x="585026" y="546330"/>
                    <a:pt x="585026" y="546285"/>
                  </a:cubicBezTo>
                  <a:cubicBezTo>
                    <a:pt x="585026" y="536195"/>
                    <a:pt x="576835" y="528021"/>
                    <a:pt x="566738" y="528021"/>
                  </a:cubicBezTo>
                  <a:close/>
                  <a:moveTo>
                    <a:pt x="566738" y="254054"/>
                  </a:moveTo>
                  <a:cubicBezTo>
                    <a:pt x="556641" y="254054"/>
                    <a:pt x="548450" y="262228"/>
                    <a:pt x="548450" y="272318"/>
                  </a:cubicBezTo>
                  <a:cubicBezTo>
                    <a:pt x="548450" y="282408"/>
                    <a:pt x="556641" y="290583"/>
                    <a:pt x="566738" y="290583"/>
                  </a:cubicBezTo>
                  <a:cubicBezTo>
                    <a:pt x="576835" y="290583"/>
                    <a:pt x="585026" y="282408"/>
                    <a:pt x="585026" y="272318"/>
                  </a:cubicBezTo>
                  <a:cubicBezTo>
                    <a:pt x="584899" y="262304"/>
                    <a:pt x="576771" y="254244"/>
                    <a:pt x="566738" y="254244"/>
                  </a:cubicBezTo>
                  <a:close/>
                  <a:moveTo>
                    <a:pt x="566738" y="345376"/>
                  </a:moveTo>
                  <a:cubicBezTo>
                    <a:pt x="556641" y="345376"/>
                    <a:pt x="548450" y="353551"/>
                    <a:pt x="548450" y="363640"/>
                  </a:cubicBezTo>
                  <a:cubicBezTo>
                    <a:pt x="548450" y="373730"/>
                    <a:pt x="556641" y="381905"/>
                    <a:pt x="566738" y="381905"/>
                  </a:cubicBezTo>
                  <a:cubicBezTo>
                    <a:pt x="576835" y="381905"/>
                    <a:pt x="585026" y="373730"/>
                    <a:pt x="585026" y="363640"/>
                  </a:cubicBezTo>
                  <a:cubicBezTo>
                    <a:pt x="585026" y="353551"/>
                    <a:pt x="576835" y="345376"/>
                    <a:pt x="566738" y="345376"/>
                  </a:cubicBezTo>
                  <a:close/>
                  <a:moveTo>
                    <a:pt x="566738" y="436698"/>
                  </a:moveTo>
                  <a:cubicBezTo>
                    <a:pt x="556641" y="436698"/>
                    <a:pt x="548450" y="444873"/>
                    <a:pt x="548450" y="454963"/>
                  </a:cubicBezTo>
                  <a:cubicBezTo>
                    <a:pt x="548450" y="465053"/>
                    <a:pt x="556641" y="473227"/>
                    <a:pt x="566738" y="473227"/>
                  </a:cubicBezTo>
                  <a:cubicBezTo>
                    <a:pt x="576835" y="473227"/>
                    <a:pt x="585026" y="465053"/>
                    <a:pt x="585026" y="454963"/>
                  </a:cubicBezTo>
                  <a:cubicBezTo>
                    <a:pt x="585026" y="444873"/>
                    <a:pt x="576835" y="436698"/>
                    <a:pt x="566738" y="436698"/>
                  </a:cubicBezTo>
                  <a:close/>
                  <a:moveTo>
                    <a:pt x="338138" y="299715"/>
                  </a:moveTo>
                  <a:cubicBezTo>
                    <a:pt x="328041" y="299715"/>
                    <a:pt x="319849" y="307890"/>
                    <a:pt x="319849" y="317979"/>
                  </a:cubicBezTo>
                  <a:cubicBezTo>
                    <a:pt x="319849" y="328069"/>
                    <a:pt x="328041" y="336244"/>
                    <a:pt x="338138" y="336244"/>
                  </a:cubicBezTo>
                  <a:cubicBezTo>
                    <a:pt x="348235" y="336244"/>
                    <a:pt x="356426" y="328069"/>
                    <a:pt x="356426" y="317979"/>
                  </a:cubicBezTo>
                  <a:cubicBezTo>
                    <a:pt x="356426" y="307890"/>
                    <a:pt x="348235" y="299715"/>
                    <a:pt x="338138" y="299715"/>
                  </a:cubicBezTo>
                  <a:close/>
                  <a:moveTo>
                    <a:pt x="292418" y="16616"/>
                  </a:moveTo>
                  <a:cubicBezTo>
                    <a:pt x="301879" y="16590"/>
                    <a:pt x="309753" y="9392"/>
                    <a:pt x="310579" y="0"/>
                  </a:cubicBezTo>
                  <a:lnTo>
                    <a:pt x="274193" y="0"/>
                  </a:lnTo>
                  <a:cubicBezTo>
                    <a:pt x="275019" y="9443"/>
                    <a:pt x="282956" y="16679"/>
                    <a:pt x="292418" y="16616"/>
                  </a:cubicBezTo>
                  <a:close/>
                  <a:moveTo>
                    <a:pt x="200978" y="16616"/>
                  </a:moveTo>
                  <a:cubicBezTo>
                    <a:pt x="210439" y="16590"/>
                    <a:pt x="218313" y="9392"/>
                    <a:pt x="219139" y="0"/>
                  </a:cubicBezTo>
                  <a:lnTo>
                    <a:pt x="182880" y="0"/>
                  </a:lnTo>
                  <a:cubicBezTo>
                    <a:pt x="183642" y="9392"/>
                    <a:pt x="191516" y="16616"/>
                    <a:pt x="200978" y="16616"/>
                  </a:cubicBezTo>
                  <a:close/>
                  <a:moveTo>
                    <a:pt x="109538" y="16616"/>
                  </a:moveTo>
                  <a:cubicBezTo>
                    <a:pt x="119000" y="16590"/>
                    <a:pt x="126874" y="9392"/>
                    <a:pt x="127699" y="0"/>
                  </a:cubicBezTo>
                  <a:lnTo>
                    <a:pt x="91440" y="0"/>
                  </a:lnTo>
                  <a:cubicBezTo>
                    <a:pt x="92266" y="9380"/>
                    <a:pt x="100140" y="16584"/>
                    <a:pt x="109538" y="16616"/>
                  </a:cubicBezTo>
                  <a:close/>
                  <a:moveTo>
                    <a:pt x="383858" y="16616"/>
                  </a:moveTo>
                  <a:cubicBezTo>
                    <a:pt x="393319" y="16590"/>
                    <a:pt x="401193" y="9392"/>
                    <a:pt x="402019" y="0"/>
                  </a:cubicBezTo>
                  <a:lnTo>
                    <a:pt x="365761" y="0"/>
                  </a:lnTo>
                  <a:cubicBezTo>
                    <a:pt x="366523" y="9392"/>
                    <a:pt x="374397" y="16616"/>
                    <a:pt x="383858" y="16616"/>
                  </a:cubicBezTo>
                  <a:close/>
                  <a:moveTo>
                    <a:pt x="63818" y="25748"/>
                  </a:moveTo>
                  <a:cubicBezTo>
                    <a:pt x="53722" y="25748"/>
                    <a:pt x="45530" y="33922"/>
                    <a:pt x="45530" y="44012"/>
                  </a:cubicBezTo>
                  <a:cubicBezTo>
                    <a:pt x="45530" y="54102"/>
                    <a:pt x="53722" y="62277"/>
                    <a:pt x="63818" y="62277"/>
                  </a:cubicBezTo>
                  <a:cubicBezTo>
                    <a:pt x="73914" y="62277"/>
                    <a:pt x="82106" y="54102"/>
                    <a:pt x="82106" y="44012"/>
                  </a:cubicBezTo>
                  <a:cubicBezTo>
                    <a:pt x="81979" y="33998"/>
                    <a:pt x="73851" y="25938"/>
                    <a:pt x="63818" y="25938"/>
                  </a:cubicBezTo>
                  <a:close/>
                  <a:moveTo>
                    <a:pt x="63818" y="117070"/>
                  </a:moveTo>
                  <a:cubicBezTo>
                    <a:pt x="57341" y="117121"/>
                    <a:pt x="51436" y="120539"/>
                    <a:pt x="48133" y="126076"/>
                  </a:cubicBezTo>
                  <a:lnTo>
                    <a:pt x="65913" y="153409"/>
                  </a:lnTo>
                  <a:cubicBezTo>
                    <a:pt x="75947" y="152699"/>
                    <a:pt x="83503" y="143991"/>
                    <a:pt x="82804" y="133965"/>
                  </a:cubicBezTo>
                  <a:cubicBezTo>
                    <a:pt x="82106" y="124129"/>
                    <a:pt x="73661" y="116633"/>
                    <a:pt x="63818" y="117070"/>
                  </a:cubicBezTo>
                  <a:close/>
                  <a:moveTo>
                    <a:pt x="475298" y="16616"/>
                  </a:moveTo>
                  <a:cubicBezTo>
                    <a:pt x="484760" y="16590"/>
                    <a:pt x="492634" y="9392"/>
                    <a:pt x="493459" y="0"/>
                  </a:cubicBezTo>
                  <a:lnTo>
                    <a:pt x="457200" y="0"/>
                  </a:lnTo>
                  <a:cubicBezTo>
                    <a:pt x="457962" y="9392"/>
                    <a:pt x="465837" y="16616"/>
                    <a:pt x="475298" y="16616"/>
                  </a:cubicBezTo>
                  <a:close/>
                  <a:moveTo>
                    <a:pt x="18098" y="71409"/>
                  </a:moveTo>
                  <a:cubicBezTo>
                    <a:pt x="16511" y="71447"/>
                    <a:pt x="14923" y="71682"/>
                    <a:pt x="13399" y="72107"/>
                  </a:cubicBezTo>
                  <a:cubicBezTo>
                    <a:pt x="19749" y="81746"/>
                    <a:pt x="26099" y="91513"/>
                    <a:pt x="32449" y="101279"/>
                  </a:cubicBezTo>
                  <a:cubicBezTo>
                    <a:pt x="35179" y="98038"/>
                    <a:pt x="36703" y="93922"/>
                    <a:pt x="36703" y="89673"/>
                  </a:cubicBezTo>
                  <a:cubicBezTo>
                    <a:pt x="36703" y="79584"/>
                    <a:pt x="28512" y="71409"/>
                    <a:pt x="18415" y="71409"/>
                  </a:cubicBezTo>
                  <a:cubicBezTo>
                    <a:pt x="18288" y="71409"/>
                    <a:pt x="18224" y="71409"/>
                    <a:pt x="18098" y="71409"/>
                  </a:cubicBezTo>
                  <a:close/>
                  <a:moveTo>
                    <a:pt x="36259" y="0"/>
                  </a:moveTo>
                  <a:lnTo>
                    <a:pt x="0" y="0"/>
                  </a:lnTo>
                  <a:cubicBezTo>
                    <a:pt x="1016" y="10001"/>
                    <a:pt x="9970" y="17275"/>
                    <a:pt x="20003" y="16248"/>
                  </a:cubicBezTo>
                  <a:cubicBezTo>
                    <a:pt x="28575" y="15366"/>
                    <a:pt x="35370" y="8580"/>
                    <a:pt x="36259" y="0"/>
                  </a:cubicBezTo>
                  <a:close/>
                  <a:moveTo>
                    <a:pt x="1115378" y="16616"/>
                  </a:moveTo>
                  <a:cubicBezTo>
                    <a:pt x="1124839" y="16616"/>
                    <a:pt x="1132713" y="9392"/>
                    <a:pt x="1133475" y="0"/>
                  </a:cubicBezTo>
                  <a:lnTo>
                    <a:pt x="1097280" y="0"/>
                  </a:lnTo>
                  <a:cubicBezTo>
                    <a:pt x="1098042" y="9392"/>
                    <a:pt x="1105916" y="16616"/>
                    <a:pt x="1115378" y="16616"/>
                  </a:cubicBezTo>
                  <a:close/>
                  <a:moveTo>
                    <a:pt x="1023938" y="16616"/>
                  </a:moveTo>
                  <a:cubicBezTo>
                    <a:pt x="1033400" y="16616"/>
                    <a:pt x="1041274" y="9392"/>
                    <a:pt x="1042036" y="0"/>
                  </a:cubicBezTo>
                  <a:lnTo>
                    <a:pt x="1005840" y="0"/>
                  </a:lnTo>
                  <a:cubicBezTo>
                    <a:pt x="1006602" y="9392"/>
                    <a:pt x="1014476" y="16616"/>
                    <a:pt x="1023938" y="16616"/>
                  </a:cubicBezTo>
                  <a:close/>
                  <a:moveTo>
                    <a:pt x="932498" y="16616"/>
                  </a:moveTo>
                  <a:cubicBezTo>
                    <a:pt x="941960" y="16616"/>
                    <a:pt x="949834" y="9392"/>
                    <a:pt x="950595" y="0"/>
                  </a:cubicBezTo>
                  <a:lnTo>
                    <a:pt x="914400" y="0"/>
                  </a:lnTo>
                  <a:cubicBezTo>
                    <a:pt x="915162" y="9392"/>
                    <a:pt x="923037" y="16616"/>
                    <a:pt x="932498" y="16616"/>
                  </a:cubicBezTo>
                  <a:close/>
                  <a:moveTo>
                    <a:pt x="109538" y="162478"/>
                  </a:moveTo>
                  <a:cubicBezTo>
                    <a:pt x="99441" y="162478"/>
                    <a:pt x="91249" y="170652"/>
                    <a:pt x="91249" y="180742"/>
                  </a:cubicBezTo>
                  <a:cubicBezTo>
                    <a:pt x="91249" y="190832"/>
                    <a:pt x="99441" y="199007"/>
                    <a:pt x="109538" y="199007"/>
                  </a:cubicBezTo>
                  <a:cubicBezTo>
                    <a:pt x="119635" y="199007"/>
                    <a:pt x="127826" y="190832"/>
                    <a:pt x="127826" y="180742"/>
                  </a:cubicBezTo>
                  <a:cubicBezTo>
                    <a:pt x="127699" y="170754"/>
                    <a:pt x="119571" y="162731"/>
                    <a:pt x="109538" y="162731"/>
                  </a:cubicBezTo>
                  <a:close/>
                  <a:moveTo>
                    <a:pt x="566738" y="16616"/>
                  </a:moveTo>
                  <a:cubicBezTo>
                    <a:pt x="576200" y="16590"/>
                    <a:pt x="584074" y="9392"/>
                    <a:pt x="584899" y="0"/>
                  </a:cubicBezTo>
                  <a:lnTo>
                    <a:pt x="548640" y="0"/>
                  </a:lnTo>
                  <a:cubicBezTo>
                    <a:pt x="549402" y="9392"/>
                    <a:pt x="557276" y="16616"/>
                    <a:pt x="566738" y="16616"/>
                  </a:cubicBezTo>
                  <a:close/>
                  <a:moveTo>
                    <a:pt x="1206818" y="16616"/>
                  </a:moveTo>
                  <a:cubicBezTo>
                    <a:pt x="1216279" y="16616"/>
                    <a:pt x="1224153" y="9392"/>
                    <a:pt x="1224915" y="0"/>
                  </a:cubicBezTo>
                  <a:lnTo>
                    <a:pt x="1188593" y="0"/>
                  </a:lnTo>
                  <a:cubicBezTo>
                    <a:pt x="1189419" y="9443"/>
                    <a:pt x="1197356" y="16679"/>
                    <a:pt x="1206818" y="16616"/>
                  </a:cubicBezTo>
                  <a:close/>
                  <a:moveTo>
                    <a:pt x="841058" y="16616"/>
                  </a:moveTo>
                  <a:cubicBezTo>
                    <a:pt x="850519" y="16616"/>
                    <a:pt x="858393" y="9392"/>
                    <a:pt x="859155" y="0"/>
                  </a:cubicBezTo>
                  <a:lnTo>
                    <a:pt x="822961" y="0"/>
                  </a:lnTo>
                  <a:cubicBezTo>
                    <a:pt x="823723" y="9392"/>
                    <a:pt x="831597" y="16616"/>
                    <a:pt x="841058" y="16616"/>
                  </a:cubicBezTo>
                  <a:close/>
                  <a:moveTo>
                    <a:pt x="658178" y="16616"/>
                  </a:moveTo>
                  <a:cubicBezTo>
                    <a:pt x="667639" y="16590"/>
                    <a:pt x="675513" y="9392"/>
                    <a:pt x="676339" y="0"/>
                  </a:cubicBezTo>
                  <a:lnTo>
                    <a:pt x="640080" y="0"/>
                  </a:lnTo>
                  <a:cubicBezTo>
                    <a:pt x="640842" y="9392"/>
                    <a:pt x="648716" y="16616"/>
                    <a:pt x="658178" y="16616"/>
                  </a:cubicBezTo>
                  <a:close/>
                  <a:moveTo>
                    <a:pt x="749618" y="16616"/>
                  </a:moveTo>
                  <a:cubicBezTo>
                    <a:pt x="759079" y="16616"/>
                    <a:pt x="766953" y="9392"/>
                    <a:pt x="767715" y="0"/>
                  </a:cubicBezTo>
                  <a:lnTo>
                    <a:pt x="731393" y="0"/>
                  </a:lnTo>
                  <a:cubicBezTo>
                    <a:pt x="732219" y="9443"/>
                    <a:pt x="740156" y="16679"/>
                    <a:pt x="749618" y="16616"/>
                  </a:cubicBezTo>
                  <a:close/>
                  <a:moveTo>
                    <a:pt x="200978" y="71409"/>
                  </a:moveTo>
                  <a:cubicBezTo>
                    <a:pt x="190881" y="71409"/>
                    <a:pt x="182690" y="79584"/>
                    <a:pt x="182690" y="89673"/>
                  </a:cubicBezTo>
                  <a:cubicBezTo>
                    <a:pt x="182690" y="99763"/>
                    <a:pt x="190881" y="107938"/>
                    <a:pt x="200978" y="107938"/>
                  </a:cubicBezTo>
                  <a:cubicBezTo>
                    <a:pt x="211075" y="107938"/>
                    <a:pt x="219266" y="99763"/>
                    <a:pt x="219266" y="89673"/>
                  </a:cubicBezTo>
                  <a:cubicBezTo>
                    <a:pt x="219266" y="79584"/>
                    <a:pt x="211075" y="71409"/>
                    <a:pt x="200978" y="71409"/>
                  </a:cubicBezTo>
                  <a:close/>
                  <a:moveTo>
                    <a:pt x="292418" y="162731"/>
                  </a:moveTo>
                  <a:cubicBezTo>
                    <a:pt x="282322" y="162731"/>
                    <a:pt x="274130" y="170906"/>
                    <a:pt x="274130" y="180996"/>
                  </a:cubicBezTo>
                  <a:cubicBezTo>
                    <a:pt x="274130" y="191086"/>
                    <a:pt x="282322" y="199260"/>
                    <a:pt x="292418" y="199260"/>
                  </a:cubicBezTo>
                  <a:cubicBezTo>
                    <a:pt x="302514" y="199260"/>
                    <a:pt x="310706" y="191086"/>
                    <a:pt x="310706" y="180996"/>
                  </a:cubicBezTo>
                  <a:cubicBezTo>
                    <a:pt x="310706" y="170906"/>
                    <a:pt x="302514" y="162731"/>
                    <a:pt x="292418" y="162731"/>
                  </a:cubicBezTo>
                  <a:close/>
                  <a:moveTo>
                    <a:pt x="292418" y="71409"/>
                  </a:moveTo>
                  <a:cubicBezTo>
                    <a:pt x="282322" y="71409"/>
                    <a:pt x="274130" y="79584"/>
                    <a:pt x="274130" y="89673"/>
                  </a:cubicBezTo>
                  <a:cubicBezTo>
                    <a:pt x="274130" y="99763"/>
                    <a:pt x="282322" y="107938"/>
                    <a:pt x="292418" y="107938"/>
                  </a:cubicBezTo>
                  <a:cubicBezTo>
                    <a:pt x="302514" y="107938"/>
                    <a:pt x="310706" y="99763"/>
                    <a:pt x="310706" y="89673"/>
                  </a:cubicBezTo>
                  <a:cubicBezTo>
                    <a:pt x="310706" y="79584"/>
                    <a:pt x="302514" y="71409"/>
                    <a:pt x="292418" y="71409"/>
                  </a:cubicBezTo>
                  <a:close/>
                  <a:moveTo>
                    <a:pt x="292418" y="254054"/>
                  </a:moveTo>
                  <a:cubicBezTo>
                    <a:pt x="282322" y="254054"/>
                    <a:pt x="274130" y="262228"/>
                    <a:pt x="274130" y="272318"/>
                  </a:cubicBezTo>
                  <a:cubicBezTo>
                    <a:pt x="274130" y="282408"/>
                    <a:pt x="282322" y="290583"/>
                    <a:pt x="292418" y="290583"/>
                  </a:cubicBezTo>
                  <a:cubicBezTo>
                    <a:pt x="302514" y="290583"/>
                    <a:pt x="310706" y="282408"/>
                    <a:pt x="310706" y="272318"/>
                  </a:cubicBezTo>
                  <a:cubicBezTo>
                    <a:pt x="310579" y="262304"/>
                    <a:pt x="302451" y="254244"/>
                    <a:pt x="292418" y="254244"/>
                  </a:cubicBezTo>
                  <a:close/>
                  <a:moveTo>
                    <a:pt x="292418" y="345376"/>
                  </a:moveTo>
                  <a:cubicBezTo>
                    <a:pt x="282322" y="345376"/>
                    <a:pt x="274130" y="353551"/>
                    <a:pt x="274130" y="363640"/>
                  </a:cubicBezTo>
                  <a:cubicBezTo>
                    <a:pt x="274130" y="373730"/>
                    <a:pt x="282322" y="381905"/>
                    <a:pt x="292418" y="381905"/>
                  </a:cubicBezTo>
                  <a:cubicBezTo>
                    <a:pt x="302514" y="381905"/>
                    <a:pt x="310706" y="373730"/>
                    <a:pt x="310706" y="363640"/>
                  </a:cubicBezTo>
                  <a:cubicBezTo>
                    <a:pt x="310706" y="353551"/>
                    <a:pt x="302514" y="345376"/>
                    <a:pt x="292418" y="345376"/>
                  </a:cubicBezTo>
                  <a:close/>
                  <a:moveTo>
                    <a:pt x="338138" y="208392"/>
                  </a:moveTo>
                  <a:cubicBezTo>
                    <a:pt x="328041" y="208392"/>
                    <a:pt x="319849" y="216567"/>
                    <a:pt x="319849" y="226657"/>
                  </a:cubicBezTo>
                  <a:cubicBezTo>
                    <a:pt x="319849" y="236747"/>
                    <a:pt x="328041" y="244921"/>
                    <a:pt x="338138" y="244921"/>
                  </a:cubicBezTo>
                  <a:cubicBezTo>
                    <a:pt x="348235" y="244921"/>
                    <a:pt x="356426" y="236747"/>
                    <a:pt x="356426" y="226657"/>
                  </a:cubicBezTo>
                  <a:cubicBezTo>
                    <a:pt x="356426" y="216567"/>
                    <a:pt x="348235" y="208392"/>
                    <a:pt x="338138" y="208392"/>
                  </a:cubicBezTo>
                  <a:close/>
                  <a:moveTo>
                    <a:pt x="109538" y="71409"/>
                  </a:moveTo>
                  <a:cubicBezTo>
                    <a:pt x="99441" y="71409"/>
                    <a:pt x="91249" y="79584"/>
                    <a:pt x="91249" y="89673"/>
                  </a:cubicBezTo>
                  <a:cubicBezTo>
                    <a:pt x="91249" y="99763"/>
                    <a:pt x="99441" y="107938"/>
                    <a:pt x="109538" y="107938"/>
                  </a:cubicBezTo>
                  <a:cubicBezTo>
                    <a:pt x="119635" y="107938"/>
                    <a:pt x="127826" y="99763"/>
                    <a:pt x="127826" y="89673"/>
                  </a:cubicBezTo>
                  <a:cubicBezTo>
                    <a:pt x="127826" y="79584"/>
                    <a:pt x="119635" y="71409"/>
                    <a:pt x="109538" y="71409"/>
                  </a:cubicBezTo>
                  <a:close/>
                  <a:moveTo>
                    <a:pt x="246698" y="25748"/>
                  </a:moveTo>
                  <a:cubicBezTo>
                    <a:pt x="236601" y="25748"/>
                    <a:pt x="228410" y="33922"/>
                    <a:pt x="228410" y="44012"/>
                  </a:cubicBezTo>
                  <a:cubicBezTo>
                    <a:pt x="228410" y="54102"/>
                    <a:pt x="236601" y="62277"/>
                    <a:pt x="246698" y="62277"/>
                  </a:cubicBezTo>
                  <a:cubicBezTo>
                    <a:pt x="256794" y="62277"/>
                    <a:pt x="264986" y="54102"/>
                    <a:pt x="264986" y="44012"/>
                  </a:cubicBezTo>
                  <a:cubicBezTo>
                    <a:pt x="264859" y="33998"/>
                    <a:pt x="256731" y="25938"/>
                    <a:pt x="246698" y="25938"/>
                  </a:cubicBezTo>
                  <a:close/>
                  <a:moveTo>
                    <a:pt x="338138" y="117070"/>
                  </a:moveTo>
                  <a:cubicBezTo>
                    <a:pt x="328041" y="117070"/>
                    <a:pt x="319849" y="125245"/>
                    <a:pt x="319849" y="135335"/>
                  </a:cubicBezTo>
                  <a:cubicBezTo>
                    <a:pt x="319849" y="145424"/>
                    <a:pt x="328041" y="153599"/>
                    <a:pt x="338138" y="153599"/>
                  </a:cubicBezTo>
                  <a:cubicBezTo>
                    <a:pt x="348235" y="153599"/>
                    <a:pt x="356426" y="145424"/>
                    <a:pt x="356426" y="135335"/>
                  </a:cubicBezTo>
                  <a:cubicBezTo>
                    <a:pt x="356426" y="125245"/>
                    <a:pt x="348235" y="117070"/>
                    <a:pt x="338138" y="117070"/>
                  </a:cubicBezTo>
                  <a:close/>
                  <a:moveTo>
                    <a:pt x="658178" y="528021"/>
                  </a:moveTo>
                  <a:cubicBezTo>
                    <a:pt x="648018" y="527983"/>
                    <a:pt x="639826" y="536164"/>
                    <a:pt x="639763" y="546285"/>
                  </a:cubicBezTo>
                  <a:cubicBezTo>
                    <a:pt x="639700" y="556407"/>
                    <a:pt x="647891" y="564638"/>
                    <a:pt x="658051" y="564676"/>
                  </a:cubicBezTo>
                  <a:cubicBezTo>
                    <a:pt x="668211" y="564714"/>
                    <a:pt x="676402" y="556533"/>
                    <a:pt x="676466" y="546412"/>
                  </a:cubicBezTo>
                  <a:cubicBezTo>
                    <a:pt x="676466" y="546367"/>
                    <a:pt x="676466" y="546330"/>
                    <a:pt x="676466" y="546285"/>
                  </a:cubicBezTo>
                  <a:cubicBezTo>
                    <a:pt x="676466" y="536195"/>
                    <a:pt x="668275" y="528021"/>
                    <a:pt x="658178" y="528021"/>
                  </a:cubicBezTo>
                  <a:close/>
                  <a:moveTo>
                    <a:pt x="338138" y="391037"/>
                  </a:moveTo>
                  <a:cubicBezTo>
                    <a:pt x="328041" y="391037"/>
                    <a:pt x="319849" y="399212"/>
                    <a:pt x="319849" y="409302"/>
                  </a:cubicBezTo>
                  <a:cubicBezTo>
                    <a:pt x="319849" y="419391"/>
                    <a:pt x="328041" y="427566"/>
                    <a:pt x="338138" y="427566"/>
                  </a:cubicBezTo>
                  <a:cubicBezTo>
                    <a:pt x="348235" y="427566"/>
                    <a:pt x="356426" y="419391"/>
                    <a:pt x="356426" y="409302"/>
                  </a:cubicBezTo>
                  <a:cubicBezTo>
                    <a:pt x="356426" y="399212"/>
                    <a:pt x="348235" y="391037"/>
                    <a:pt x="338138" y="391037"/>
                  </a:cubicBezTo>
                  <a:close/>
                  <a:moveTo>
                    <a:pt x="155258" y="25748"/>
                  </a:moveTo>
                  <a:cubicBezTo>
                    <a:pt x="145162" y="25748"/>
                    <a:pt x="136970" y="33922"/>
                    <a:pt x="136970" y="44012"/>
                  </a:cubicBezTo>
                  <a:cubicBezTo>
                    <a:pt x="136970" y="54102"/>
                    <a:pt x="145162" y="62277"/>
                    <a:pt x="155258" y="62277"/>
                  </a:cubicBezTo>
                  <a:cubicBezTo>
                    <a:pt x="165354" y="62277"/>
                    <a:pt x="173546" y="54102"/>
                    <a:pt x="173546" y="44012"/>
                  </a:cubicBezTo>
                  <a:cubicBezTo>
                    <a:pt x="173419" y="33998"/>
                    <a:pt x="165291" y="25938"/>
                    <a:pt x="155258" y="25938"/>
                  </a:cubicBezTo>
                  <a:close/>
                  <a:moveTo>
                    <a:pt x="155258" y="117070"/>
                  </a:moveTo>
                  <a:cubicBezTo>
                    <a:pt x="145162" y="117070"/>
                    <a:pt x="136970" y="125245"/>
                    <a:pt x="136970" y="135335"/>
                  </a:cubicBezTo>
                  <a:cubicBezTo>
                    <a:pt x="136970" y="145424"/>
                    <a:pt x="145162" y="153599"/>
                    <a:pt x="155258" y="153599"/>
                  </a:cubicBezTo>
                  <a:cubicBezTo>
                    <a:pt x="165354" y="153599"/>
                    <a:pt x="173546" y="145424"/>
                    <a:pt x="173546" y="135335"/>
                  </a:cubicBezTo>
                  <a:cubicBezTo>
                    <a:pt x="173546" y="125245"/>
                    <a:pt x="165354" y="117070"/>
                    <a:pt x="155258" y="117070"/>
                  </a:cubicBezTo>
                  <a:close/>
                  <a:moveTo>
                    <a:pt x="200978" y="254054"/>
                  </a:moveTo>
                  <a:cubicBezTo>
                    <a:pt x="190881" y="254054"/>
                    <a:pt x="182690" y="262228"/>
                    <a:pt x="182690" y="272318"/>
                  </a:cubicBezTo>
                  <a:cubicBezTo>
                    <a:pt x="182690" y="282408"/>
                    <a:pt x="190881" y="290583"/>
                    <a:pt x="200978" y="290583"/>
                  </a:cubicBezTo>
                  <a:cubicBezTo>
                    <a:pt x="211075" y="290583"/>
                    <a:pt x="219266" y="282408"/>
                    <a:pt x="219266" y="272318"/>
                  </a:cubicBezTo>
                  <a:cubicBezTo>
                    <a:pt x="219139" y="262304"/>
                    <a:pt x="211011" y="254244"/>
                    <a:pt x="200978" y="254244"/>
                  </a:cubicBezTo>
                  <a:close/>
                  <a:moveTo>
                    <a:pt x="155258" y="208392"/>
                  </a:moveTo>
                  <a:cubicBezTo>
                    <a:pt x="145162" y="208392"/>
                    <a:pt x="136970" y="216567"/>
                    <a:pt x="136970" y="226657"/>
                  </a:cubicBezTo>
                  <a:cubicBezTo>
                    <a:pt x="136970" y="236747"/>
                    <a:pt x="145162" y="244921"/>
                    <a:pt x="155258" y="244921"/>
                  </a:cubicBezTo>
                  <a:cubicBezTo>
                    <a:pt x="165354" y="244921"/>
                    <a:pt x="173546" y="236747"/>
                    <a:pt x="173546" y="226657"/>
                  </a:cubicBezTo>
                  <a:cubicBezTo>
                    <a:pt x="173546" y="216567"/>
                    <a:pt x="165354" y="208392"/>
                    <a:pt x="155258" y="208392"/>
                  </a:cubicBezTo>
                  <a:close/>
                  <a:moveTo>
                    <a:pt x="200978" y="162731"/>
                  </a:moveTo>
                  <a:cubicBezTo>
                    <a:pt x="190881" y="162731"/>
                    <a:pt x="182690" y="170906"/>
                    <a:pt x="182690" y="180996"/>
                  </a:cubicBezTo>
                  <a:cubicBezTo>
                    <a:pt x="182690" y="191086"/>
                    <a:pt x="190881" y="199260"/>
                    <a:pt x="200978" y="199260"/>
                  </a:cubicBezTo>
                  <a:cubicBezTo>
                    <a:pt x="211075" y="199260"/>
                    <a:pt x="219266" y="191086"/>
                    <a:pt x="219266" y="180996"/>
                  </a:cubicBezTo>
                  <a:cubicBezTo>
                    <a:pt x="219266" y="170906"/>
                    <a:pt x="211075" y="162731"/>
                    <a:pt x="200978" y="162731"/>
                  </a:cubicBezTo>
                  <a:close/>
                  <a:moveTo>
                    <a:pt x="246698" y="208392"/>
                  </a:moveTo>
                  <a:cubicBezTo>
                    <a:pt x="236601" y="208392"/>
                    <a:pt x="228410" y="216567"/>
                    <a:pt x="228410" y="226657"/>
                  </a:cubicBezTo>
                  <a:cubicBezTo>
                    <a:pt x="228410" y="236747"/>
                    <a:pt x="236601" y="244921"/>
                    <a:pt x="246698" y="244921"/>
                  </a:cubicBezTo>
                  <a:cubicBezTo>
                    <a:pt x="256794" y="244921"/>
                    <a:pt x="264986" y="236747"/>
                    <a:pt x="264986" y="226657"/>
                  </a:cubicBezTo>
                  <a:cubicBezTo>
                    <a:pt x="264986" y="216567"/>
                    <a:pt x="256794" y="208392"/>
                    <a:pt x="246698" y="208392"/>
                  </a:cubicBezTo>
                  <a:close/>
                  <a:moveTo>
                    <a:pt x="246698" y="299715"/>
                  </a:moveTo>
                  <a:cubicBezTo>
                    <a:pt x="236601" y="299715"/>
                    <a:pt x="228410" y="307890"/>
                    <a:pt x="228410" y="317979"/>
                  </a:cubicBezTo>
                  <a:cubicBezTo>
                    <a:pt x="228410" y="328069"/>
                    <a:pt x="236601" y="336244"/>
                    <a:pt x="246698" y="336244"/>
                  </a:cubicBezTo>
                  <a:cubicBezTo>
                    <a:pt x="256794" y="336244"/>
                    <a:pt x="264986" y="328069"/>
                    <a:pt x="264986" y="317979"/>
                  </a:cubicBezTo>
                  <a:cubicBezTo>
                    <a:pt x="264986" y="307890"/>
                    <a:pt x="256794" y="299715"/>
                    <a:pt x="246698" y="299715"/>
                  </a:cubicBezTo>
                  <a:close/>
                  <a:moveTo>
                    <a:pt x="338138" y="25748"/>
                  </a:moveTo>
                  <a:cubicBezTo>
                    <a:pt x="328041" y="25748"/>
                    <a:pt x="319849" y="33922"/>
                    <a:pt x="319849" y="44012"/>
                  </a:cubicBezTo>
                  <a:cubicBezTo>
                    <a:pt x="319849" y="54102"/>
                    <a:pt x="328041" y="62277"/>
                    <a:pt x="338138" y="62277"/>
                  </a:cubicBezTo>
                  <a:cubicBezTo>
                    <a:pt x="348235" y="62277"/>
                    <a:pt x="356426" y="54102"/>
                    <a:pt x="356426" y="44012"/>
                  </a:cubicBezTo>
                  <a:cubicBezTo>
                    <a:pt x="356299" y="33998"/>
                    <a:pt x="348171" y="25938"/>
                    <a:pt x="338138" y="25938"/>
                  </a:cubicBezTo>
                  <a:close/>
                  <a:moveTo>
                    <a:pt x="246698" y="117070"/>
                  </a:moveTo>
                  <a:cubicBezTo>
                    <a:pt x="236601" y="117070"/>
                    <a:pt x="228410" y="125245"/>
                    <a:pt x="228410" y="135335"/>
                  </a:cubicBezTo>
                  <a:cubicBezTo>
                    <a:pt x="228410" y="145424"/>
                    <a:pt x="236601" y="153599"/>
                    <a:pt x="246698" y="153599"/>
                  </a:cubicBezTo>
                  <a:cubicBezTo>
                    <a:pt x="256794" y="153599"/>
                    <a:pt x="264986" y="145424"/>
                    <a:pt x="264986" y="135335"/>
                  </a:cubicBezTo>
                  <a:cubicBezTo>
                    <a:pt x="264986" y="125245"/>
                    <a:pt x="256794" y="117070"/>
                    <a:pt x="246698" y="117070"/>
                  </a:cubicBezTo>
                  <a:close/>
                  <a:moveTo>
                    <a:pt x="1023938" y="345376"/>
                  </a:moveTo>
                  <a:cubicBezTo>
                    <a:pt x="1013841" y="345376"/>
                    <a:pt x="1005650" y="353551"/>
                    <a:pt x="1005650" y="363640"/>
                  </a:cubicBezTo>
                  <a:cubicBezTo>
                    <a:pt x="1005650" y="373730"/>
                    <a:pt x="1013841" y="381905"/>
                    <a:pt x="1023938" y="381905"/>
                  </a:cubicBezTo>
                  <a:cubicBezTo>
                    <a:pt x="1034035" y="381905"/>
                    <a:pt x="1042226" y="373730"/>
                    <a:pt x="1042226" y="363640"/>
                  </a:cubicBezTo>
                  <a:cubicBezTo>
                    <a:pt x="1042226" y="353551"/>
                    <a:pt x="1034035" y="345376"/>
                    <a:pt x="1023938" y="345376"/>
                  </a:cubicBezTo>
                  <a:close/>
                  <a:moveTo>
                    <a:pt x="978218" y="25748"/>
                  </a:moveTo>
                  <a:cubicBezTo>
                    <a:pt x="968122" y="25748"/>
                    <a:pt x="959930" y="33922"/>
                    <a:pt x="959930" y="44012"/>
                  </a:cubicBezTo>
                  <a:cubicBezTo>
                    <a:pt x="959930" y="54102"/>
                    <a:pt x="968122" y="62277"/>
                    <a:pt x="978218" y="62277"/>
                  </a:cubicBezTo>
                  <a:cubicBezTo>
                    <a:pt x="988314" y="62277"/>
                    <a:pt x="996506" y="54102"/>
                    <a:pt x="996506" y="44012"/>
                  </a:cubicBezTo>
                  <a:cubicBezTo>
                    <a:pt x="996379" y="33998"/>
                    <a:pt x="988251" y="25938"/>
                    <a:pt x="978218" y="25938"/>
                  </a:cubicBezTo>
                  <a:close/>
                  <a:moveTo>
                    <a:pt x="1023938" y="436698"/>
                  </a:moveTo>
                  <a:cubicBezTo>
                    <a:pt x="1013841" y="436698"/>
                    <a:pt x="1005650" y="444873"/>
                    <a:pt x="1005650" y="454963"/>
                  </a:cubicBezTo>
                  <a:cubicBezTo>
                    <a:pt x="1005650" y="465053"/>
                    <a:pt x="1013841" y="473227"/>
                    <a:pt x="1023938" y="473227"/>
                  </a:cubicBezTo>
                  <a:cubicBezTo>
                    <a:pt x="1034035" y="473227"/>
                    <a:pt x="1042226" y="465053"/>
                    <a:pt x="1042226" y="454963"/>
                  </a:cubicBezTo>
                  <a:cubicBezTo>
                    <a:pt x="1042226" y="444873"/>
                    <a:pt x="1034035" y="436698"/>
                    <a:pt x="1023938" y="436698"/>
                  </a:cubicBezTo>
                  <a:close/>
                  <a:moveTo>
                    <a:pt x="978218" y="117070"/>
                  </a:moveTo>
                  <a:cubicBezTo>
                    <a:pt x="968122" y="117070"/>
                    <a:pt x="959930" y="125245"/>
                    <a:pt x="959930" y="135335"/>
                  </a:cubicBezTo>
                  <a:cubicBezTo>
                    <a:pt x="959930" y="145424"/>
                    <a:pt x="968122" y="153599"/>
                    <a:pt x="978218" y="153599"/>
                  </a:cubicBezTo>
                  <a:cubicBezTo>
                    <a:pt x="988314" y="153599"/>
                    <a:pt x="996506" y="145424"/>
                    <a:pt x="996506" y="135335"/>
                  </a:cubicBezTo>
                  <a:cubicBezTo>
                    <a:pt x="996506" y="125245"/>
                    <a:pt x="988314" y="117070"/>
                    <a:pt x="978218" y="117070"/>
                  </a:cubicBezTo>
                  <a:close/>
                  <a:moveTo>
                    <a:pt x="1069658" y="391037"/>
                  </a:moveTo>
                  <a:cubicBezTo>
                    <a:pt x="1059562" y="391037"/>
                    <a:pt x="1051370" y="399212"/>
                    <a:pt x="1051370" y="409302"/>
                  </a:cubicBezTo>
                  <a:cubicBezTo>
                    <a:pt x="1051370" y="419391"/>
                    <a:pt x="1059562" y="427566"/>
                    <a:pt x="1069658" y="427566"/>
                  </a:cubicBezTo>
                  <a:cubicBezTo>
                    <a:pt x="1079754" y="427566"/>
                    <a:pt x="1087946" y="419391"/>
                    <a:pt x="1087946" y="409302"/>
                  </a:cubicBezTo>
                  <a:cubicBezTo>
                    <a:pt x="1087946" y="399212"/>
                    <a:pt x="1079754" y="391037"/>
                    <a:pt x="1069658" y="391037"/>
                  </a:cubicBezTo>
                  <a:close/>
                  <a:moveTo>
                    <a:pt x="1023938" y="254054"/>
                  </a:moveTo>
                  <a:cubicBezTo>
                    <a:pt x="1013841" y="254054"/>
                    <a:pt x="1005650" y="262228"/>
                    <a:pt x="1005650" y="272318"/>
                  </a:cubicBezTo>
                  <a:cubicBezTo>
                    <a:pt x="1005650" y="282408"/>
                    <a:pt x="1013841" y="290583"/>
                    <a:pt x="1023938" y="290583"/>
                  </a:cubicBezTo>
                  <a:cubicBezTo>
                    <a:pt x="1034035" y="290583"/>
                    <a:pt x="1042226" y="282408"/>
                    <a:pt x="1042226" y="272318"/>
                  </a:cubicBezTo>
                  <a:cubicBezTo>
                    <a:pt x="1042099" y="262304"/>
                    <a:pt x="1033971" y="254244"/>
                    <a:pt x="1023938" y="254244"/>
                  </a:cubicBezTo>
                  <a:close/>
                  <a:moveTo>
                    <a:pt x="1023938" y="71409"/>
                  </a:moveTo>
                  <a:cubicBezTo>
                    <a:pt x="1013841" y="71409"/>
                    <a:pt x="1005650" y="79584"/>
                    <a:pt x="1005650" y="89673"/>
                  </a:cubicBezTo>
                  <a:cubicBezTo>
                    <a:pt x="1005650" y="99763"/>
                    <a:pt x="1013841" y="107938"/>
                    <a:pt x="1023938" y="107938"/>
                  </a:cubicBezTo>
                  <a:cubicBezTo>
                    <a:pt x="1034035" y="107938"/>
                    <a:pt x="1042226" y="99763"/>
                    <a:pt x="1042226" y="89673"/>
                  </a:cubicBezTo>
                  <a:cubicBezTo>
                    <a:pt x="1042226" y="79584"/>
                    <a:pt x="1034035" y="71409"/>
                    <a:pt x="1023938" y="71409"/>
                  </a:cubicBezTo>
                  <a:close/>
                  <a:moveTo>
                    <a:pt x="978218" y="208392"/>
                  </a:moveTo>
                  <a:cubicBezTo>
                    <a:pt x="968122" y="208392"/>
                    <a:pt x="959930" y="216567"/>
                    <a:pt x="959930" y="226657"/>
                  </a:cubicBezTo>
                  <a:cubicBezTo>
                    <a:pt x="959930" y="236747"/>
                    <a:pt x="968122" y="244921"/>
                    <a:pt x="978218" y="244921"/>
                  </a:cubicBezTo>
                  <a:cubicBezTo>
                    <a:pt x="988314" y="244921"/>
                    <a:pt x="996506" y="236747"/>
                    <a:pt x="996506" y="226657"/>
                  </a:cubicBezTo>
                  <a:cubicBezTo>
                    <a:pt x="996506" y="216567"/>
                    <a:pt x="988314" y="208392"/>
                    <a:pt x="978218" y="208392"/>
                  </a:cubicBezTo>
                  <a:close/>
                  <a:moveTo>
                    <a:pt x="1023938" y="162731"/>
                  </a:moveTo>
                  <a:cubicBezTo>
                    <a:pt x="1013841" y="162731"/>
                    <a:pt x="1005650" y="170906"/>
                    <a:pt x="1005650" y="180996"/>
                  </a:cubicBezTo>
                  <a:cubicBezTo>
                    <a:pt x="1005650" y="191086"/>
                    <a:pt x="1013841" y="199260"/>
                    <a:pt x="1023938" y="199260"/>
                  </a:cubicBezTo>
                  <a:cubicBezTo>
                    <a:pt x="1034035" y="199260"/>
                    <a:pt x="1042226" y="191086"/>
                    <a:pt x="1042226" y="180996"/>
                  </a:cubicBezTo>
                  <a:cubicBezTo>
                    <a:pt x="1042226" y="170906"/>
                    <a:pt x="1034035" y="162731"/>
                    <a:pt x="1023938" y="162731"/>
                  </a:cubicBezTo>
                  <a:close/>
                  <a:moveTo>
                    <a:pt x="932498" y="528021"/>
                  </a:moveTo>
                  <a:cubicBezTo>
                    <a:pt x="922338" y="527983"/>
                    <a:pt x="914147" y="536164"/>
                    <a:pt x="914083" y="546285"/>
                  </a:cubicBezTo>
                  <a:cubicBezTo>
                    <a:pt x="914019" y="556407"/>
                    <a:pt x="922211" y="564638"/>
                    <a:pt x="932371" y="564676"/>
                  </a:cubicBezTo>
                  <a:cubicBezTo>
                    <a:pt x="942531" y="564714"/>
                    <a:pt x="950723" y="556533"/>
                    <a:pt x="950786" y="546412"/>
                  </a:cubicBezTo>
                  <a:cubicBezTo>
                    <a:pt x="950786" y="546367"/>
                    <a:pt x="950786" y="546330"/>
                    <a:pt x="950786" y="546285"/>
                  </a:cubicBezTo>
                  <a:cubicBezTo>
                    <a:pt x="950786" y="536195"/>
                    <a:pt x="942594" y="528021"/>
                    <a:pt x="932498" y="528021"/>
                  </a:cubicBezTo>
                  <a:close/>
                  <a:moveTo>
                    <a:pt x="932498" y="436698"/>
                  </a:moveTo>
                  <a:cubicBezTo>
                    <a:pt x="922401" y="436698"/>
                    <a:pt x="914210" y="444873"/>
                    <a:pt x="914210" y="454963"/>
                  </a:cubicBezTo>
                  <a:cubicBezTo>
                    <a:pt x="914210" y="465053"/>
                    <a:pt x="922401" y="473227"/>
                    <a:pt x="932498" y="473227"/>
                  </a:cubicBezTo>
                  <a:cubicBezTo>
                    <a:pt x="942594" y="473227"/>
                    <a:pt x="950786" y="465053"/>
                    <a:pt x="950786" y="454963"/>
                  </a:cubicBezTo>
                  <a:cubicBezTo>
                    <a:pt x="950786" y="444873"/>
                    <a:pt x="942594" y="436698"/>
                    <a:pt x="932498" y="436698"/>
                  </a:cubicBezTo>
                  <a:close/>
                  <a:moveTo>
                    <a:pt x="932498" y="345376"/>
                  </a:moveTo>
                  <a:cubicBezTo>
                    <a:pt x="922401" y="345376"/>
                    <a:pt x="914210" y="353551"/>
                    <a:pt x="914210" y="363640"/>
                  </a:cubicBezTo>
                  <a:cubicBezTo>
                    <a:pt x="914210" y="373730"/>
                    <a:pt x="922401" y="381905"/>
                    <a:pt x="932498" y="381905"/>
                  </a:cubicBezTo>
                  <a:cubicBezTo>
                    <a:pt x="942594" y="381905"/>
                    <a:pt x="950786" y="373730"/>
                    <a:pt x="950786" y="363640"/>
                  </a:cubicBezTo>
                  <a:cubicBezTo>
                    <a:pt x="950786" y="353551"/>
                    <a:pt x="942594" y="345376"/>
                    <a:pt x="932498" y="345376"/>
                  </a:cubicBezTo>
                  <a:close/>
                  <a:moveTo>
                    <a:pt x="1069658" y="299715"/>
                  </a:moveTo>
                  <a:cubicBezTo>
                    <a:pt x="1059562" y="299715"/>
                    <a:pt x="1051370" y="307890"/>
                    <a:pt x="1051370" y="317979"/>
                  </a:cubicBezTo>
                  <a:cubicBezTo>
                    <a:pt x="1051370" y="328069"/>
                    <a:pt x="1059562" y="336244"/>
                    <a:pt x="1069658" y="336244"/>
                  </a:cubicBezTo>
                  <a:cubicBezTo>
                    <a:pt x="1079754" y="336244"/>
                    <a:pt x="1087946" y="328069"/>
                    <a:pt x="1087946" y="317979"/>
                  </a:cubicBezTo>
                  <a:cubicBezTo>
                    <a:pt x="1087946" y="307890"/>
                    <a:pt x="1079754" y="299715"/>
                    <a:pt x="1069658" y="299715"/>
                  </a:cubicBezTo>
                  <a:close/>
                  <a:moveTo>
                    <a:pt x="886778" y="25748"/>
                  </a:moveTo>
                  <a:cubicBezTo>
                    <a:pt x="876681" y="25748"/>
                    <a:pt x="868490" y="33922"/>
                    <a:pt x="868490" y="44012"/>
                  </a:cubicBezTo>
                  <a:cubicBezTo>
                    <a:pt x="868490" y="54102"/>
                    <a:pt x="876681" y="62277"/>
                    <a:pt x="886778" y="62277"/>
                  </a:cubicBezTo>
                  <a:cubicBezTo>
                    <a:pt x="896875" y="62277"/>
                    <a:pt x="905066" y="54102"/>
                    <a:pt x="905066" y="44012"/>
                  </a:cubicBezTo>
                  <a:cubicBezTo>
                    <a:pt x="904939" y="33998"/>
                    <a:pt x="896811" y="25938"/>
                    <a:pt x="886778" y="25938"/>
                  </a:cubicBezTo>
                  <a:close/>
                  <a:moveTo>
                    <a:pt x="932498" y="162731"/>
                  </a:moveTo>
                  <a:cubicBezTo>
                    <a:pt x="922401" y="162731"/>
                    <a:pt x="914210" y="170906"/>
                    <a:pt x="914210" y="180996"/>
                  </a:cubicBezTo>
                  <a:cubicBezTo>
                    <a:pt x="914210" y="191086"/>
                    <a:pt x="922401" y="199260"/>
                    <a:pt x="932498" y="199260"/>
                  </a:cubicBezTo>
                  <a:cubicBezTo>
                    <a:pt x="942594" y="199260"/>
                    <a:pt x="950786" y="191086"/>
                    <a:pt x="950786" y="180996"/>
                  </a:cubicBezTo>
                  <a:cubicBezTo>
                    <a:pt x="950786" y="170906"/>
                    <a:pt x="942594" y="162731"/>
                    <a:pt x="932498" y="162731"/>
                  </a:cubicBezTo>
                  <a:close/>
                  <a:moveTo>
                    <a:pt x="978218" y="482359"/>
                  </a:moveTo>
                  <a:cubicBezTo>
                    <a:pt x="968122" y="482359"/>
                    <a:pt x="959930" y="490534"/>
                    <a:pt x="959930" y="500624"/>
                  </a:cubicBezTo>
                  <a:cubicBezTo>
                    <a:pt x="959930" y="510714"/>
                    <a:pt x="968122" y="518888"/>
                    <a:pt x="978218" y="518888"/>
                  </a:cubicBezTo>
                  <a:cubicBezTo>
                    <a:pt x="988314" y="518888"/>
                    <a:pt x="996506" y="510714"/>
                    <a:pt x="996506" y="500624"/>
                  </a:cubicBezTo>
                  <a:cubicBezTo>
                    <a:pt x="996379" y="490610"/>
                    <a:pt x="988251" y="482550"/>
                    <a:pt x="978218" y="482550"/>
                  </a:cubicBezTo>
                  <a:close/>
                  <a:moveTo>
                    <a:pt x="978218" y="299715"/>
                  </a:moveTo>
                  <a:cubicBezTo>
                    <a:pt x="968122" y="299715"/>
                    <a:pt x="959930" y="307890"/>
                    <a:pt x="959930" y="317979"/>
                  </a:cubicBezTo>
                  <a:cubicBezTo>
                    <a:pt x="959930" y="328069"/>
                    <a:pt x="968122" y="336244"/>
                    <a:pt x="978218" y="336244"/>
                  </a:cubicBezTo>
                  <a:cubicBezTo>
                    <a:pt x="988314" y="336244"/>
                    <a:pt x="996506" y="328069"/>
                    <a:pt x="996506" y="317979"/>
                  </a:cubicBezTo>
                  <a:cubicBezTo>
                    <a:pt x="996506" y="307890"/>
                    <a:pt x="988314" y="299715"/>
                    <a:pt x="978218" y="299715"/>
                  </a:cubicBezTo>
                  <a:close/>
                  <a:moveTo>
                    <a:pt x="978218" y="391037"/>
                  </a:moveTo>
                  <a:cubicBezTo>
                    <a:pt x="968122" y="391037"/>
                    <a:pt x="959930" y="399212"/>
                    <a:pt x="959930" y="409302"/>
                  </a:cubicBezTo>
                  <a:cubicBezTo>
                    <a:pt x="959930" y="419391"/>
                    <a:pt x="968122" y="427566"/>
                    <a:pt x="978218" y="427566"/>
                  </a:cubicBezTo>
                  <a:cubicBezTo>
                    <a:pt x="988314" y="427566"/>
                    <a:pt x="996506" y="419391"/>
                    <a:pt x="996506" y="409302"/>
                  </a:cubicBezTo>
                  <a:cubicBezTo>
                    <a:pt x="996506" y="399212"/>
                    <a:pt x="988314" y="391037"/>
                    <a:pt x="978218" y="391037"/>
                  </a:cubicBezTo>
                  <a:close/>
                  <a:moveTo>
                    <a:pt x="932498" y="71409"/>
                  </a:moveTo>
                  <a:cubicBezTo>
                    <a:pt x="922401" y="71409"/>
                    <a:pt x="914210" y="79584"/>
                    <a:pt x="914210" y="89673"/>
                  </a:cubicBezTo>
                  <a:cubicBezTo>
                    <a:pt x="914210" y="99763"/>
                    <a:pt x="922401" y="107938"/>
                    <a:pt x="932498" y="107938"/>
                  </a:cubicBezTo>
                  <a:cubicBezTo>
                    <a:pt x="942594" y="107938"/>
                    <a:pt x="950786" y="99763"/>
                    <a:pt x="950786" y="89673"/>
                  </a:cubicBezTo>
                  <a:cubicBezTo>
                    <a:pt x="950786" y="79584"/>
                    <a:pt x="942594" y="71409"/>
                    <a:pt x="932498" y="71409"/>
                  </a:cubicBezTo>
                  <a:close/>
                  <a:moveTo>
                    <a:pt x="932498" y="254054"/>
                  </a:moveTo>
                  <a:cubicBezTo>
                    <a:pt x="922401" y="254054"/>
                    <a:pt x="914210" y="262228"/>
                    <a:pt x="914210" y="272318"/>
                  </a:cubicBezTo>
                  <a:cubicBezTo>
                    <a:pt x="914210" y="282408"/>
                    <a:pt x="922401" y="290583"/>
                    <a:pt x="932498" y="290583"/>
                  </a:cubicBezTo>
                  <a:cubicBezTo>
                    <a:pt x="942594" y="290583"/>
                    <a:pt x="950786" y="282408"/>
                    <a:pt x="950786" y="272318"/>
                  </a:cubicBezTo>
                  <a:cubicBezTo>
                    <a:pt x="950659" y="262304"/>
                    <a:pt x="942531" y="254244"/>
                    <a:pt x="932498" y="254244"/>
                  </a:cubicBezTo>
                  <a:close/>
                  <a:moveTo>
                    <a:pt x="1206818" y="162731"/>
                  </a:moveTo>
                  <a:cubicBezTo>
                    <a:pt x="1196722" y="162731"/>
                    <a:pt x="1188530" y="170906"/>
                    <a:pt x="1188530" y="180996"/>
                  </a:cubicBezTo>
                  <a:cubicBezTo>
                    <a:pt x="1188530" y="191086"/>
                    <a:pt x="1196722" y="199260"/>
                    <a:pt x="1206818" y="199260"/>
                  </a:cubicBezTo>
                  <a:cubicBezTo>
                    <a:pt x="1216914" y="199260"/>
                    <a:pt x="1225106" y="191086"/>
                    <a:pt x="1225106" y="180996"/>
                  </a:cubicBezTo>
                  <a:cubicBezTo>
                    <a:pt x="1225106" y="170906"/>
                    <a:pt x="1216914" y="162731"/>
                    <a:pt x="1206818" y="162731"/>
                  </a:cubicBezTo>
                  <a:close/>
                  <a:moveTo>
                    <a:pt x="1206818" y="71409"/>
                  </a:moveTo>
                  <a:cubicBezTo>
                    <a:pt x="1196722" y="71409"/>
                    <a:pt x="1188530" y="79584"/>
                    <a:pt x="1188530" y="89673"/>
                  </a:cubicBezTo>
                  <a:cubicBezTo>
                    <a:pt x="1188530" y="99763"/>
                    <a:pt x="1196722" y="107938"/>
                    <a:pt x="1206818" y="107938"/>
                  </a:cubicBezTo>
                  <a:cubicBezTo>
                    <a:pt x="1216914" y="107938"/>
                    <a:pt x="1225106" y="99763"/>
                    <a:pt x="1225106" y="89673"/>
                  </a:cubicBezTo>
                  <a:cubicBezTo>
                    <a:pt x="1225106" y="79584"/>
                    <a:pt x="1216914" y="71409"/>
                    <a:pt x="1206818" y="71409"/>
                  </a:cubicBezTo>
                  <a:close/>
                  <a:moveTo>
                    <a:pt x="1188593" y="272318"/>
                  </a:moveTo>
                  <a:cubicBezTo>
                    <a:pt x="1188593" y="276599"/>
                    <a:pt x="1190117" y="280734"/>
                    <a:pt x="1192912" y="283987"/>
                  </a:cubicBezTo>
                  <a:cubicBezTo>
                    <a:pt x="1198309" y="274221"/>
                    <a:pt x="1203706" y="264327"/>
                    <a:pt x="1209104" y="254307"/>
                  </a:cubicBezTo>
                  <a:cubicBezTo>
                    <a:pt x="1208342" y="254244"/>
                    <a:pt x="1207643" y="254244"/>
                    <a:pt x="1206881" y="254307"/>
                  </a:cubicBezTo>
                  <a:cubicBezTo>
                    <a:pt x="1196849" y="254307"/>
                    <a:pt x="1188721" y="262330"/>
                    <a:pt x="1188593" y="272318"/>
                  </a:cubicBezTo>
                  <a:close/>
                  <a:moveTo>
                    <a:pt x="658241" y="436698"/>
                  </a:moveTo>
                  <a:cubicBezTo>
                    <a:pt x="648145" y="436698"/>
                    <a:pt x="639953" y="444873"/>
                    <a:pt x="639953" y="454963"/>
                  </a:cubicBezTo>
                  <a:cubicBezTo>
                    <a:pt x="639953" y="465053"/>
                    <a:pt x="648145" y="473227"/>
                    <a:pt x="658241" y="473227"/>
                  </a:cubicBezTo>
                  <a:cubicBezTo>
                    <a:pt x="668338" y="473227"/>
                    <a:pt x="676529" y="465053"/>
                    <a:pt x="676529" y="454963"/>
                  </a:cubicBezTo>
                  <a:cubicBezTo>
                    <a:pt x="676529" y="444873"/>
                    <a:pt x="668338" y="436698"/>
                    <a:pt x="658241" y="436698"/>
                  </a:cubicBezTo>
                  <a:cubicBezTo>
                    <a:pt x="658241" y="436698"/>
                    <a:pt x="658178" y="436698"/>
                    <a:pt x="658178" y="436698"/>
                  </a:cubicBezTo>
                  <a:close/>
                  <a:moveTo>
                    <a:pt x="1161162" y="25748"/>
                  </a:moveTo>
                  <a:cubicBezTo>
                    <a:pt x="1151065" y="25748"/>
                    <a:pt x="1142874" y="33922"/>
                    <a:pt x="1142874" y="44012"/>
                  </a:cubicBezTo>
                  <a:cubicBezTo>
                    <a:pt x="1142874" y="54102"/>
                    <a:pt x="1151065" y="62277"/>
                    <a:pt x="1161162" y="62277"/>
                  </a:cubicBezTo>
                  <a:cubicBezTo>
                    <a:pt x="1171258" y="62277"/>
                    <a:pt x="1179450" y="54102"/>
                    <a:pt x="1179450" y="44012"/>
                  </a:cubicBezTo>
                  <a:cubicBezTo>
                    <a:pt x="1179323" y="33973"/>
                    <a:pt x="1171131" y="25900"/>
                    <a:pt x="1161098" y="25938"/>
                  </a:cubicBezTo>
                  <a:close/>
                  <a:moveTo>
                    <a:pt x="1280034" y="89673"/>
                  </a:moveTo>
                  <a:cubicBezTo>
                    <a:pt x="1280034" y="93859"/>
                    <a:pt x="1281494" y="97911"/>
                    <a:pt x="1284161" y="101152"/>
                  </a:cubicBezTo>
                  <a:cubicBezTo>
                    <a:pt x="1288606" y="91322"/>
                    <a:pt x="1293051" y="81493"/>
                    <a:pt x="1297432" y="71536"/>
                  </a:cubicBezTo>
                  <a:cubicBezTo>
                    <a:pt x="1287717" y="71942"/>
                    <a:pt x="1279970" y="79939"/>
                    <a:pt x="1279970" y="89673"/>
                  </a:cubicBezTo>
                  <a:close/>
                  <a:moveTo>
                    <a:pt x="1069722" y="208392"/>
                  </a:moveTo>
                  <a:cubicBezTo>
                    <a:pt x="1059625" y="208392"/>
                    <a:pt x="1051434" y="216567"/>
                    <a:pt x="1051434" y="226657"/>
                  </a:cubicBezTo>
                  <a:cubicBezTo>
                    <a:pt x="1051434" y="236747"/>
                    <a:pt x="1059625" y="244921"/>
                    <a:pt x="1069722" y="244921"/>
                  </a:cubicBezTo>
                  <a:cubicBezTo>
                    <a:pt x="1079818" y="244921"/>
                    <a:pt x="1088010" y="236747"/>
                    <a:pt x="1088010" y="226657"/>
                  </a:cubicBezTo>
                  <a:cubicBezTo>
                    <a:pt x="1088010" y="216567"/>
                    <a:pt x="1079818" y="208392"/>
                    <a:pt x="1069722" y="208392"/>
                  </a:cubicBezTo>
                  <a:cubicBezTo>
                    <a:pt x="1069722" y="208392"/>
                    <a:pt x="1069658" y="208392"/>
                    <a:pt x="1069658" y="208392"/>
                  </a:cubicBezTo>
                  <a:close/>
                  <a:moveTo>
                    <a:pt x="1252601" y="25748"/>
                  </a:moveTo>
                  <a:cubicBezTo>
                    <a:pt x="1242505" y="25748"/>
                    <a:pt x="1234313" y="33922"/>
                    <a:pt x="1234313" y="44012"/>
                  </a:cubicBezTo>
                  <a:cubicBezTo>
                    <a:pt x="1234313" y="54102"/>
                    <a:pt x="1242505" y="62277"/>
                    <a:pt x="1252601" y="62277"/>
                  </a:cubicBezTo>
                  <a:cubicBezTo>
                    <a:pt x="1262698" y="62277"/>
                    <a:pt x="1270889" y="54102"/>
                    <a:pt x="1270889" y="44012"/>
                  </a:cubicBezTo>
                  <a:cubicBezTo>
                    <a:pt x="1270762" y="33973"/>
                    <a:pt x="1262571" y="25900"/>
                    <a:pt x="1252538" y="25938"/>
                  </a:cubicBezTo>
                  <a:close/>
                  <a:moveTo>
                    <a:pt x="1252601" y="117070"/>
                  </a:moveTo>
                  <a:cubicBezTo>
                    <a:pt x="1242505" y="117070"/>
                    <a:pt x="1234313" y="125245"/>
                    <a:pt x="1234313" y="135335"/>
                  </a:cubicBezTo>
                  <a:cubicBezTo>
                    <a:pt x="1234313" y="145424"/>
                    <a:pt x="1242505" y="153599"/>
                    <a:pt x="1252601" y="153599"/>
                  </a:cubicBezTo>
                  <a:cubicBezTo>
                    <a:pt x="1255396" y="153574"/>
                    <a:pt x="1258189" y="152901"/>
                    <a:pt x="1260729" y="151633"/>
                  </a:cubicBezTo>
                  <a:cubicBezTo>
                    <a:pt x="1263904" y="144847"/>
                    <a:pt x="1267079" y="138062"/>
                    <a:pt x="1270318" y="131149"/>
                  </a:cubicBezTo>
                  <a:cubicBezTo>
                    <a:pt x="1268413" y="122879"/>
                    <a:pt x="1261047" y="117032"/>
                    <a:pt x="1252538" y="117070"/>
                  </a:cubicBezTo>
                  <a:close/>
                  <a:moveTo>
                    <a:pt x="1280224" y="0"/>
                  </a:moveTo>
                  <a:cubicBezTo>
                    <a:pt x="1281050" y="9982"/>
                    <a:pt x="1289812" y="17396"/>
                    <a:pt x="1299846" y="16558"/>
                  </a:cubicBezTo>
                  <a:cubicBezTo>
                    <a:pt x="1308672" y="15816"/>
                    <a:pt x="1315657" y="8821"/>
                    <a:pt x="1316419" y="0"/>
                  </a:cubicBezTo>
                  <a:close/>
                  <a:moveTo>
                    <a:pt x="1115124" y="345376"/>
                  </a:moveTo>
                  <a:cubicBezTo>
                    <a:pt x="1105027" y="345376"/>
                    <a:pt x="1096836" y="353551"/>
                    <a:pt x="1096836" y="363640"/>
                  </a:cubicBezTo>
                  <a:cubicBezTo>
                    <a:pt x="1096836" y="373730"/>
                    <a:pt x="1105027" y="381905"/>
                    <a:pt x="1115124" y="381905"/>
                  </a:cubicBezTo>
                  <a:cubicBezTo>
                    <a:pt x="1125221" y="381905"/>
                    <a:pt x="1133412" y="373730"/>
                    <a:pt x="1133412" y="363640"/>
                  </a:cubicBezTo>
                  <a:cubicBezTo>
                    <a:pt x="1133412" y="353652"/>
                    <a:pt x="1125411" y="345515"/>
                    <a:pt x="1115378" y="345376"/>
                  </a:cubicBezTo>
                  <a:close/>
                  <a:moveTo>
                    <a:pt x="1115124" y="254054"/>
                  </a:moveTo>
                  <a:cubicBezTo>
                    <a:pt x="1105027" y="254054"/>
                    <a:pt x="1096836" y="262228"/>
                    <a:pt x="1096836" y="272318"/>
                  </a:cubicBezTo>
                  <a:cubicBezTo>
                    <a:pt x="1096836" y="282408"/>
                    <a:pt x="1105027" y="290583"/>
                    <a:pt x="1115124" y="290583"/>
                  </a:cubicBezTo>
                  <a:cubicBezTo>
                    <a:pt x="1125221" y="290583"/>
                    <a:pt x="1133412" y="282408"/>
                    <a:pt x="1133412" y="272318"/>
                  </a:cubicBezTo>
                  <a:cubicBezTo>
                    <a:pt x="1133285" y="262406"/>
                    <a:pt x="1125284" y="254383"/>
                    <a:pt x="1115378" y="254244"/>
                  </a:cubicBezTo>
                  <a:close/>
                  <a:moveTo>
                    <a:pt x="1069404" y="25748"/>
                  </a:moveTo>
                  <a:cubicBezTo>
                    <a:pt x="1059307" y="25748"/>
                    <a:pt x="1051116" y="33922"/>
                    <a:pt x="1051116" y="44012"/>
                  </a:cubicBezTo>
                  <a:cubicBezTo>
                    <a:pt x="1051116" y="54102"/>
                    <a:pt x="1059307" y="62277"/>
                    <a:pt x="1069404" y="62277"/>
                  </a:cubicBezTo>
                  <a:cubicBezTo>
                    <a:pt x="1079500" y="62277"/>
                    <a:pt x="1087692" y="54102"/>
                    <a:pt x="1087692" y="44012"/>
                  </a:cubicBezTo>
                  <a:cubicBezTo>
                    <a:pt x="1087565" y="34100"/>
                    <a:pt x="1079564" y="26078"/>
                    <a:pt x="1069658" y="25938"/>
                  </a:cubicBezTo>
                  <a:close/>
                  <a:moveTo>
                    <a:pt x="1069404" y="117070"/>
                  </a:moveTo>
                  <a:cubicBezTo>
                    <a:pt x="1059307" y="117070"/>
                    <a:pt x="1051116" y="125245"/>
                    <a:pt x="1051116" y="135335"/>
                  </a:cubicBezTo>
                  <a:cubicBezTo>
                    <a:pt x="1051116" y="145424"/>
                    <a:pt x="1059307" y="153599"/>
                    <a:pt x="1069404" y="153599"/>
                  </a:cubicBezTo>
                  <a:cubicBezTo>
                    <a:pt x="1079500" y="153599"/>
                    <a:pt x="1087692" y="145424"/>
                    <a:pt x="1087692" y="135335"/>
                  </a:cubicBezTo>
                  <a:cubicBezTo>
                    <a:pt x="1087692" y="125346"/>
                    <a:pt x="1079627" y="117210"/>
                    <a:pt x="1069658" y="117070"/>
                  </a:cubicBezTo>
                  <a:close/>
                  <a:moveTo>
                    <a:pt x="1160844" y="299715"/>
                  </a:moveTo>
                  <a:cubicBezTo>
                    <a:pt x="1150748" y="299715"/>
                    <a:pt x="1142556" y="307890"/>
                    <a:pt x="1142556" y="317979"/>
                  </a:cubicBezTo>
                  <a:cubicBezTo>
                    <a:pt x="1142556" y="328069"/>
                    <a:pt x="1150748" y="336244"/>
                    <a:pt x="1160844" y="336244"/>
                  </a:cubicBezTo>
                  <a:lnTo>
                    <a:pt x="1162495" y="336244"/>
                  </a:lnTo>
                  <a:cubicBezTo>
                    <a:pt x="1167512" y="327790"/>
                    <a:pt x="1172528" y="319330"/>
                    <a:pt x="1177544" y="310876"/>
                  </a:cubicBezTo>
                  <a:cubicBezTo>
                    <a:pt x="1174750" y="304255"/>
                    <a:pt x="1168274" y="299892"/>
                    <a:pt x="1161098" y="299715"/>
                  </a:cubicBezTo>
                  <a:close/>
                  <a:moveTo>
                    <a:pt x="1160844" y="208392"/>
                  </a:moveTo>
                  <a:cubicBezTo>
                    <a:pt x="1150748" y="208392"/>
                    <a:pt x="1142556" y="216567"/>
                    <a:pt x="1142556" y="226657"/>
                  </a:cubicBezTo>
                  <a:cubicBezTo>
                    <a:pt x="1142556" y="236747"/>
                    <a:pt x="1150748" y="244921"/>
                    <a:pt x="1160844" y="244921"/>
                  </a:cubicBezTo>
                  <a:cubicBezTo>
                    <a:pt x="1170940" y="244921"/>
                    <a:pt x="1179132" y="236747"/>
                    <a:pt x="1179132" y="226657"/>
                  </a:cubicBezTo>
                  <a:cubicBezTo>
                    <a:pt x="1179132" y="216669"/>
                    <a:pt x="1171067" y="208532"/>
                    <a:pt x="1161098" y="208392"/>
                  </a:cubicBezTo>
                  <a:close/>
                  <a:moveTo>
                    <a:pt x="1115124" y="162731"/>
                  </a:moveTo>
                  <a:cubicBezTo>
                    <a:pt x="1105027" y="162731"/>
                    <a:pt x="1096836" y="170906"/>
                    <a:pt x="1096836" y="180996"/>
                  </a:cubicBezTo>
                  <a:cubicBezTo>
                    <a:pt x="1096836" y="191086"/>
                    <a:pt x="1105027" y="199260"/>
                    <a:pt x="1115124" y="199260"/>
                  </a:cubicBezTo>
                  <a:cubicBezTo>
                    <a:pt x="1125221" y="199260"/>
                    <a:pt x="1133412" y="191086"/>
                    <a:pt x="1133412" y="180996"/>
                  </a:cubicBezTo>
                  <a:cubicBezTo>
                    <a:pt x="1133412" y="171007"/>
                    <a:pt x="1125411" y="162871"/>
                    <a:pt x="1115378" y="162731"/>
                  </a:cubicBezTo>
                  <a:close/>
                  <a:moveTo>
                    <a:pt x="1115124" y="71409"/>
                  </a:moveTo>
                  <a:cubicBezTo>
                    <a:pt x="1105027" y="71409"/>
                    <a:pt x="1096836" y="79584"/>
                    <a:pt x="1096836" y="89673"/>
                  </a:cubicBezTo>
                  <a:cubicBezTo>
                    <a:pt x="1096836" y="99763"/>
                    <a:pt x="1105027" y="107938"/>
                    <a:pt x="1115124" y="107938"/>
                  </a:cubicBezTo>
                  <a:cubicBezTo>
                    <a:pt x="1125221" y="107938"/>
                    <a:pt x="1133412" y="99763"/>
                    <a:pt x="1133412" y="89673"/>
                  </a:cubicBezTo>
                  <a:cubicBezTo>
                    <a:pt x="1133412" y="79685"/>
                    <a:pt x="1125411" y="71548"/>
                    <a:pt x="1115378" y="71409"/>
                  </a:cubicBezTo>
                  <a:close/>
                  <a:moveTo>
                    <a:pt x="1160844" y="117070"/>
                  </a:moveTo>
                  <a:cubicBezTo>
                    <a:pt x="1150748" y="117070"/>
                    <a:pt x="1142556" y="125245"/>
                    <a:pt x="1142556" y="135335"/>
                  </a:cubicBezTo>
                  <a:cubicBezTo>
                    <a:pt x="1142556" y="145424"/>
                    <a:pt x="1150748" y="153599"/>
                    <a:pt x="1160844" y="153599"/>
                  </a:cubicBezTo>
                  <a:cubicBezTo>
                    <a:pt x="1170940" y="153599"/>
                    <a:pt x="1179132" y="145424"/>
                    <a:pt x="1179132" y="135335"/>
                  </a:cubicBezTo>
                  <a:cubicBezTo>
                    <a:pt x="1179132" y="125346"/>
                    <a:pt x="1171067" y="117210"/>
                    <a:pt x="1161098" y="117070"/>
                  </a:cubicBezTo>
                  <a:close/>
                  <a:moveTo>
                    <a:pt x="749364" y="619343"/>
                  </a:moveTo>
                  <a:cubicBezTo>
                    <a:pt x="739267" y="619343"/>
                    <a:pt x="731076" y="627518"/>
                    <a:pt x="731076" y="637607"/>
                  </a:cubicBezTo>
                  <a:cubicBezTo>
                    <a:pt x="731076" y="640747"/>
                    <a:pt x="731965" y="643822"/>
                    <a:pt x="733489" y="646549"/>
                  </a:cubicBezTo>
                  <a:cubicBezTo>
                    <a:pt x="743776" y="647057"/>
                    <a:pt x="754190" y="647310"/>
                    <a:pt x="764794" y="647374"/>
                  </a:cubicBezTo>
                  <a:cubicBezTo>
                    <a:pt x="770192" y="638850"/>
                    <a:pt x="767652" y="627568"/>
                    <a:pt x="759143" y="622171"/>
                  </a:cubicBezTo>
                  <a:cubicBezTo>
                    <a:pt x="756222" y="620326"/>
                    <a:pt x="752793" y="619349"/>
                    <a:pt x="749364" y="619343"/>
                  </a:cubicBezTo>
                  <a:close/>
                  <a:moveTo>
                    <a:pt x="749364" y="436698"/>
                  </a:moveTo>
                  <a:cubicBezTo>
                    <a:pt x="739267" y="436698"/>
                    <a:pt x="731076" y="444873"/>
                    <a:pt x="731076" y="454963"/>
                  </a:cubicBezTo>
                  <a:cubicBezTo>
                    <a:pt x="731076" y="465053"/>
                    <a:pt x="739267" y="473227"/>
                    <a:pt x="749364" y="473227"/>
                  </a:cubicBezTo>
                  <a:cubicBezTo>
                    <a:pt x="759461" y="473227"/>
                    <a:pt x="767652" y="465053"/>
                    <a:pt x="767652" y="454963"/>
                  </a:cubicBezTo>
                  <a:cubicBezTo>
                    <a:pt x="767652" y="444974"/>
                    <a:pt x="759587" y="436838"/>
                    <a:pt x="749618" y="436698"/>
                  </a:cubicBezTo>
                  <a:close/>
                  <a:moveTo>
                    <a:pt x="749364" y="528021"/>
                  </a:moveTo>
                  <a:cubicBezTo>
                    <a:pt x="739204" y="527983"/>
                    <a:pt x="731012" y="536164"/>
                    <a:pt x="730949" y="546285"/>
                  </a:cubicBezTo>
                  <a:cubicBezTo>
                    <a:pt x="730886" y="556407"/>
                    <a:pt x="739077" y="564638"/>
                    <a:pt x="749237" y="564676"/>
                  </a:cubicBezTo>
                  <a:cubicBezTo>
                    <a:pt x="759397" y="564714"/>
                    <a:pt x="767588" y="556533"/>
                    <a:pt x="767652" y="546412"/>
                  </a:cubicBezTo>
                  <a:cubicBezTo>
                    <a:pt x="767652" y="546367"/>
                    <a:pt x="767652" y="546330"/>
                    <a:pt x="767652" y="546285"/>
                  </a:cubicBezTo>
                  <a:cubicBezTo>
                    <a:pt x="767652" y="536297"/>
                    <a:pt x="759587" y="528160"/>
                    <a:pt x="749618" y="528021"/>
                  </a:cubicBezTo>
                  <a:close/>
                  <a:moveTo>
                    <a:pt x="703644" y="25748"/>
                  </a:moveTo>
                  <a:cubicBezTo>
                    <a:pt x="693548" y="25748"/>
                    <a:pt x="685356" y="33922"/>
                    <a:pt x="685356" y="44012"/>
                  </a:cubicBezTo>
                  <a:cubicBezTo>
                    <a:pt x="685356" y="54102"/>
                    <a:pt x="693548" y="62277"/>
                    <a:pt x="703644" y="62277"/>
                  </a:cubicBezTo>
                  <a:cubicBezTo>
                    <a:pt x="713740" y="62277"/>
                    <a:pt x="721932" y="54102"/>
                    <a:pt x="721932" y="44012"/>
                  </a:cubicBezTo>
                  <a:cubicBezTo>
                    <a:pt x="721805" y="34100"/>
                    <a:pt x="713804" y="26078"/>
                    <a:pt x="703898" y="25938"/>
                  </a:cubicBezTo>
                  <a:close/>
                  <a:moveTo>
                    <a:pt x="749364" y="162731"/>
                  </a:moveTo>
                  <a:cubicBezTo>
                    <a:pt x="739267" y="162731"/>
                    <a:pt x="731076" y="170906"/>
                    <a:pt x="731076" y="180996"/>
                  </a:cubicBezTo>
                  <a:cubicBezTo>
                    <a:pt x="731076" y="191086"/>
                    <a:pt x="739267" y="199260"/>
                    <a:pt x="749364" y="199260"/>
                  </a:cubicBezTo>
                  <a:cubicBezTo>
                    <a:pt x="759461" y="199260"/>
                    <a:pt x="767652" y="191086"/>
                    <a:pt x="767652" y="180996"/>
                  </a:cubicBezTo>
                  <a:cubicBezTo>
                    <a:pt x="767652" y="171007"/>
                    <a:pt x="759587" y="162871"/>
                    <a:pt x="749618" y="162731"/>
                  </a:cubicBezTo>
                  <a:close/>
                  <a:moveTo>
                    <a:pt x="749364" y="345376"/>
                  </a:moveTo>
                  <a:cubicBezTo>
                    <a:pt x="739267" y="345376"/>
                    <a:pt x="731076" y="353551"/>
                    <a:pt x="731076" y="363640"/>
                  </a:cubicBezTo>
                  <a:cubicBezTo>
                    <a:pt x="731076" y="373730"/>
                    <a:pt x="739267" y="381905"/>
                    <a:pt x="749364" y="381905"/>
                  </a:cubicBezTo>
                  <a:cubicBezTo>
                    <a:pt x="759461" y="381905"/>
                    <a:pt x="767652" y="373730"/>
                    <a:pt x="767652" y="363640"/>
                  </a:cubicBezTo>
                  <a:cubicBezTo>
                    <a:pt x="767652" y="353652"/>
                    <a:pt x="759587" y="345515"/>
                    <a:pt x="749618" y="345376"/>
                  </a:cubicBezTo>
                  <a:close/>
                  <a:moveTo>
                    <a:pt x="749364" y="71409"/>
                  </a:moveTo>
                  <a:cubicBezTo>
                    <a:pt x="739267" y="71409"/>
                    <a:pt x="731076" y="79584"/>
                    <a:pt x="731076" y="89673"/>
                  </a:cubicBezTo>
                  <a:cubicBezTo>
                    <a:pt x="731076" y="99763"/>
                    <a:pt x="739267" y="107938"/>
                    <a:pt x="749364" y="107938"/>
                  </a:cubicBezTo>
                  <a:cubicBezTo>
                    <a:pt x="759461" y="107938"/>
                    <a:pt x="767652" y="99763"/>
                    <a:pt x="767652" y="89673"/>
                  </a:cubicBezTo>
                  <a:cubicBezTo>
                    <a:pt x="767652" y="79685"/>
                    <a:pt x="759587" y="71548"/>
                    <a:pt x="749618" y="71409"/>
                  </a:cubicBezTo>
                  <a:close/>
                  <a:moveTo>
                    <a:pt x="703644" y="117070"/>
                  </a:moveTo>
                  <a:cubicBezTo>
                    <a:pt x="693548" y="117070"/>
                    <a:pt x="685356" y="125245"/>
                    <a:pt x="685356" y="135335"/>
                  </a:cubicBezTo>
                  <a:cubicBezTo>
                    <a:pt x="685356" y="145424"/>
                    <a:pt x="693548" y="153599"/>
                    <a:pt x="703644" y="153599"/>
                  </a:cubicBezTo>
                  <a:cubicBezTo>
                    <a:pt x="713740" y="153599"/>
                    <a:pt x="721932" y="145424"/>
                    <a:pt x="721932" y="135335"/>
                  </a:cubicBezTo>
                  <a:cubicBezTo>
                    <a:pt x="721932" y="125346"/>
                    <a:pt x="713867" y="117210"/>
                    <a:pt x="703898" y="117070"/>
                  </a:cubicBezTo>
                  <a:close/>
                  <a:moveTo>
                    <a:pt x="749364" y="254054"/>
                  </a:moveTo>
                  <a:cubicBezTo>
                    <a:pt x="739267" y="254054"/>
                    <a:pt x="731076" y="262228"/>
                    <a:pt x="731076" y="272318"/>
                  </a:cubicBezTo>
                  <a:cubicBezTo>
                    <a:pt x="731076" y="282408"/>
                    <a:pt x="739267" y="290583"/>
                    <a:pt x="749364" y="290583"/>
                  </a:cubicBezTo>
                  <a:cubicBezTo>
                    <a:pt x="759461" y="290583"/>
                    <a:pt x="767652" y="282408"/>
                    <a:pt x="767652" y="272318"/>
                  </a:cubicBezTo>
                  <a:cubicBezTo>
                    <a:pt x="767525" y="262406"/>
                    <a:pt x="759524" y="254383"/>
                    <a:pt x="749618" y="254244"/>
                  </a:cubicBezTo>
                  <a:close/>
                  <a:moveTo>
                    <a:pt x="703644" y="482359"/>
                  </a:moveTo>
                  <a:cubicBezTo>
                    <a:pt x="693548" y="482359"/>
                    <a:pt x="685356" y="490534"/>
                    <a:pt x="685356" y="500624"/>
                  </a:cubicBezTo>
                  <a:cubicBezTo>
                    <a:pt x="685356" y="510714"/>
                    <a:pt x="693548" y="518888"/>
                    <a:pt x="703644" y="518888"/>
                  </a:cubicBezTo>
                  <a:cubicBezTo>
                    <a:pt x="713740" y="518888"/>
                    <a:pt x="721932" y="510714"/>
                    <a:pt x="721932" y="500624"/>
                  </a:cubicBezTo>
                  <a:cubicBezTo>
                    <a:pt x="721805" y="490712"/>
                    <a:pt x="713804" y="482689"/>
                    <a:pt x="703898" y="482550"/>
                  </a:cubicBezTo>
                  <a:close/>
                  <a:moveTo>
                    <a:pt x="657924" y="71409"/>
                  </a:moveTo>
                  <a:cubicBezTo>
                    <a:pt x="647827" y="71409"/>
                    <a:pt x="639636" y="79584"/>
                    <a:pt x="639636" y="89673"/>
                  </a:cubicBezTo>
                  <a:cubicBezTo>
                    <a:pt x="639636" y="99763"/>
                    <a:pt x="647827" y="107938"/>
                    <a:pt x="657924" y="107938"/>
                  </a:cubicBezTo>
                  <a:cubicBezTo>
                    <a:pt x="668020" y="107938"/>
                    <a:pt x="676212" y="99763"/>
                    <a:pt x="676212" y="89673"/>
                  </a:cubicBezTo>
                  <a:cubicBezTo>
                    <a:pt x="676212" y="79685"/>
                    <a:pt x="668211" y="71548"/>
                    <a:pt x="658178" y="71409"/>
                  </a:cubicBezTo>
                  <a:close/>
                  <a:moveTo>
                    <a:pt x="886524" y="117070"/>
                  </a:moveTo>
                  <a:cubicBezTo>
                    <a:pt x="876427" y="117070"/>
                    <a:pt x="868236" y="125245"/>
                    <a:pt x="868236" y="135335"/>
                  </a:cubicBezTo>
                  <a:cubicBezTo>
                    <a:pt x="868236" y="145424"/>
                    <a:pt x="876427" y="153599"/>
                    <a:pt x="886524" y="153599"/>
                  </a:cubicBezTo>
                  <a:cubicBezTo>
                    <a:pt x="896620" y="153599"/>
                    <a:pt x="904812" y="145424"/>
                    <a:pt x="904812" y="135335"/>
                  </a:cubicBezTo>
                  <a:cubicBezTo>
                    <a:pt x="904812" y="125346"/>
                    <a:pt x="896811" y="117210"/>
                    <a:pt x="886778" y="117070"/>
                  </a:cubicBezTo>
                  <a:close/>
                  <a:moveTo>
                    <a:pt x="657924" y="162731"/>
                  </a:moveTo>
                  <a:cubicBezTo>
                    <a:pt x="647827" y="162731"/>
                    <a:pt x="639636" y="170906"/>
                    <a:pt x="639636" y="180996"/>
                  </a:cubicBezTo>
                  <a:cubicBezTo>
                    <a:pt x="639636" y="191086"/>
                    <a:pt x="647827" y="199260"/>
                    <a:pt x="657924" y="199260"/>
                  </a:cubicBezTo>
                  <a:cubicBezTo>
                    <a:pt x="668020" y="199260"/>
                    <a:pt x="676212" y="191086"/>
                    <a:pt x="676212" y="180996"/>
                  </a:cubicBezTo>
                  <a:cubicBezTo>
                    <a:pt x="676212" y="171007"/>
                    <a:pt x="668211" y="162871"/>
                    <a:pt x="658178" y="162731"/>
                  </a:cubicBezTo>
                  <a:close/>
                  <a:moveTo>
                    <a:pt x="657924" y="345376"/>
                  </a:moveTo>
                  <a:cubicBezTo>
                    <a:pt x="647827" y="345376"/>
                    <a:pt x="639636" y="353551"/>
                    <a:pt x="639636" y="363640"/>
                  </a:cubicBezTo>
                  <a:cubicBezTo>
                    <a:pt x="639636" y="373730"/>
                    <a:pt x="647827" y="381905"/>
                    <a:pt x="657924" y="381905"/>
                  </a:cubicBezTo>
                  <a:cubicBezTo>
                    <a:pt x="668020" y="381905"/>
                    <a:pt x="676212" y="373730"/>
                    <a:pt x="676212" y="363640"/>
                  </a:cubicBezTo>
                  <a:cubicBezTo>
                    <a:pt x="676212" y="353652"/>
                    <a:pt x="668211" y="345515"/>
                    <a:pt x="658178" y="345376"/>
                  </a:cubicBezTo>
                  <a:close/>
                  <a:moveTo>
                    <a:pt x="703644" y="391037"/>
                  </a:moveTo>
                  <a:cubicBezTo>
                    <a:pt x="693548" y="391037"/>
                    <a:pt x="685356" y="399212"/>
                    <a:pt x="685356" y="409302"/>
                  </a:cubicBezTo>
                  <a:cubicBezTo>
                    <a:pt x="685356" y="419391"/>
                    <a:pt x="693548" y="427566"/>
                    <a:pt x="703644" y="427566"/>
                  </a:cubicBezTo>
                  <a:cubicBezTo>
                    <a:pt x="713740" y="427566"/>
                    <a:pt x="721932" y="419391"/>
                    <a:pt x="721932" y="409302"/>
                  </a:cubicBezTo>
                  <a:cubicBezTo>
                    <a:pt x="721932" y="399313"/>
                    <a:pt x="713867" y="391177"/>
                    <a:pt x="703898" y="391037"/>
                  </a:cubicBezTo>
                  <a:close/>
                  <a:moveTo>
                    <a:pt x="703644" y="573682"/>
                  </a:moveTo>
                  <a:cubicBezTo>
                    <a:pt x="693548" y="573682"/>
                    <a:pt x="685356" y="581856"/>
                    <a:pt x="685356" y="591946"/>
                  </a:cubicBezTo>
                  <a:cubicBezTo>
                    <a:pt x="685356" y="602036"/>
                    <a:pt x="693548" y="610211"/>
                    <a:pt x="703644" y="610211"/>
                  </a:cubicBezTo>
                  <a:cubicBezTo>
                    <a:pt x="713740" y="610211"/>
                    <a:pt x="721932" y="602036"/>
                    <a:pt x="721932" y="591946"/>
                  </a:cubicBezTo>
                  <a:cubicBezTo>
                    <a:pt x="721932" y="581958"/>
                    <a:pt x="713867" y="573821"/>
                    <a:pt x="703898" y="573682"/>
                  </a:cubicBezTo>
                  <a:close/>
                  <a:moveTo>
                    <a:pt x="703644" y="208392"/>
                  </a:moveTo>
                  <a:cubicBezTo>
                    <a:pt x="693548" y="208392"/>
                    <a:pt x="685356" y="216567"/>
                    <a:pt x="685356" y="226657"/>
                  </a:cubicBezTo>
                  <a:cubicBezTo>
                    <a:pt x="685356" y="236747"/>
                    <a:pt x="693548" y="244921"/>
                    <a:pt x="703644" y="244921"/>
                  </a:cubicBezTo>
                  <a:cubicBezTo>
                    <a:pt x="713740" y="244921"/>
                    <a:pt x="721932" y="236747"/>
                    <a:pt x="721932" y="226657"/>
                  </a:cubicBezTo>
                  <a:cubicBezTo>
                    <a:pt x="721932" y="216669"/>
                    <a:pt x="713867" y="208532"/>
                    <a:pt x="703898" y="208392"/>
                  </a:cubicBezTo>
                  <a:close/>
                  <a:moveTo>
                    <a:pt x="703644" y="299715"/>
                  </a:moveTo>
                  <a:cubicBezTo>
                    <a:pt x="693548" y="299715"/>
                    <a:pt x="685356" y="307890"/>
                    <a:pt x="685356" y="317979"/>
                  </a:cubicBezTo>
                  <a:cubicBezTo>
                    <a:pt x="685356" y="328069"/>
                    <a:pt x="693548" y="336244"/>
                    <a:pt x="703644" y="336244"/>
                  </a:cubicBezTo>
                  <a:cubicBezTo>
                    <a:pt x="713740" y="336244"/>
                    <a:pt x="721932" y="328069"/>
                    <a:pt x="721932" y="317979"/>
                  </a:cubicBezTo>
                  <a:cubicBezTo>
                    <a:pt x="721932" y="307991"/>
                    <a:pt x="713867" y="299854"/>
                    <a:pt x="703898" y="299715"/>
                  </a:cubicBezTo>
                  <a:close/>
                  <a:moveTo>
                    <a:pt x="795084" y="573682"/>
                  </a:moveTo>
                  <a:cubicBezTo>
                    <a:pt x="784987" y="573682"/>
                    <a:pt x="776796" y="581856"/>
                    <a:pt x="776796" y="591946"/>
                  </a:cubicBezTo>
                  <a:cubicBezTo>
                    <a:pt x="776796" y="602036"/>
                    <a:pt x="784987" y="610211"/>
                    <a:pt x="795084" y="610211"/>
                  </a:cubicBezTo>
                  <a:cubicBezTo>
                    <a:pt x="805180" y="610211"/>
                    <a:pt x="813372" y="602036"/>
                    <a:pt x="813372" y="591946"/>
                  </a:cubicBezTo>
                  <a:cubicBezTo>
                    <a:pt x="813372" y="581958"/>
                    <a:pt x="805371" y="573821"/>
                    <a:pt x="795338" y="573682"/>
                  </a:cubicBezTo>
                  <a:close/>
                  <a:moveTo>
                    <a:pt x="657924" y="254054"/>
                  </a:moveTo>
                  <a:cubicBezTo>
                    <a:pt x="647827" y="254054"/>
                    <a:pt x="639636" y="262228"/>
                    <a:pt x="639636" y="272318"/>
                  </a:cubicBezTo>
                  <a:cubicBezTo>
                    <a:pt x="639636" y="282408"/>
                    <a:pt x="647827" y="290583"/>
                    <a:pt x="657924" y="290583"/>
                  </a:cubicBezTo>
                  <a:cubicBezTo>
                    <a:pt x="668020" y="290583"/>
                    <a:pt x="676212" y="282408"/>
                    <a:pt x="676212" y="272318"/>
                  </a:cubicBezTo>
                  <a:cubicBezTo>
                    <a:pt x="676085" y="262406"/>
                    <a:pt x="668084" y="254383"/>
                    <a:pt x="658178" y="254244"/>
                  </a:cubicBezTo>
                  <a:close/>
                  <a:moveTo>
                    <a:pt x="840804" y="162731"/>
                  </a:moveTo>
                  <a:cubicBezTo>
                    <a:pt x="830707" y="162731"/>
                    <a:pt x="822516" y="170906"/>
                    <a:pt x="822516" y="180996"/>
                  </a:cubicBezTo>
                  <a:cubicBezTo>
                    <a:pt x="822516" y="191086"/>
                    <a:pt x="830707" y="199260"/>
                    <a:pt x="840804" y="199260"/>
                  </a:cubicBezTo>
                  <a:cubicBezTo>
                    <a:pt x="850900" y="199260"/>
                    <a:pt x="859092" y="191086"/>
                    <a:pt x="859092" y="180996"/>
                  </a:cubicBezTo>
                  <a:cubicBezTo>
                    <a:pt x="859092" y="171007"/>
                    <a:pt x="851027" y="162871"/>
                    <a:pt x="841058" y="162731"/>
                  </a:cubicBezTo>
                  <a:close/>
                  <a:moveTo>
                    <a:pt x="840804" y="71409"/>
                  </a:moveTo>
                  <a:cubicBezTo>
                    <a:pt x="830707" y="71409"/>
                    <a:pt x="822516" y="79584"/>
                    <a:pt x="822516" y="89673"/>
                  </a:cubicBezTo>
                  <a:cubicBezTo>
                    <a:pt x="822516" y="99763"/>
                    <a:pt x="830707" y="107938"/>
                    <a:pt x="840804" y="107938"/>
                  </a:cubicBezTo>
                  <a:cubicBezTo>
                    <a:pt x="850900" y="107938"/>
                    <a:pt x="859092" y="99763"/>
                    <a:pt x="859092" y="89673"/>
                  </a:cubicBezTo>
                  <a:cubicBezTo>
                    <a:pt x="859092" y="79685"/>
                    <a:pt x="851027" y="71548"/>
                    <a:pt x="841058" y="71409"/>
                  </a:cubicBezTo>
                  <a:close/>
                  <a:moveTo>
                    <a:pt x="840804" y="345376"/>
                  </a:moveTo>
                  <a:cubicBezTo>
                    <a:pt x="830707" y="345376"/>
                    <a:pt x="822516" y="353551"/>
                    <a:pt x="822516" y="363640"/>
                  </a:cubicBezTo>
                  <a:cubicBezTo>
                    <a:pt x="822516" y="373730"/>
                    <a:pt x="830707" y="381905"/>
                    <a:pt x="840804" y="381905"/>
                  </a:cubicBezTo>
                  <a:cubicBezTo>
                    <a:pt x="850900" y="381905"/>
                    <a:pt x="859092" y="373730"/>
                    <a:pt x="859092" y="363640"/>
                  </a:cubicBezTo>
                  <a:cubicBezTo>
                    <a:pt x="859092" y="353652"/>
                    <a:pt x="851027" y="345515"/>
                    <a:pt x="841058" y="345376"/>
                  </a:cubicBezTo>
                  <a:close/>
                  <a:moveTo>
                    <a:pt x="886524" y="573682"/>
                  </a:moveTo>
                  <a:cubicBezTo>
                    <a:pt x="876427" y="573682"/>
                    <a:pt x="868236" y="581856"/>
                    <a:pt x="868236" y="591946"/>
                  </a:cubicBezTo>
                  <a:cubicBezTo>
                    <a:pt x="868236" y="602036"/>
                    <a:pt x="876427" y="610211"/>
                    <a:pt x="886524" y="610211"/>
                  </a:cubicBezTo>
                  <a:cubicBezTo>
                    <a:pt x="896620" y="610211"/>
                    <a:pt x="904812" y="602036"/>
                    <a:pt x="904812" y="591946"/>
                  </a:cubicBezTo>
                  <a:cubicBezTo>
                    <a:pt x="904812" y="581958"/>
                    <a:pt x="896811" y="573821"/>
                    <a:pt x="886778" y="573682"/>
                  </a:cubicBezTo>
                  <a:close/>
                  <a:moveTo>
                    <a:pt x="840804" y="254054"/>
                  </a:moveTo>
                  <a:cubicBezTo>
                    <a:pt x="830707" y="254054"/>
                    <a:pt x="822516" y="262228"/>
                    <a:pt x="822516" y="272318"/>
                  </a:cubicBezTo>
                  <a:cubicBezTo>
                    <a:pt x="822516" y="282408"/>
                    <a:pt x="830707" y="290583"/>
                    <a:pt x="840804" y="290583"/>
                  </a:cubicBezTo>
                  <a:cubicBezTo>
                    <a:pt x="850900" y="290583"/>
                    <a:pt x="859092" y="282408"/>
                    <a:pt x="859092" y="272318"/>
                  </a:cubicBezTo>
                  <a:cubicBezTo>
                    <a:pt x="858965" y="262406"/>
                    <a:pt x="850964" y="254383"/>
                    <a:pt x="841058" y="254244"/>
                  </a:cubicBezTo>
                  <a:close/>
                  <a:moveTo>
                    <a:pt x="886524" y="208392"/>
                  </a:moveTo>
                  <a:cubicBezTo>
                    <a:pt x="876427" y="208392"/>
                    <a:pt x="868236" y="216567"/>
                    <a:pt x="868236" y="226657"/>
                  </a:cubicBezTo>
                  <a:cubicBezTo>
                    <a:pt x="868236" y="236747"/>
                    <a:pt x="876427" y="244921"/>
                    <a:pt x="886524" y="244921"/>
                  </a:cubicBezTo>
                  <a:cubicBezTo>
                    <a:pt x="896620" y="244921"/>
                    <a:pt x="904812" y="236747"/>
                    <a:pt x="904812" y="226657"/>
                  </a:cubicBezTo>
                  <a:cubicBezTo>
                    <a:pt x="904812" y="216669"/>
                    <a:pt x="896811" y="208532"/>
                    <a:pt x="886778" y="208392"/>
                  </a:cubicBezTo>
                  <a:close/>
                  <a:moveTo>
                    <a:pt x="886524" y="299715"/>
                  </a:moveTo>
                  <a:cubicBezTo>
                    <a:pt x="876427" y="299715"/>
                    <a:pt x="868236" y="307890"/>
                    <a:pt x="868236" y="317979"/>
                  </a:cubicBezTo>
                  <a:cubicBezTo>
                    <a:pt x="868236" y="328069"/>
                    <a:pt x="876427" y="336244"/>
                    <a:pt x="886524" y="336244"/>
                  </a:cubicBezTo>
                  <a:cubicBezTo>
                    <a:pt x="896620" y="336244"/>
                    <a:pt x="904812" y="328069"/>
                    <a:pt x="904812" y="317979"/>
                  </a:cubicBezTo>
                  <a:cubicBezTo>
                    <a:pt x="904812" y="307991"/>
                    <a:pt x="896811" y="299854"/>
                    <a:pt x="886778" y="299715"/>
                  </a:cubicBezTo>
                  <a:close/>
                  <a:moveTo>
                    <a:pt x="886524" y="391037"/>
                  </a:moveTo>
                  <a:cubicBezTo>
                    <a:pt x="876427" y="391037"/>
                    <a:pt x="868236" y="399212"/>
                    <a:pt x="868236" y="409302"/>
                  </a:cubicBezTo>
                  <a:cubicBezTo>
                    <a:pt x="868236" y="419391"/>
                    <a:pt x="876427" y="427566"/>
                    <a:pt x="886524" y="427566"/>
                  </a:cubicBezTo>
                  <a:cubicBezTo>
                    <a:pt x="896620" y="427566"/>
                    <a:pt x="904812" y="419391"/>
                    <a:pt x="904812" y="409302"/>
                  </a:cubicBezTo>
                  <a:cubicBezTo>
                    <a:pt x="904812" y="399313"/>
                    <a:pt x="896811" y="391177"/>
                    <a:pt x="886778" y="391037"/>
                  </a:cubicBezTo>
                  <a:close/>
                  <a:moveTo>
                    <a:pt x="886524" y="482359"/>
                  </a:moveTo>
                  <a:cubicBezTo>
                    <a:pt x="876427" y="482359"/>
                    <a:pt x="868236" y="490534"/>
                    <a:pt x="868236" y="500624"/>
                  </a:cubicBezTo>
                  <a:cubicBezTo>
                    <a:pt x="868236" y="510714"/>
                    <a:pt x="876427" y="518888"/>
                    <a:pt x="886524" y="518888"/>
                  </a:cubicBezTo>
                  <a:cubicBezTo>
                    <a:pt x="896620" y="518888"/>
                    <a:pt x="904812" y="510714"/>
                    <a:pt x="904812" y="500624"/>
                  </a:cubicBezTo>
                  <a:cubicBezTo>
                    <a:pt x="904685" y="490712"/>
                    <a:pt x="896684" y="482689"/>
                    <a:pt x="886778" y="482550"/>
                  </a:cubicBezTo>
                  <a:close/>
                  <a:moveTo>
                    <a:pt x="795084" y="391037"/>
                  </a:moveTo>
                  <a:cubicBezTo>
                    <a:pt x="784987" y="391037"/>
                    <a:pt x="776796" y="399212"/>
                    <a:pt x="776796" y="409302"/>
                  </a:cubicBezTo>
                  <a:cubicBezTo>
                    <a:pt x="776796" y="419391"/>
                    <a:pt x="784987" y="427566"/>
                    <a:pt x="795084" y="427566"/>
                  </a:cubicBezTo>
                  <a:cubicBezTo>
                    <a:pt x="805180" y="427566"/>
                    <a:pt x="813372" y="419391"/>
                    <a:pt x="813372" y="409302"/>
                  </a:cubicBezTo>
                  <a:cubicBezTo>
                    <a:pt x="813372" y="399313"/>
                    <a:pt x="805371" y="391177"/>
                    <a:pt x="795338" y="391037"/>
                  </a:cubicBezTo>
                  <a:close/>
                  <a:moveTo>
                    <a:pt x="795084" y="299715"/>
                  </a:moveTo>
                  <a:cubicBezTo>
                    <a:pt x="784987" y="299715"/>
                    <a:pt x="776796" y="307890"/>
                    <a:pt x="776796" y="317979"/>
                  </a:cubicBezTo>
                  <a:cubicBezTo>
                    <a:pt x="776796" y="328069"/>
                    <a:pt x="784987" y="336244"/>
                    <a:pt x="795084" y="336244"/>
                  </a:cubicBezTo>
                  <a:cubicBezTo>
                    <a:pt x="805180" y="336244"/>
                    <a:pt x="813372" y="328069"/>
                    <a:pt x="813372" y="317979"/>
                  </a:cubicBezTo>
                  <a:cubicBezTo>
                    <a:pt x="813372" y="307991"/>
                    <a:pt x="805371" y="299854"/>
                    <a:pt x="795338" y="299715"/>
                  </a:cubicBezTo>
                  <a:close/>
                  <a:moveTo>
                    <a:pt x="840804" y="436698"/>
                  </a:moveTo>
                  <a:cubicBezTo>
                    <a:pt x="830707" y="436698"/>
                    <a:pt x="822516" y="444873"/>
                    <a:pt x="822516" y="454963"/>
                  </a:cubicBezTo>
                  <a:cubicBezTo>
                    <a:pt x="822516" y="465053"/>
                    <a:pt x="830707" y="473227"/>
                    <a:pt x="840804" y="473227"/>
                  </a:cubicBezTo>
                  <a:cubicBezTo>
                    <a:pt x="850900" y="473227"/>
                    <a:pt x="859092" y="465053"/>
                    <a:pt x="859092" y="454963"/>
                  </a:cubicBezTo>
                  <a:cubicBezTo>
                    <a:pt x="859092" y="444974"/>
                    <a:pt x="851027" y="436838"/>
                    <a:pt x="841058" y="436698"/>
                  </a:cubicBezTo>
                  <a:close/>
                  <a:moveTo>
                    <a:pt x="795084" y="208392"/>
                  </a:moveTo>
                  <a:cubicBezTo>
                    <a:pt x="784987" y="208392"/>
                    <a:pt x="776796" y="216567"/>
                    <a:pt x="776796" y="226657"/>
                  </a:cubicBezTo>
                  <a:cubicBezTo>
                    <a:pt x="776796" y="236747"/>
                    <a:pt x="784987" y="244921"/>
                    <a:pt x="795084" y="244921"/>
                  </a:cubicBezTo>
                  <a:cubicBezTo>
                    <a:pt x="805180" y="244921"/>
                    <a:pt x="813372" y="236747"/>
                    <a:pt x="813372" y="226657"/>
                  </a:cubicBezTo>
                  <a:cubicBezTo>
                    <a:pt x="813372" y="216669"/>
                    <a:pt x="805371" y="208532"/>
                    <a:pt x="795338" y="208392"/>
                  </a:cubicBezTo>
                  <a:close/>
                  <a:moveTo>
                    <a:pt x="795084" y="482359"/>
                  </a:moveTo>
                  <a:cubicBezTo>
                    <a:pt x="784987" y="482359"/>
                    <a:pt x="776796" y="490534"/>
                    <a:pt x="776796" y="500624"/>
                  </a:cubicBezTo>
                  <a:cubicBezTo>
                    <a:pt x="776796" y="510714"/>
                    <a:pt x="784987" y="518888"/>
                    <a:pt x="795084" y="518888"/>
                  </a:cubicBezTo>
                  <a:cubicBezTo>
                    <a:pt x="805180" y="518888"/>
                    <a:pt x="813372" y="510714"/>
                    <a:pt x="813372" y="500624"/>
                  </a:cubicBezTo>
                  <a:cubicBezTo>
                    <a:pt x="813245" y="490712"/>
                    <a:pt x="805244" y="482689"/>
                    <a:pt x="795338" y="482550"/>
                  </a:cubicBezTo>
                  <a:close/>
                  <a:moveTo>
                    <a:pt x="795084" y="117070"/>
                  </a:moveTo>
                  <a:cubicBezTo>
                    <a:pt x="784987" y="117070"/>
                    <a:pt x="776796" y="125245"/>
                    <a:pt x="776796" y="135335"/>
                  </a:cubicBezTo>
                  <a:cubicBezTo>
                    <a:pt x="776796" y="145424"/>
                    <a:pt x="784987" y="153599"/>
                    <a:pt x="795084" y="153599"/>
                  </a:cubicBezTo>
                  <a:cubicBezTo>
                    <a:pt x="805180" y="153599"/>
                    <a:pt x="813372" y="145424"/>
                    <a:pt x="813372" y="135335"/>
                  </a:cubicBezTo>
                  <a:cubicBezTo>
                    <a:pt x="813372" y="125346"/>
                    <a:pt x="805371" y="117210"/>
                    <a:pt x="795338" y="117070"/>
                  </a:cubicBezTo>
                  <a:close/>
                  <a:moveTo>
                    <a:pt x="840804" y="528021"/>
                  </a:moveTo>
                  <a:cubicBezTo>
                    <a:pt x="830644" y="527983"/>
                    <a:pt x="822452" y="536164"/>
                    <a:pt x="822389" y="546285"/>
                  </a:cubicBezTo>
                  <a:cubicBezTo>
                    <a:pt x="822325" y="556407"/>
                    <a:pt x="830517" y="564638"/>
                    <a:pt x="840677" y="564676"/>
                  </a:cubicBezTo>
                  <a:cubicBezTo>
                    <a:pt x="850837" y="564714"/>
                    <a:pt x="859028" y="556533"/>
                    <a:pt x="859092" y="546412"/>
                  </a:cubicBezTo>
                  <a:cubicBezTo>
                    <a:pt x="859092" y="546367"/>
                    <a:pt x="859092" y="546330"/>
                    <a:pt x="859092" y="546285"/>
                  </a:cubicBezTo>
                  <a:cubicBezTo>
                    <a:pt x="859092" y="536297"/>
                    <a:pt x="851027" y="528160"/>
                    <a:pt x="841058" y="528021"/>
                  </a:cubicBezTo>
                  <a:close/>
                  <a:moveTo>
                    <a:pt x="840804" y="619343"/>
                  </a:moveTo>
                  <a:cubicBezTo>
                    <a:pt x="830707" y="619343"/>
                    <a:pt x="822516" y="627518"/>
                    <a:pt x="822516" y="637607"/>
                  </a:cubicBezTo>
                  <a:cubicBezTo>
                    <a:pt x="822516" y="639148"/>
                    <a:pt x="822770" y="640683"/>
                    <a:pt x="823151" y="642174"/>
                  </a:cubicBezTo>
                  <a:cubicBezTo>
                    <a:pt x="835089" y="639814"/>
                    <a:pt x="846837" y="636701"/>
                    <a:pt x="858393" y="632851"/>
                  </a:cubicBezTo>
                  <a:cubicBezTo>
                    <a:pt x="856298" y="624994"/>
                    <a:pt x="849186" y="619489"/>
                    <a:pt x="841058" y="619343"/>
                  </a:cubicBezTo>
                  <a:close/>
                  <a:moveTo>
                    <a:pt x="795084" y="25748"/>
                  </a:moveTo>
                  <a:cubicBezTo>
                    <a:pt x="784987" y="25748"/>
                    <a:pt x="776796" y="33922"/>
                    <a:pt x="776796" y="44012"/>
                  </a:cubicBezTo>
                  <a:cubicBezTo>
                    <a:pt x="776796" y="54102"/>
                    <a:pt x="784987" y="62277"/>
                    <a:pt x="795084" y="62277"/>
                  </a:cubicBezTo>
                  <a:cubicBezTo>
                    <a:pt x="805180" y="62277"/>
                    <a:pt x="813372" y="54102"/>
                    <a:pt x="813372" y="44012"/>
                  </a:cubicBezTo>
                  <a:cubicBezTo>
                    <a:pt x="813245" y="34100"/>
                    <a:pt x="805244" y="26078"/>
                    <a:pt x="795338" y="25938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9"/>
            <p:cNvSpPr/>
            <p:nvPr/>
          </p:nvSpPr>
          <p:spPr>
            <a:xfrm>
              <a:off x="6788222" y="1606642"/>
              <a:ext cx="679513" cy="456825"/>
            </a:xfrm>
            <a:custGeom>
              <a:avLst/>
              <a:gdLst/>
              <a:ahLst/>
              <a:cxnLst/>
              <a:rect l="l" t="t" r="r" b="b"/>
              <a:pathLst>
                <a:path w="1812035" h="1218201" extrusionOk="0">
                  <a:moveTo>
                    <a:pt x="877760" y="1218202"/>
                  </a:moveTo>
                  <a:cubicBezTo>
                    <a:pt x="1373442" y="1218202"/>
                    <a:pt x="1576959" y="444118"/>
                    <a:pt x="1812036" y="0"/>
                  </a:cubicBezTo>
                  <a:lnTo>
                    <a:pt x="0" y="0"/>
                  </a:lnTo>
                  <a:cubicBezTo>
                    <a:pt x="243967" y="601269"/>
                    <a:pt x="522922" y="1218202"/>
                    <a:pt x="877760" y="1218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9"/>
            <p:cNvSpPr/>
            <p:nvPr/>
          </p:nvSpPr>
          <p:spPr>
            <a:xfrm>
              <a:off x="6308923" y="1183542"/>
              <a:ext cx="479298" cy="423103"/>
            </a:xfrm>
            <a:custGeom>
              <a:avLst/>
              <a:gdLst/>
              <a:ahLst/>
              <a:cxnLst/>
              <a:rect l="l" t="t" r="r" b="b"/>
              <a:pathLst>
                <a:path w="1278128" h="1128274" extrusionOk="0">
                  <a:moveTo>
                    <a:pt x="641922" y="0"/>
                  </a:moveTo>
                  <a:cubicBezTo>
                    <a:pt x="371729" y="0"/>
                    <a:pt x="243142" y="659994"/>
                    <a:pt x="0" y="1128275"/>
                  </a:cubicBezTo>
                  <a:lnTo>
                    <a:pt x="1278128" y="1128275"/>
                  </a:lnTo>
                  <a:cubicBezTo>
                    <a:pt x="1046290" y="557066"/>
                    <a:pt x="845947" y="0"/>
                    <a:pt x="641922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9"/>
            <p:cNvSpPr/>
            <p:nvPr/>
          </p:nvSpPr>
          <p:spPr>
            <a:xfrm>
              <a:off x="7467735" y="1492704"/>
              <a:ext cx="265033" cy="113939"/>
            </a:xfrm>
            <a:custGeom>
              <a:avLst/>
              <a:gdLst/>
              <a:ahLst/>
              <a:cxnLst/>
              <a:rect l="l" t="t" r="r" b="b"/>
              <a:pathLst>
                <a:path w="706755" h="303837" extrusionOk="0">
                  <a:moveTo>
                    <a:pt x="320167" y="0"/>
                  </a:moveTo>
                  <a:cubicBezTo>
                    <a:pt x="194310" y="0"/>
                    <a:pt x="94615" y="125251"/>
                    <a:pt x="0" y="303837"/>
                  </a:cubicBezTo>
                  <a:lnTo>
                    <a:pt x="706755" y="303837"/>
                  </a:lnTo>
                  <a:cubicBezTo>
                    <a:pt x="594932" y="135335"/>
                    <a:pt x="483933" y="0"/>
                    <a:pt x="320167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9"/>
            <p:cNvSpPr/>
            <p:nvPr/>
          </p:nvSpPr>
          <p:spPr>
            <a:xfrm>
              <a:off x="8954159" y="1606642"/>
              <a:ext cx="189405" cy="242741"/>
            </a:xfrm>
            <a:custGeom>
              <a:avLst/>
              <a:gdLst/>
              <a:ahLst/>
              <a:cxnLst/>
              <a:rect l="l" t="t" r="r" b="b"/>
              <a:pathLst>
                <a:path w="505079" h="647310" extrusionOk="0">
                  <a:moveTo>
                    <a:pt x="0" y="0"/>
                  </a:moveTo>
                  <a:cubicBezTo>
                    <a:pt x="127000" y="368460"/>
                    <a:pt x="278765" y="644013"/>
                    <a:pt x="505079" y="647310"/>
                  </a:cubicBezTo>
                  <a:lnTo>
                    <a:pt x="505079" y="0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9"/>
            <p:cNvSpPr/>
            <p:nvPr/>
          </p:nvSpPr>
          <p:spPr>
            <a:xfrm>
              <a:off x="5519015" y="1249917"/>
              <a:ext cx="397002" cy="356728"/>
            </a:xfrm>
            <a:custGeom>
              <a:avLst/>
              <a:gdLst/>
              <a:ahLst/>
              <a:cxnLst/>
              <a:rect l="l" t="t" r="r" b="b"/>
              <a:pathLst>
                <a:path w="1058671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058672" y="951274"/>
                  </a:lnTo>
                  <a:cubicBezTo>
                    <a:pt x="920623" y="672805"/>
                    <a:pt x="806005" y="314808"/>
                    <a:pt x="664654" y="17313"/>
                  </a:cubicBezTo>
                  <a:cubicBezTo>
                    <a:pt x="639312" y="6075"/>
                    <a:pt x="611924" y="184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9"/>
            <p:cNvSpPr/>
            <p:nvPr/>
          </p:nvSpPr>
          <p:spPr>
            <a:xfrm>
              <a:off x="7215942" y="1606642"/>
              <a:ext cx="470225" cy="214036"/>
            </a:xfrm>
            <a:custGeom>
              <a:avLst/>
              <a:gdLst/>
              <a:ahLst/>
              <a:cxnLst/>
              <a:rect l="l" t="t" r="r" b="b"/>
              <a:pathLst>
                <a:path w="1253934" h="570764" extrusionOk="0">
                  <a:moveTo>
                    <a:pt x="569913" y="570765"/>
                  </a:moveTo>
                  <a:cubicBezTo>
                    <a:pt x="852488" y="570765"/>
                    <a:pt x="1068959" y="318106"/>
                    <a:pt x="1253934" y="0"/>
                  </a:cubicBezTo>
                  <a:lnTo>
                    <a:pt x="0" y="0"/>
                  </a:lnTo>
                  <a:cubicBezTo>
                    <a:pt x="142240" y="325336"/>
                    <a:pt x="312674" y="570765"/>
                    <a:pt x="569913" y="57076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9"/>
            <p:cNvSpPr/>
            <p:nvPr/>
          </p:nvSpPr>
          <p:spPr>
            <a:xfrm>
              <a:off x="8828810" y="1202353"/>
              <a:ext cx="314754" cy="404291"/>
            </a:xfrm>
            <a:custGeom>
              <a:avLst/>
              <a:gdLst/>
              <a:ahLst/>
              <a:cxnLst/>
              <a:rect l="l" t="t" r="r" b="b"/>
              <a:pathLst>
                <a:path w="839343" h="1078110" extrusionOk="0">
                  <a:moveTo>
                    <a:pt x="0" y="1078111"/>
                  </a:moveTo>
                  <a:lnTo>
                    <a:pt x="839343" y="1078111"/>
                  </a:lnTo>
                  <a:lnTo>
                    <a:pt x="839343" y="0"/>
                  </a:lnTo>
                  <a:cubicBezTo>
                    <a:pt x="537274" y="5898"/>
                    <a:pt x="328867" y="647881"/>
                    <a:pt x="0" y="1078111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9"/>
            <p:cNvSpPr/>
            <p:nvPr/>
          </p:nvSpPr>
          <p:spPr>
            <a:xfrm>
              <a:off x="6509901" y="1012171"/>
              <a:ext cx="699230" cy="594522"/>
            </a:xfrm>
            <a:custGeom>
              <a:avLst/>
              <a:gdLst/>
              <a:ahLst/>
              <a:cxnLst/>
              <a:rect l="l" t="t" r="r" b="b"/>
              <a:pathLst>
                <a:path w="1864614" h="1585393" extrusionOk="0">
                  <a:moveTo>
                    <a:pt x="215900" y="962880"/>
                  </a:moveTo>
                  <a:lnTo>
                    <a:pt x="839153" y="1585267"/>
                  </a:lnTo>
                  <a:lnTo>
                    <a:pt x="866648" y="1585267"/>
                  </a:lnTo>
                  <a:lnTo>
                    <a:pt x="223329" y="942523"/>
                  </a:lnTo>
                  <a:close/>
                  <a:moveTo>
                    <a:pt x="194754" y="1023761"/>
                  </a:moveTo>
                  <a:lnTo>
                    <a:pt x="757047" y="1585267"/>
                  </a:lnTo>
                  <a:lnTo>
                    <a:pt x="784542" y="1585267"/>
                  </a:lnTo>
                  <a:lnTo>
                    <a:pt x="201866" y="1003341"/>
                  </a:lnTo>
                  <a:cubicBezTo>
                    <a:pt x="199771" y="1010190"/>
                    <a:pt x="197358" y="1016976"/>
                    <a:pt x="195009" y="1023761"/>
                  </a:cubicBezTo>
                  <a:close/>
                  <a:moveTo>
                    <a:pt x="173990" y="1084833"/>
                  </a:moveTo>
                  <a:lnTo>
                    <a:pt x="675132" y="1585267"/>
                  </a:lnTo>
                  <a:lnTo>
                    <a:pt x="702691" y="1585267"/>
                  </a:lnTo>
                  <a:lnTo>
                    <a:pt x="181039" y="1064349"/>
                  </a:lnTo>
                  <a:close/>
                  <a:moveTo>
                    <a:pt x="259143" y="841751"/>
                  </a:moveTo>
                  <a:lnTo>
                    <a:pt x="1003681" y="1585267"/>
                  </a:lnTo>
                  <a:lnTo>
                    <a:pt x="1031177" y="1585267"/>
                  </a:lnTo>
                  <a:lnTo>
                    <a:pt x="266700" y="821584"/>
                  </a:lnTo>
                  <a:close/>
                  <a:moveTo>
                    <a:pt x="237490" y="902188"/>
                  </a:moveTo>
                  <a:lnTo>
                    <a:pt x="921512" y="1585267"/>
                  </a:lnTo>
                  <a:lnTo>
                    <a:pt x="949071" y="1585267"/>
                  </a:lnTo>
                  <a:lnTo>
                    <a:pt x="244729" y="881895"/>
                  </a:lnTo>
                  <a:close/>
                  <a:moveTo>
                    <a:pt x="303657" y="722207"/>
                  </a:moveTo>
                  <a:lnTo>
                    <a:pt x="1167892" y="1585267"/>
                  </a:lnTo>
                  <a:lnTo>
                    <a:pt x="1195451" y="1585267"/>
                  </a:lnTo>
                  <a:lnTo>
                    <a:pt x="311150" y="702358"/>
                  </a:lnTo>
                  <a:cubicBezTo>
                    <a:pt x="308801" y="708953"/>
                    <a:pt x="306260" y="715549"/>
                    <a:pt x="303657" y="722207"/>
                  </a:cubicBezTo>
                  <a:close/>
                  <a:moveTo>
                    <a:pt x="281178" y="781757"/>
                  </a:moveTo>
                  <a:lnTo>
                    <a:pt x="1085850" y="1585267"/>
                  </a:lnTo>
                  <a:lnTo>
                    <a:pt x="1113346" y="1585267"/>
                  </a:lnTo>
                  <a:lnTo>
                    <a:pt x="288671" y="761717"/>
                  </a:lnTo>
                  <a:cubicBezTo>
                    <a:pt x="286131" y="768376"/>
                    <a:pt x="283654" y="775035"/>
                    <a:pt x="281178" y="781757"/>
                  </a:cubicBezTo>
                  <a:close/>
                  <a:moveTo>
                    <a:pt x="45657" y="1448727"/>
                  </a:moveTo>
                  <a:lnTo>
                    <a:pt x="182372" y="1585267"/>
                  </a:lnTo>
                  <a:lnTo>
                    <a:pt x="209867" y="1585267"/>
                  </a:lnTo>
                  <a:lnTo>
                    <a:pt x="53086" y="1428687"/>
                  </a:lnTo>
                  <a:close/>
                  <a:moveTo>
                    <a:pt x="23051" y="1508150"/>
                  </a:moveTo>
                  <a:lnTo>
                    <a:pt x="100266" y="1585267"/>
                  </a:lnTo>
                  <a:lnTo>
                    <a:pt x="127762" y="1585267"/>
                  </a:lnTo>
                  <a:lnTo>
                    <a:pt x="30671" y="1488300"/>
                  </a:lnTo>
                  <a:close/>
                  <a:moveTo>
                    <a:pt x="67501" y="1388797"/>
                  </a:moveTo>
                  <a:lnTo>
                    <a:pt x="264351" y="1585394"/>
                  </a:lnTo>
                  <a:lnTo>
                    <a:pt x="292100" y="1585394"/>
                  </a:lnTo>
                  <a:lnTo>
                    <a:pt x="75121" y="1368757"/>
                  </a:lnTo>
                  <a:close/>
                  <a:moveTo>
                    <a:pt x="326517" y="663228"/>
                  </a:moveTo>
                  <a:lnTo>
                    <a:pt x="1249807" y="1585267"/>
                  </a:lnTo>
                  <a:lnTo>
                    <a:pt x="1277303" y="1585267"/>
                  </a:lnTo>
                  <a:lnTo>
                    <a:pt x="334709" y="643632"/>
                  </a:lnTo>
                  <a:cubicBezTo>
                    <a:pt x="332041" y="650164"/>
                    <a:pt x="329374" y="656696"/>
                    <a:pt x="326771" y="663228"/>
                  </a:cubicBezTo>
                  <a:close/>
                  <a:moveTo>
                    <a:pt x="153035" y="1145905"/>
                  </a:moveTo>
                  <a:lnTo>
                    <a:pt x="593027" y="1585267"/>
                  </a:lnTo>
                  <a:lnTo>
                    <a:pt x="620522" y="1585267"/>
                  </a:lnTo>
                  <a:lnTo>
                    <a:pt x="160084" y="1125421"/>
                  </a:lnTo>
                  <a:close/>
                  <a:moveTo>
                    <a:pt x="0" y="1566812"/>
                  </a:moveTo>
                  <a:lnTo>
                    <a:pt x="18288" y="1585077"/>
                  </a:lnTo>
                  <a:lnTo>
                    <a:pt x="45847" y="1585077"/>
                  </a:lnTo>
                  <a:lnTo>
                    <a:pt x="7747" y="1547026"/>
                  </a:lnTo>
                  <a:cubicBezTo>
                    <a:pt x="5080" y="1554128"/>
                    <a:pt x="2413" y="1560470"/>
                    <a:pt x="0" y="1566812"/>
                  </a:cubicBezTo>
                  <a:close/>
                  <a:moveTo>
                    <a:pt x="132207" y="1206723"/>
                  </a:moveTo>
                  <a:lnTo>
                    <a:pt x="511111" y="1585077"/>
                  </a:lnTo>
                  <a:lnTo>
                    <a:pt x="538607" y="1585077"/>
                  </a:lnTo>
                  <a:lnTo>
                    <a:pt x="139065" y="1186302"/>
                  </a:lnTo>
                  <a:close/>
                  <a:moveTo>
                    <a:pt x="110998" y="1267605"/>
                  </a:moveTo>
                  <a:lnTo>
                    <a:pt x="428942" y="1585077"/>
                  </a:lnTo>
                  <a:lnTo>
                    <a:pt x="456438" y="1585077"/>
                  </a:lnTo>
                  <a:lnTo>
                    <a:pt x="118110" y="1247184"/>
                  </a:lnTo>
                  <a:cubicBezTo>
                    <a:pt x="115570" y="1254223"/>
                    <a:pt x="113221" y="1261009"/>
                    <a:pt x="110808" y="1267795"/>
                  </a:cubicBezTo>
                  <a:close/>
                  <a:moveTo>
                    <a:pt x="89662" y="1328233"/>
                  </a:moveTo>
                  <a:lnTo>
                    <a:pt x="346837" y="1585077"/>
                  </a:lnTo>
                  <a:lnTo>
                    <a:pt x="374333" y="1585077"/>
                  </a:lnTo>
                  <a:lnTo>
                    <a:pt x="96838" y="1307939"/>
                  </a:lnTo>
                  <a:cubicBezTo>
                    <a:pt x="94234" y="1314915"/>
                    <a:pt x="91884" y="1321701"/>
                    <a:pt x="89472" y="1328423"/>
                  </a:cubicBezTo>
                  <a:close/>
                  <a:moveTo>
                    <a:pt x="1792922" y="1361400"/>
                  </a:moveTo>
                  <a:lnTo>
                    <a:pt x="599122" y="169137"/>
                  </a:lnTo>
                  <a:cubicBezTo>
                    <a:pt x="594868" y="173956"/>
                    <a:pt x="590614" y="178966"/>
                    <a:pt x="586422" y="183976"/>
                  </a:cubicBezTo>
                  <a:lnTo>
                    <a:pt x="1809750" y="1405920"/>
                  </a:lnTo>
                  <a:cubicBezTo>
                    <a:pt x="1804035" y="1391251"/>
                    <a:pt x="1798383" y="1376475"/>
                    <a:pt x="1792732" y="1361591"/>
                  </a:cubicBezTo>
                  <a:close/>
                  <a:moveTo>
                    <a:pt x="1608772" y="849171"/>
                  </a:moveTo>
                  <a:lnTo>
                    <a:pt x="785876" y="27967"/>
                  </a:lnTo>
                  <a:cubicBezTo>
                    <a:pt x="779526" y="30631"/>
                    <a:pt x="773176" y="33421"/>
                    <a:pt x="766826" y="36402"/>
                  </a:cubicBezTo>
                  <a:lnTo>
                    <a:pt x="1624076" y="892549"/>
                  </a:lnTo>
                  <a:close/>
                  <a:moveTo>
                    <a:pt x="1745488" y="1231837"/>
                  </a:moveTo>
                  <a:lnTo>
                    <a:pt x="638873" y="127217"/>
                  </a:lnTo>
                  <a:cubicBezTo>
                    <a:pt x="634238" y="131720"/>
                    <a:pt x="629603" y="136222"/>
                    <a:pt x="625030" y="140915"/>
                  </a:cubicBezTo>
                  <a:lnTo>
                    <a:pt x="1760728" y="1275088"/>
                  </a:lnTo>
                  <a:close/>
                  <a:moveTo>
                    <a:pt x="1700149" y="1104493"/>
                  </a:moveTo>
                  <a:lnTo>
                    <a:pt x="682689" y="89166"/>
                  </a:lnTo>
                  <a:cubicBezTo>
                    <a:pt x="677609" y="93161"/>
                    <a:pt x="672528" y="97347"/>
                    <a:pt x="667512" y="101533"/>
                  </a:cubicBezTo>
                  <a:lnTo>
                    <a:pt x="1714818" y="1147490"/>
                  </a:lnTo>
                  <a:close/>
                  <a:moveTo>
                    <a:pt x="1558734" y="717197"/>
                  </a:moveTo>
                  <a:lnTo>
                    <a:pt x="848423" y="8435"/>
                  </a:lnTo>
                  <a:cubicBezTo>
                    <a:pt x="841058" y="10020"/>
                    <a:pt x="833691" y="11859"/>
                    <a:pt x="826453" y="13952"/>
                  </a:cubicBezTo>
                  <a:lnTo>
                    <a:pt x="1575753" y="762288"/>
                  </a:lnTo>
                  <a:cubicBezTo>
                    <a:pt x="1569974" y="747239"/>
                    <a:pt x="1564132" y="732272"/>
                    <a:pt x="1558354" y="717388"/>
                  </a:cubicBezTo>
                  <a:close/>
                  <a:moveTo>
                    <a:pt x="1655128" y="977593"/>
                  </a:moveTo>
                  <a:lnTo>
                    <a:pt x="731266" y="55491"/>
                  </a:lnTo>
                  <a:cubicBezTo>
                    <a:pt x="725615" y="58852"/>
                    <a:pt x="719963" y="62404"/>
                    <a:pt x="714375" y="66082"/>
                  </a:cubicBezTo>
                  <a:lnTo>
                    <a:pt x="1670050" y="1020337"/>
                  </a:lnTo>
                  <a:cubicBezTo>
                    <a:pt x="1664843" y="1006131"/>
                    <a:pt x="1659827" y="991925"/>
                    <a:pt x="1654746" y="977783"/>
                  </a:cubicBezTo>
                  <a:close/>
                  <a:moveTo>
                    <a:pt x="1289876" y="202621"/>
                  </a:moveTo>
                  <a:lnTo>
                    <a:pt x="1173035" y="85995"/>
                  </a:lnTo>
                  <a:cubicBezTo>
                    <a:pt x="1150029" y="68341"/>
                    <a:pt x="1125385" y="52924"/>
                    <a:pt x="1099439" y="39954"/>
                  </a:cubicBezTo>
                  <a:lnTo>
                    <a:pt x="1356423" y="296544"/>
                  </a:lnTo>
                  <a:cubicBezTo>
                    <a:pt x="1335786" y="264142"/>
                    <a:pt x="1313434" y="232854"/>
                    <a:pt x="1289495" y="202812"/>
                  </a:cubicBezTo>
                  <a:close/>
                  <a:moveTo>
                    <a:pt x="1501457" y="577994"/>
                  </a:moveTo>
                  <a:lnTo>
                    <a:pt x="922147" y="0"/>
                  </a:lnTo>
                  <a:cubicBezTo>
                    <a:pt x="913321" y="0"/>
                    <a:pt x="904558" y="634"/>
                    <a:pt x="895922" y="1332"/>
                  </a:cubicBezTo>
                  <a:lnTo>
                    <a:pt x="1521396" y="625938"/>
                  </a:lnTo>
                  <a:cubicBezTo>
                    <a:pt x="1514666" y="609894"/>
                    <a:pt x="1507934" y="593912"/>
                    <a:pt x="1501077" y="578185"/>
                  </a:cubicBezTo>
                  <a:close/>
                  <a:moveTo>
                    <a:pt x="1428496" y="423127"/>
                  </a:moveTo>
                  <a:lnTo>
                    <a:pt x="1013841" y="9576"/>
                  </a:lnTo>
                  <a:cubicBezTo>
                    <a:pt x="1002792" y="7039"/>
                    <a:pt x="991597" y="4926"/>
                    <a:pt x="980250" y="3234"/>
                  </a:cubicBezTo>
                  <a:lnTo>
                    <a:pt x="1455293" y="477667"/>
                  </a:lnTo>
                  <a:cubicBezTo>
                    <a:pt x="1446340" y="459275"/>
                    <a:pt x="1437322" y="441157"/>
                    <a:pt x="1428115" y="423317"/>
                  </a:cubicBezTo>
                  <a:close/>
                  <a:moveTo>
                    <a:pt x="456057" y="381651"/>
                  </a:moveTo>
                  <a:lnTo>
                    <a:pt x="1661033" y="1585077"/>
                  </a:lnTo>
                  <a:lnTo>
                    <a:pt x="1688592" y="1585077"/>
                  </a:lnTo>
                  <a:lnTo>
                    <a:pt x="465455" y="364084"/>
                  </a:lnTo>
                  <a:cubicBezTo>
                    <a:pt x="462153" y="369982"/>
                    <a:pt x="458915" y="375880"/>
                    <a:pt x="455676" y="381842"/>
                  </a:cubicBezTo>
                  <a:close/>
                  <a:moveTo>
                    <a:pt x="427990" y="435620"/>
                  </a:moveTo>
                  <a:lnTo>
                    <a:pt x="1578928" y="1585077"/>
                  </a:lnTo>
                  <a:lnTo>
                    <a:pt x="1606423" y="1585077"/>
                  </a:lnTo>
                  <a:lnTo>
                    <a:pt x="436880" y="417609"/>
                  </a:lnTo>
                  <a:cubicBezTo>
                    <a:pt x="433769" y="423634"/>
                    <a:pt x="430657" y="429659"/>
                    <a:pt x="427609" y="435810"/>
                  </a:cubicBezTo>
                  <a:close/>
                  <a:moveTo>
                    <a:pt x="1845564" y="1495847"/>
                  </a:moveTo>
                  <a:lnTo>
                    <a:pt x="561911" y="214354"/>
                  </a:lnTo>
                  <a:cubicBezTo>
                    <a:pt x="557975" y="219554"/>
                    <a:pt x="554101" y="224881"/>
                    <a:pt x="550164" y="230145"/>
                  </a:cubicBezTo>
                  <a:lnTo>
                    <a:pt x="1864614" y="1542904"/>
                  </a:lnTo>
                  <a:cubicBezTo>
                    <a:pt x="1858137" y="1527429"/>
                    <a:pt x="1851660" y="1511828"/>
                    <a:pt x="1845183" y="1496037"/>
                  </a:cubicBezTo>
                  <a:close/>
                  <a:moveTo>
                    <a:pt x="375222" y="547553"/>
                  </a:moveTo>
                  <a:lnTo>
                    <a:pt x="1414272" y="1585267"/>
                  </a:lnTo>
                  <a:lnTo>
                    <a:pt x="1441831" y="1585267"/>
                  </a:lnTo>
                  <a:lnTo>
                    <a:pt x="383730" y="528528"/>
                  </a:lnTo>
                  <a:cubicBezTo>
                    <a:pt x="381000" y="534870"/>
                    <a:pt x="378016" y="541148"/>
                    <a:pt x="375222" y="547553"/>
                  </a:cubicBezTo>
                  <a:close/>
                  <a:moveTo>
                    <a:pt x="400622" y="491111"/>
                  </a:moveTo>
                  <a:lnTo>
                    <a:pt x="1496251" y="1585267"/>
                  </a:lnTo>
                  <a:lnTo>
                    <a:pt x="1524000" y="1585267"/>
                  </a:lnTo>
                  <a:lnTo>
                    <a:pt x="409702" y="472466"/>
                  </a:lnTo>
                  <a:close/>
                  <a:moveTo>
                    <a:pt x="516509" y="278723"/>
                  </a:moveTo>
                  <a:lnTo>
                    <a:pt x="1824609" y="1585140"/>
                  </a:lnTo>
                  <a:lnTo>
                    <a:pt x="1852105" y="1585140"/>
                  </a:lnTo>
                  <a:lnTo>
                    <a:pt x="527685" y="262235"/>
                  </a:lnTo>
                  <a:cubicBezTo>
                    <a:pt x="524002" y="267689"/>
                    <a:pt x="520319" y="273079"/>
                    <a:pt x="516699" y="278723"/>
                  </a:cubicBezTo>
                  <a:close/>
                  <a:moveTo>
                    <a:pt x="484759" y="329458"/>
                  </a:moveTo>
                  <a:lnTo>
                    <a:pt x="1742059" y="1585140"/>
                  </a:lnTo>
                  <a:lnTo>
                    <a:pt x="1769555" y="1585140"/>
                  </a:lnTo>
                  <a:lnTo>
                    <a:pt x="495617" y="312208"/>
                  </a:lnTo>
                  <a:cubicBezTo>
                    <a:pt x="492125" y="317916"/>
                    <a:pt x="488950" y="323814"/>
                    <a:pt x="485267" y="329395"/>
                  </a:cubicBezTo>
                  <a:close/>
                  <a:moveTo>
                    <a:pt x="350076" y="605010"/>
                  </a:moveTo>
                  <a:lnTo>
                    <a:pt x="1331659" y="1585330"/>
                  </a:lnTo>
                  <a:lnTo>
                    <a:pt x="1359154" y="1585330"/>
                  </a:lnTo>
                  <a:lnTo>
                    <a:pt x="358775" y="585668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9"/>
            <p:cNvSpPr/>
            <p:nvPr/>
          </p:nvSpPr>
          <p:spPr>
            <a:xfrm>
              <a:off x="7686167" y="1131008"/>
              <a:ext cx="683038" cy="475637"/>
            </a:xfrm>
            <a:custGeom>
              <a:avLst/>
              <a:gdLst/>
              <a:ahLst/>
              <a:cxnLst/>
              <a:rect l="l" t="t" r="r" b="b"/>
              <a:pathLst>
                <a:path w="1821434" h="1268365" extrusionOk="0">
                  <a:moveTo>
                    <a:pt x="840804" y="0"/>
                  </a:moveTo>
                  <a:cubicBezTo>
                    <a:pt x="537718" y="0"/>
                    <a:pt x="314134" y="728422"/>
                    <a:pt x="0" y="1268366"/>
                  </a:cubicBezTo>
                  <a:lnTo>
                    <a:pt x="1821435" y="1268366"/>
                  </a:lnTo>
                  <a:cubicBezTo>
                    <a:pt x="1438784" y="781440"/>
                    <a:pt x="1172337" y="0"/>
                    <a:pt x="840804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9"/>
            <p:cNvSpPr/>
            <p:nvPr/>
          </p:nvSpPr>
          <p:spPr>
            <a:xfrm>
              <a:off x="8243403" y="898161"/>
              <a:ext cx="710732" cy="708485"/>
            </a:xfrm>
            <a:custGeom>
              <a:avLst/>
              <a:gdLst/>
              <a:ahLst/>
              <a:cxnLst/>
              <a:rect l="l" t="t" r="r" b="b"/>
              <a:pathLst>
                <a:path w="1895284" h="1889294" extrusionOk="0">
                  <a:moveTo>
                    <a:pt x="878205" y="1889294"/>
                  </a:moveTo>
                  <a:lnTo>
                    <a:pt x="931735" y="1889294"/>
                  </a:lnTo>
                  <a:lnTo>
                    <a:pt x="931735" y="14333"/>
                  </a:lnTo>
                  <a:cubicBezTo>
                    <a:pt x="913194" y="20420"/>
                    <a:pt x="895286" y="28190"/>
                    <a:pt x="878205" y="37544"/>
                  </a:cubicBezTo>
                  <a:close/>
                  <a:moveTo>
                    <a:pt x="607695" y="1889294"/>
                  </a:moveTo>
                  <a:lnTo>
                    <a:pt x="661226" y="1889294"/>
                  </a:lnTo>
                  <a:lnTo>
                    <a:pt x="661226" y="256971"/>
                  </a:lnTo>
                  <a:cubicBezTo>
                    <a:pt x="643065" y="284241"/>
                    <a:pt x="625221" y="313223"/>
                    <a:pt x="607695" y="343917"/>
                  </a:cubicBezTo>
                  <a:close/>
                  <a:moveTo>
                    <a:pt x="427419" y="1889294"/>
                  </a:moveTo>
                  <a:lnTo>
                    <a:pt x="480885" y="1889294"/>
                  </a:lnTo>
                  <a:lnTo>
                    <a:pt x="480885" y="601903"/>
                  </a:lnTo>
                  <a:cubicBezTo>
                    <a:pt x="462852" y="643505"/>
                    <a:pt x="445009" y="686357"/>
                    <a:pt x="427419" y="730452"/>
                  </a:cubicBezTo>
                  <a:close/>
                  <a:moveTo>
                    <a:pt x="697865" y="1889294"/>
                  </a:moveTo>
                  <a:lnTo>
                    <a:pt x="751396" y="1889294"/>
                  </a:lnTo>
                  <a:lnTo>
                    <a:pt x="751396" y="140281"/>
                  </a:lnTo>
                  <a:cubicBezTo>
                    <a:pt x="733171" y="160068"/>
                    <a:pt x="715328" y="181651"/>
                    <a:pt x="697865" y="205031"/>
                  </a:cubicBezTo>
                  <a:close/>
                  <a:moveTo>
                    <a:pt x="517525" y="1889294"/>
                  </a:moveTo>
                  <a:lnTo>
                    <a:pt x="571056" y="1889294"/>
                  </a:lnTo>
                  <a:lnTo>
                    <a:pt x="571056" y="411141"/>
                  </a:lnTo>
                  <a:cubicBezTo>
                    <a:pt x="552895" y="445894"/>
                    <a:pt x="535115" y="482296"/>
                    <a:pt x="517525" y="520030"/>
                  </a:cubicBezTo>
                  <a:close/>
                  <a:moveTo>
                    <a:pt x="66675" y="1889294"/>
                  </a:moveTo>
                  <a:lnTo>
                    <a:pt x="120206" y="1889294"/>
                  </a:lnTo>
                  <a:lnTo>
                    <a:pt x="120206" y="1579813"/>
                  </a:lnTo>
                  <a:cubicBezTo>
                    <a:pt x="102489" y="1628309"/>
                    <a:pt x="84646" y="1676037"/>
                    <a:pt x="66675" y="1723011"/>
                  </a:cubicBezTo>
                  <a:close/>
                  <a:moveTo>
                    <a:pt x="30035" y="1889294"/>
                  </a:moveTo>
                  <a:lnTo>
                    <a:pt x="30035" y="1816363"/>
                  </a:lnTo>
                  <a:cubicBezTo>
                    <a:pt x="20066" y="1841014"/>
                    <a:pt x="10096" y="1865322"/>
                    <a:pt x="0" y="1889294"/>
                  </a:cubicBezTo>
                  <a:close/>
                  <a:moveTo>
                    <a:pt x="247015" y="1889294"/>
                  </a:moveTo>
                  <a:lnTo>
                    <a:pt x="300482" y="1889294"/>
                  </a:lnTo>
                  <a:lnTo>
                    <a:pt x="300482" y="1069676"/>
                  </a:lnTo>
                  <a:cubicBezTo>
                    <a:pt x="282639" y="1119986"/>
                    <a:pt x="264858" y="1170721"/>
                    <a:pt x="247015" y="1221880"/>
                  </a:cubicBezTo>
                  <a:close/>
                  <a:moveTo>
                    <a:pt x="337185" y="1889294"/>
                  </a:moveTo>
                  <a:lnTo>
                    <a:pt x="390652" y="1889294"/>
                  </a:lnTo>
                  <a:lnTo>
                    <a:pt x="390652" y="823867"/>
                  </a:lnTo>
                  <a:cubicBezTo>
                    <a:pt x="372682" y="870923"/>
                    <a:pt x="354902" y="918823"/>
                    <a:pt x="337185" y="967573"/>
                  </a:cubicBezTo>
                  <a:close/>
                  <a:moveTo>
                    <a:pt x="156845" y="1889294"/>
                  </a:moveTo>
                  <a:lnTo>
                    <a:pt x="210376" y="1889294"/>
                  </a:lnTo>
                  <a:lnTo>
                    <a:pt x="210376" y="1326393"/>
                  </a:lnTo>
                  <a:cubicBezTo>
                    <a:pt x="192532" y="1377128"/>
                    <a:pt x="174689" y="1427691"/>
                    <a:pt x="156845" y="1478090"/>
                  </a:cubicBezTo>
                  <a:close/>
                  <a:moveTo>
                    <a:pt x="787971" y="1889294"/>
                  </a:moveTo>
                  <a:lnTo>
                    <a:pt x="841502" y="1889294"/>
                  </a:lnTo>
                  <a:lnTo>
                    <a:pt x="841502" y="60184"/>
                  </a:lnTo>
                  <a:cubicBezTo>
                    <a:pt x="822643" y="73317"/>
                    <a:pt x="804799" y="87748"/>
                    <a:pt x="787971" y="103372"/>
                  </a:cubicBezTo>
                  <a:close/>
                  <a:moveTo>
                    <a:pt x="1501902" y="1889294"/>
                  </a:moveTo>
                  <a:lnTo>
                    <a:pt x="1555369" y="1889294"/>
                  </a:lnTo>
                  <a:lnTo>
                    <a:pt x="1555369" y="725442"/>
                  </a:lnTo>
                  <a:cubicBezTo>
                    <a:pt x="1538033" y="671917"/>
                    <a:pt x="1520254" y="620041"/>
                    <a:pt x="1501902" y="570194"/>
                  </a:cubicBezTo>
                  <a:close/>
                  <a:moveTo>
                    <a:pt x="1592008" y="1889294"/>
                  </a:moveTo>
                  <a:lnTo>
                    <a:pt x="1645539" y="1889294"/>
                  </a:lnTo>
                  <a:lnTo>
                    <a:pt x="1645539" y="1026298"/>
                  </a:lnTo>
                  <a:cubicBezTo>
                    <a:pt x="1628013" y="964021"/>
                    <a:pt x="1610234" y="902569"/>
                    <a:pt x="1592008" y="842385"/>
                  </a:cubicBezTo>
                  <a:close/>
                  <a:moveTo>
                    <a:pt x="1682179" y="1889294"/>
                  </a:moveTo>
                  <a:lnTo>
                    <a:pt x="1735709" y="1889294"/>
                  </a:lnTo>
                  <a:lnTo>
                    <a:pt x="1735709" y="1353980"/>
                  </a:lnTo>
                  <a:cubicBezTo>
                    <a:pt x="1717866" y="1288786"/>
                    <a:pt x="1700085" y="1223339"/>
                    <a:pt x="1682179" y="1158272"/>
                  </a:cubicBezTo>
                  <a:close/>
                  <a:moveTo>
                    <a:pt x="1862519" y="1790425"/>
                  </a:moveTo>
                  <a:lnTo>
                    <a:pt x="1862519" y="1889294"/>
                  </a:lnTo>
                  <a:lnTo>
                    <a:pt x="1895284" y="1889294"/>
                  </a:lnTo>
                  <a:cubicBezTo>
                    <a:pt x="1884235" y="1856995"/>
                    <a:pt x="1873314" y="1824037"/>
                    <a:pt x="1862582" y="1790425"/>
                  </a:cubicBezTo>
                  <a:close/>
                  <a:moveTo>
                    <a:pt x="1772348" y="1889294"/>
                  </a:moveTo>
                  <a:lnTo>
                    <a:pt x="1825879" y="1889294"/>
                  </a:lnTo>
                  <a:lnTo>
                    <a:pt x="1825879" y="1671833"/>
                  </a:lnTo>
                  <a:cubicBezTo>
                    <a:pt x="1807718" y="1611205"/>
                    <a:pt x="1789938" y="1549245"/>
                    <a:pt x="1772348" y="1486525"/>
                  </a:cubicBezTo>
                  <a:close/>
                  <a:moveTo>
                    <a:pt x="968375" y="4883"/>
                  </a:moveTo>
                  <a:lnTo>
                    <a:pt x="968375" y="1889294"/>
                  </a:lnTo>
                  <a:lnTo>
                    <a:pt x="1021842" y="1889294"/>
                  </a:lnTo>
                  <a:lnTo>
                    <a:pt x="1021842" y="0"/>
                  </a:lnTo>
                  <a:lnTo>
                    <a:pt x="1020191" y="0"/>
                  </a:lnTo>
                  <a:cubicBezTo>
                    <a:pt x="1002792" y="-8"/>
                    <a:pt x="985457" y="1627"/>
                    <a:pt x="968375" y="4883"/>
                  </a:cubicBezTo>
                  <a:close/>
                  <a:moveTo>
                    <a:pt x="1050925" y="1889294"/>
                  </a:moveTo>
                  <a:lnTo>
                    <a:pt x="1104456" y="1889294"/>
                  </a:lnTo>
                  <a:lnTo>
                    <a:pt x="1104456" y="13318"/>
                  </a:lnTo>
                  <a:cubicBezTo>
                    <a:pt x="1087057" y="7658"/>
                    <a:pt x="1069086" y="3770"/>
                    <a:pt x="1050925" y="1712"/>
                  </a:cubicBezTo>
                  <a:close/>
                  <a:moveTo>
                    <a:pt x="1141096" y="1889294"/>
                  </a:moveTo>
                  <a:lnTo>
                    <a:pt x="1194626" y="1889294"/>
                  </a:lnTo>
                  <a:lnTo>
                    <a:pt x="1194626" y="60564"/>
                  </a:lnTo>
                  <a:cubicBezTo>
                    <a:pt x="1177862" y="48103"/>
                    <a:pt x="1159891" y="37232"/>
                    <a:pt x="1141096" y="28094"/>
                  </a:cubicBezTo>
                  <a:close/>
                  <a:moveTo>
                    <a:pt x="1321435" y="1889294"/>
                  </a:moveTo>
                  <a:lnTo>
                    <a:pt x="1374902" y="1889294"/>
                  </a:lnTo>
                  <a:lnTo>
                    <a:pt x="1374902" y="284304"/>
                  </a:lnTo>
                  <a:cubicBezTo>
                    <a:pt x="1357694" y="253187"/>
                    <a:pt x="1339850" y="224205"/>
                    <a:pt x="1321435" y="197358"/>
                  </a:cubicBezTo>
                  <a:close/>
                  <a:moveTo>
                    <a:pt x="1231265" y="90942"/>
                  </a:moveTo>
                  <a:lnTo>
                    <a:pt x="1231265" y="1889294"/>
                  </a:lnTo>
                  <a:lnTo>
                    <a:pt x="1284732" y="1889294"/>
                  </a:lnTo>
                  <a:lnTo>
                    <a:pt x="1284732" y="148335"/>
                  </a:lnTo>
                  <a:cubicBezTo>
                    <a:pt x="1268349" y="127978"/>
                    <a:pt x="1250569" y="108800"/>
                    <a:pt x="1231456" y="90942"/>
                  </a:cubicBezTo>
                  <a:close/>
                  <a:moveTo>
                    <a:pt x="1411605" y="1889294"/>
                  </a:moveTo>
                  <a:lnTo>
                    <a:pt x="1465072" y="1889294"/>
                  </a:lnTo>
                  <a:lnTo>
                    <a:pt x="1465072" y="475637"/>
                  </a:lnTo>
                  <a:cubicBezTo>
                    <a:pt x="1447800" y="433401"/>
                    <a:pt x="1430021" y="393193"/>
                    <a:pt x="1411605" y="35514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9"/>
            <p:cNvSpPr/>
            <p:nvPr/>
          </p:nvSpPr>
          <p:spPr>
            <a:xfrm>
              <a:off x="7686239" y="1569757"/>
              <a:ext cx="46601" cy="36885"/>
            </a:xfrm>
            <a:custGeom>
              <a:avLst/>
              <a:gdLst/>
              <a:ahLst/>
              <a:cxnLst/>
              <a:rect l="l" t="t" r="r" b="b"/>
              <a:pathLst>
                <a:path w="124269" h="98361" extrusionOk="0">
                  <a:moveTo>
                    <a:pt x="0" y="98362"/>
                  </a:moveTo>
                  <a:lnTo>
                    <a:pt x="124269" y="98362"/>
                  </a:lnTo>
                  <a:cubicBezTo>
                    <a:pt x="101409" y="63926"/>
                    <a:pt x="78549" y="30821"/>
                    <a:pt x="55245" y="0"/>
                  </a:cubicBezTo>
                  <a:cubicBezTo>
                    <a:pt x="37020" y="33358"/>
                    <a:pt x="18606" y="66145"/>
                    <a:pt x="0" y="9836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9"/>
            <p:cNvSpPr/>
            <p:nvPr/>
          </p:nvSpPr>
          <p:spPr>
            <a:xfrm>
              <a:off x="8369228" y="1606642"/>
              <a:ext cx="459581" cy="142691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9"/>
            <p:cNvSpPr/>
            <p:nvPr/>
          </p:nvSpPr>
          <p:spPr>
            <a:xfrm>
              <a:off x="6000837" y="1606143"/>
              <a:ext cx="506206" cy="237366"/>
            </a:xfrm>
            <a:custGeom>
              <a:avLst/>
              <a:gdLst/>
              <a:ahLst/>
              <a:cxnLst/>
              <a:rect l="l" t="t" r="r" b="b"/>
              <a:pathLst>
                <a:path w="1349883" h="632977" extrusionOk="0">
                  <a:moveTo>
                    <a:pt x="617347" y="0"/>
                  </a:moveTo>
                  <a:cubicBezTo>
                    <a:pt x="595535" y="0"/>
                    <a:pt x="577850" y="17662"/>
                    <a:pt x="577850" y="39446"/>
                  </a:cubicBezTo>
                  <a:cubicBezTo>
                    <a:pt x="577850" y="39465"/>
                    <a:pt x="577850" y="39491"/>
                    <a:pt x="577850" y="39509"/>
                  </a:cubicBezTo>
                  <a:lnTo>
                    <a:pt x="577850" y="569877"/>
                  </a:lnTo>
                  <a:cubicBezTo>
                    <a:pt x="577850" y="591661"/>
                    <a:pt x="595535" y="609323"/>
                    <a:pt x="617347" y="609323"/>
                  </a:cubicBezTo>
                  <a:cubicBezTo>
                    <a:pt x="639159" y="609323"/>
                    <a:pt x="656844" y="591661"/>
                    <a:pt x="656844" y="569877"/>
                  </a:cubicBezTo>
                  <a:lnTo>
                    <a:pt x="656844" y="39509"/>
                  </a:lnTo>
                  <a:cubicBezTo>
                    <a:pt x="656876" y="17725"/>
                    <a:pt x="639223" y="38"/>
                    <a:pt x="617411" y="0"/>
                  </a:cubicBezTo>
                  <a:cubicBezTo>
                    <a:pt x="617392" y="0"/>
                    <a:pt x="617366" y="0"/>
                    <a:pt x="617347" y="0"/>
                  </a:cubicBezTo>
                  <a:close/>
                  <a:moveTo>
                    <a:pt x="39497" y="0"/>
                  </a:moveTo>
                  <a:cubicBezTo>
                    <a:pt x="17685" y="0"/>
                    <a:pt x="0" y="17662"/>
                    <a:pt x="0" y="39446"/>
                  </a:cubicBezTo>
                  <a:cubicBezTo>
                    <a:pt x="0" y="39465"/>
                    <a:pt x="0" y="39491"/>
                    <a:pt x="0" y="39509"/>
                  </a:cubicBezTo>
                  <a:lnTo>
                    <a:pt x="0" y="69506"/>
                  </a:lnTo>
                  <a:cubicBezTo>
                    <a:pt x="0" y="91291"/>
                    <a:pt x="17685" y="108953"/>
                    <a:pt x="39497" y="108953"/>
                  </a:cubicBezTo>
                  <a:cubicBezTo>
                    <a:pt x="61309" y="108953"/>
                    <a:pt x="78994" y="91291"/>
                    <a:pt x="78994" y="69506"/>
                  </a:cubicBezTo>
                  <a:lnTo>
                    <a:pt x="78994" y="39509"/>
                  </a:lnTo>
                  <a:cubicBezTo>
                    <a:pt x="79032" y="17821"/>
                    <a:pt x="61532" y="171"/>
                    <a:pt x="39815" y="0"/>
                  </a:cubicBezTo>
                  <a:close/>
                  <a:moveTo>
                    <a:pt x="501523" y="0"/>
                  </a:moveTo>
                  <a:cubicBezTo>
                    <a:pt x="479711" y="0"/>
                    <a:pt x="462026" y="17662"/>
                    <a:pt x="462026" y="39446"/>
                  </a:cubicBezTo>
                  <a:cubicBezTo>
                    <a:pt x="462026" y="39465"/>
                    <a:pt x="462026" y="39491"/>
                    <a:pt x="462026" y="39509"/>
                  </a:cubicBezTo>
                  <a:lnTo>
                    <a:pt x="462026" y="513561"/>
                  </a:lnTo>
                  <a:cubicBezTo>
                    <a:pt x="462026" y="535345"/>
                    <a:pt x="479711" y="553007"/>
                    <a:pt x="501523" y="553007"/>
                  </a:cubicBezTo>
                  <a:cubicBezTo>
                    <a:pt x="523336" y="553007"/>
                    <a:pt x="541020" y="535345"/>
                    <a:pt x="541020" y="513561"/>
                  </a:cubicBezTo>
                  <a:lnTo>
                    <a:pt x="541020" y="39509"/>
                  </a:lnTo>
                  <a:cubicBezTo>
                    <a:pt x="541058" y="17821"/>
                    <a:pt x="523558" y="171"/>
                    <a:pt x="501841" y="0"/>
                  </a:cubicBezTo>
                  <a:close/>
                  <a:moveTo>
                    <a:pt x="386017" y="0"/>
                  </a:moveTo>
                  <a:cubicBezTo>
                    <a:pt x="364205" y="0"/>
                    <a:pt x="346520" y="17662"/>
                    <a:pt x="346520" y="39446"/>
                  </a:cubicBezTo>
                  <a:cubicBezTo>
                    <a:pt x="346520" y="39465"/>
                    <a:pt x="346520" y="39491"/>
                    <a:pt x="346520" y="39509"/>
                  </a:cubicBezTo>
                  <a:lnTo>
                    <a:pt x="346520" y="437206"/>
                  </a:lnTo>
                  <a:cubicBezTo>
                    <a:pt x="346520" y="458990"/>
                    <a:pt x="364205" y="476652"/>
                    <a:pt x="386017" y="476652"/>
                  </a:cubicBezTo>
                  <a:cubicBezTo>
                    <a:pt x="407829" y="476652"/>
                    <a:pt x="425514" y="458990"/>
                    <a:pt x="425514" y="437206"/>
                  </a:cubicBezTo>
                  <a:lnTo>
                    <a:pt x="425514" y="39509"/>
                  </a:lnTo>
                  <a:cubicBezTo>
                    <a:pt x="425552" y="17821"/>
                    <a:pt x="408051" y="171"/>
                    <a:pt x="386334" y="0"/>
                  </a:cubicBezTo>
                  <a:close/>
                  <a:moveTo>
                    <a:pt x="155004" y="0"/>
                  </a:moveTo>
                  <a:cubicBezTo>
                    <a:pt x="133191" y="0"/>
                    <a:pt x="115507" y="17662"/>
                    <a:pt x="115507" y="39446"/>
                  </a:cubicBezTo>
                  <a:cubicBezTo>
                    <a:pt x="115507" y="39465"/>
                    <a:pt x="115507" y="39491"/>
                    <a:pt x="115507" y="39509"/>
                  </a:cubicBezTo>
                  <a:lnTo>
                    <a:pt x="115507" y="171356"/>
                  </a:lnTo>
                  <a:cubicBezTo>
                    <a:pt x="115507" y="193140"/>
                    <a:pt x="133191" y="210802"/>
                    <a:pt x="155004" y="210802"/>
                  </a:cubicBezTo>
                  <a:cubicBezTo>
                    <a:pt x="176816" y="210802"/>
                    <a:pt x="194501" y="193140"/>
                    <a:pt x="194501" y="171356"/>
                  </a:cubicBezTo>
                  <a:lnTo>
                    <a:pt x="194501" y="39509"/>
                  </a:lnTo>
                  <a:cubicBezTo>
                    <a:pt x="194539" y="17821"/>
                    <a:pt x="177038" y="171"/>
                    <a:pt x="155321" y="0"/>
                  </a:cubicBezTo>
                  <a:close/>
                  <a:moveTo>
                    <a:pt x="270510" y="0"/>
                  </a:moveTo>
                  <a:cubicBezTo>
                    <a:pt x="248698" y="0"/>
                    <a:pt x="231013" y="17662"/>
                    <a:pt x="231013" y="39446"/>
                  </a:cubicBezTo>
                  <a:cubicBezTo>
                    <a:pt x="231013" y="39465"/>
                    <a:pt x="231013" y="39491"/>
                    <a:pt x="231013" y="39509"/>
                  </a:cubicBezTo>
                  <a:lnTo>
                    <a:pt x="231013" y="322355"/>
                  </a:lnTo>
                  <a:cubicBezTo>
                    <a:pt x="231013" y="344139"/>
                    <a:pt x="248698" y="361801"/>
                    <a:pt x="270510" y="361801"/>
                  </a:cubicBezTo>
                  <a:cubicBezTo>
                    <a:pt x="292322" y="361801"/>
                    <a:pt x="310007" y="344139"/>
                    <a:pt x="310007" y="322355"/>
                  </a:cubicBezTo>
                  <a:lnTo>
                    <a:pt x="310007" y="39509"/>
                  </a:lnTo>
                  <a:cubicBezTo>
                    <a:pt x="310045" y="17821"/>
                    <a:pt x="292545" y="171"/>
                    <a:pt x="270828" y="0"/>
                  </a:cubicBezTo>
                  <a:close/>
                  <a:moveTo>
                    <a:pt x="848360" y="0"/>
                  </a:moveTo>
                  <a:cubicBezTo>
                    <a:pt x="826548" y="0"/>
                    <a:pt x="808863" y="17662"/>
                    <a:pt x="808863" y="39446"/>
                  </a:cubicBezTo>
                  <a:cubicBezTo>
                    <a:pt x="808863" y="39465"/>
                    <a:pt x="808863" y="39491"/>
                    <a:pt x="808863" y="39509"/>
                  </a:cubicBezTo>
                  <a:lnTo>
                    <a:pt x="808863" y="580911"/>
                  </a:lnTo>
                  <a:cubicBezTo>
                    <a:pt x="808863" y="602696"/>
                    <a:pt x="826548" y="620358"/>
                    <a:pt x="848360" y="620358"/>
                  </a:cubicBezTo>
                  <a:cubicBezTo>
                    <a:pt x="870172" y="620358"/>
                    <a:pt x="887857" y="602696"/>
                    <a:pt x="887857" y="580911"/>
                  </a:cubicBezTo>
                  <a:lnTo>
                    <a:pt x="887857" y="39509"/>
                  </a:lnTo>
                  <a:cubicBezTo>
                    <a:pt x="887889" y="17725"/>
                    <a:pt x="870236" y="38"/>
                    <a:pt x="848424" y="0"/>
                  </a:cubicBezTo>
                  <a:cubicBezTo>
                    <a:pt x="848405" y="0"/>
                    <a:pt x="848379" y="0"/>
                    <a:pt x="848360" y="0"/>
                  </a:cubicBezTo>
                  <a:close/>
                  <a:moveTo>
                    <a:pt x="1194880" y="0"/>
                  </a:moveTo>
                  <a:cubicBezTo>
                    <a:pt x="1173068" y="0"/>
                    <a:pt x="1155383" y="17662"/>
                    <a:pt x="1155383" y="39446"/>
                  </a:cubicBezTo>
                  <a:cubicBezTo>
                    <a:pt x="1155383" y="39465"/>
                    <a:pt x="1155383" y="39491"/>
                    <a:pt x="1155383" y="39509"/>
                  </a:cubicBezTo>
                  <a:lnTo>
                    <a:pt x="1155383" y="236106"/>
                  </a:lnTo>
                  <a:cubicBezTo>
                    <a:pt x="1155383" y="257890"/>
                    <a:pt x="1173068" y="275552"/>
                    <a:pt x="1194880" y="275552"/>
                  </a:cubicBezTo>
                  <a:cubicBezTo>
                    <a:pt x="1216692" y="275552"/>
                    <a:pt x="1234377" y="257890"/>
                    <a:pt x="1234377" y="236106"/>
                  </a:cubicBezTo>
                  <a:lnTo>
                    <a:pt x="1234377" y="39509"/>
                  </a:lnTo>
                  <a:cubicBezTo>
                    <a:pt x="1234408" y="17725"/>
                    <a:pt x="1216756" y="38"/>
                    <a:pt x="1194943" y="0"/>
                  </a:cubicBezTo>
                  <a:cubicBezTo>
                    <a:pt x="1194924" y="0"/>
                    <a:pt x="1194899" y="0"/>
                    <a:pt x="1194880" y="0"/>
                  </a:cubicBezTo>
                  <a:close/>
                  <a:moveTo>
                    <a:pt x="1310386" y="0"/>
                  </a:moveTo>
                  <a:cubicBezTo>
                    <a:pt x="1288574" y="0"/>
                    <a:pt x="1270889" y="17662"/>
                    <a:pt x="1270889" y="39446"/>
                  </a:cubicBezTo>
                  <a:cubicBezTo>
                    <a:pt x="1270889" y="39465"/>
                    <a:pt x="1270889" y="39491"/>
                    <a:pt x="1270889" y="39509"/>
                  </a:cubicBezTo>
                  <a:lnTo>
                    <a:pt x="1270889" y="71219"/>
                  </a:lnTo>
                  <a:cubicBezTo>
                    <a:pt x="1270889" y="93003"/>
                    <a:pt x="1288574" y="110665"/>
                    <a:pt x="1310386" y="110665"/>
                  </a:cubicBezTo>
                  <a:cubicBezTo>
                    <a:pt x="1332199" y="110665"/>
                    <a:pt x="1349883" y="93003"/>
                    <a:pt x="1349883" y="71219"/>
                  </a:cubicBezTo>
                  <a:lnTo>
                    <a:pt x="1349883" y="39509"/>
                  </a:lnTo>
                  <a:cubicBezTo>
                    <a:pt x="1349915" y="17725"/>
                    <a:pt x="1332262" y="38"/>
                    <a:pt x="1310450" y="0"/>
                  </a:cubicBezTo>
                  <a:cubicBezTo>
                    <a:pt x="1310431" y="0"/>
                    <a:pt x="1310405" y="0"/>
                    <a:pt x="1310386" y="0"/>
                  </a:cubicBezTo>
                  <a:close/>
                  <a:moveTo>
                    <a:pt x="732536" y="0"/>
                  </a:moveTo>
                  <a:cubicBezTo>
                    <a:pt x="710724" y="0"/>
                    <a:pt x="693039" y="17662"/>
                    <a:pt x="693039" y="39446"/>
                  </a:cubicBezTo>
                  <a:cubicBezTo>
                    <a:pt x="693039" y="39465"/>
                    <a:pt x="693039" y="39491"/>
                    <a:pt x="693039" y="39509"/>
                  </a:cubicBezTo>
                  <a:lnTo>
                    <a:pt x="693039" y="593532"/>
                  </a:lnTo>
                  <a:cubicBezTo>
                    <a:pt x="693039" y="615316"/>
                    <a:pt x="710724" y="632978"/>
                    <a:pt x="732536" y="632978"/>
                  </a:cubicBezTo>
                  <a:cubicBezTo>
                    <a:pt x="754349" y="632978"/>
                    <a:pt x="772033" y="615316"/>
                    <a:pt x="772033" y="593532"/>
                  </a:cubicBezTo>
                  <a:lnTo>
                    <a:pt x="772033" y="39509"/>
                  </a:lnTo>
                  <a:cubicBezTo>
                    <a:pt x="772072" y="17821"/>
                    <a:pt x="754571" y="171"/>
                    <a:pt x="732854" y="0"/>
                  </a:cubicBezTo>
                  <a:close/>
                  <a:moveTo>
                    <a:pt x="1079056" y="0"/>
                  </a:moveTo>
                  <a:cubicBezTo>
                    <a:pt x="1057244" y="0"/>
                    <a:pt x="1039559" y="17662"/>
                    <a:pt x="1039559" y="39446"/>
                  </a:cubicBezTo>
                  <a:cubicBezTo>
                    <a:pt x="1039559" y="39465"/>
                    <a:pt x="1039559" y="39491"/>
                    <a:pt x="1039559" y="39509"/>
                  </a:cubicBezTo>
                  <a:lnTo>
                    <a:pt x="1039559" y="411141"/>
                  </a:lnTo>
                  <a:cubicBezTo>
                    <a:pt x="1039559" y="432925"/>
                    <a:pt x="1057244" y="450587"/>
                    <a:pt x="1079056" y="450587"/>
                  </a:cubicBezTo>
                  <a:cubicBezTo>
                    <a:pt x="1100868" y="450587"/>
                    <a:pt x="1118553" y="432925"/>
                    <a:pt x="1118553" y="411141"/>
                  </a:cubicBezTo>
                  <a:lnTo>
                    <a:pt x="1118553" y="39509"/>
                  </a:lnTo>
                  <a:cubicBezTo>
                    <a:pt x="1118591" y="17821"/>
                    <a:pt x="1101090" y="171"/>
                    <a:pt x="1079373" y="0"/>
                  </a:cubicBezTo>
                  <a:close/>
                  <a:moveTo>
                    <a:pt x="963549" y="0"/>
                  </a:moveTo>
                  <a:lnTo>
                    <a:pt x="963549" y="0"/>
                  </a:lnTo>
                  <a:cubicBezTo>
                    <a:pt x="941737" y="0"/>
                    <a:pt x="924052" y="17662"/>
                    <a:pt x="924052" y="39446"/>
                  </a:cubicBezTo>
                  <a:cubicBezTo>
                    <a:pt x="924052" y="39465"/>
                    <a:pt x="924052" y="39491"/>
                    <a:pt x="924052" y="39509"/>
                  </a:cubicBezTo>
                  <a:lnTo>
                    <a:pt x="924052" y="524913"/>
                  </a:lnTo>
                  <a:cubicBezTo>
                    <a:pt x="924014" y="546697"/>
                    <a:pt x="941674" y="564391"/>
                    <a:pt x="963486" y="564423"/>
                  </a:cubicBezTo>
                  <a:cubicBezTo>
                    <a:pt x="963594" y="564423"/>
                    <a:pt x="963695" y="564423"/>
                    <a:pt x="963803" y="564423"/>
                  </a:cubicBezTo>
                  <a:lnTo>
                    <a:pt x="963803" y="564423"/>
                  </a:lnTo>
                  <a:cubicBezTo>
                    <a:pt x="985615" y="564423"/>
                    <a:pt x="1003300" y="546761"/>
                    <a:pt x="1003300" y="524977"/>
                  </a:cubicBezTo>
                  <a:cubicBezTo>
                    <a:pt x="1003300" y="524957"/>
                    <a:pt x="1003300" y="524932"/>
                    <a:pt x="1003300" y="524913"/>
                  </a:cubicBezTo>
                  <a:lnTo>
                    <a:pt x="1003300" y="39509"/>
                  </a:lnTo>
                  <a:cubicBezTo>
                    <a:pt x="1003332" y="17725"/>
                    <a:pt x="985679" y="38"/>
                    <a:pt x="963867" y="0"/>
                  </a:cubicBezTo>
                  <a:cubicBezTo>
                    <a:pt x="963848" y="0"/>
                    <a:pt x="963822" y="0"/>
                    <a:pt x="963803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8" name="Google Shape;528;p9"/>
            <p:cNvSpPr/>
            <p:nvPr/>
          </p:nvSpPr>
          <p:spPr>
            <a:xfrm flipH="1">
              <a:off x="3624791" y="1606642"/>
              <a:ext cx="753451" cy="523201"/>
            </a:xfrm>
            <a:custGeom>
              <a:avLst/>
              <a:gdLst/>
              <a:ahLst/>
              <a:cxnLst/>
              <a:rect l="l" t="t" r="r" b="b"/>
              <a:pathLst>
                <a:path w="2009203" h="1395202" extrusionOk="0">
                  <a:moveTo>
                    <a:pt x="1005142" y="1395202"/>
                  </a:moveTo>
                  <a:cubicBezTo>
                    <a:pt x="1434656" y="1395202"/>
                    <a:pt x="1742377" y="650418"/>
                    <a:pt x="2009204" y="0"/>
                  </a:cubicBezTo>
                  <a:lnTo>
                    <a:pt x="0" y="0"/>
                  </a:lnTo>
                  <a:cubicBezTo>
                    <a:pt x="310706" y="521742"/>
                    <a:pt x="470408" y="1395202"/>
                    <a:pt x="1005142" y="1395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9" name="Google Shape;529;p9"/>
            <p:cNvSpPr/>
            <p:nvPr/>
          </p:nvSpPr>
          <p:spPr>
            <a:xfrm flipH="1">
              <a:off x="3913827" y="1606642"/>
              <a:ext cx="426243" cy="242789"/>
            </a:xfrm>
            <a:custGeom>
              <a:avLst/>
              <a:gdLst/>
              <a:ahLst/>
              <a:cxnLst/>
              <a:rect l="l" t="t" r="r" b="b"/>
              <a:pathLst>
                <a:path w="1136649" h="647437" extrusionOk="0">
                  <a:moveTo>
                    <a:pt x="632968" y="647437"/>
                  </a:moveTo>
                  <a:cubicBezTo>
                    <a:pt x="884492" y="647437"/>
                    <a:pt x="1023684" y="362626"/>
                    <a:pt x="1136650" y="0"/>
                  </a:cubicBezTo>
                  <a:lnTo>
                    <a:pt x="0" y="0"/>
                  </a:lnTo>
                  <a:cubicBezTo>
                    <a:pt x="142494" y="321467"/>
                    <a:pt x="282067" y="647437"/>
                    <a:pt x="632968" y="647437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0" name="Google Shape;530;p9"/>
            <p:cNvSpPr/>
            <p:nvPr/>
          </p:nvSpPr>
          <p:spPr>
            <a:xfrm flipH="1">
              <a:off x="3142801" y="1249917"/>
              <a:ext cx="481965" cy="356728"/>
            </a:xfrm>
            <a:custGeom>
              <a:avLst/>
              <a:gdLst/>
              <a:ahLst/>
              <a:cxnLst/>
              <a:rect l="l" t="t" r="r" b="b"/>
              <a:pathLst>
                <a:path w="1285240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285240" y="951274"/>
                  </a:lnTo>
                  <a:cubicBezTo>
                    <a:pt x="1028509" y="509883"/>
                    <a:pt x="837755" y="0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1" name="Google Shape;531;p9"/>
            <p:cNvSpPr/>
            <p:nvPr/>
          </p:nvSpPr>
          <p:spPr>
            <a:xfrm flipH="1">
              <a:off x="3227765" y="1040852"/>
              <a:ext cx="686062" cy="565794"/>
            </a:xfrm>
            <a:custGeom>
              <a:avLst/>
              <a:gdLst/>
              <a:ahLst/>
              <a:cxnLst/>
              <a:rect l="l" t="t" r="r" b="b"/>
              <a:pathLst>
                <a:path w="1829498" h="1508784" extrusionOk="0">
                  <a:moveTo>
                    <a:pt x="815658" y="0"/>
                  </a:moveTo>
                  <a:cubicBezTo>
                    <a:pt x="315468" y="0"/>
                    <a:pt x="197866" y="873714"/>
                    <a:pt x="0" y="1508784"/>
                  </a:cubicBezTo>
                  <a:lnTo>
                    <a:pt x="1829498" y="1508784"/>
                  </a:lnTo>
                  <a:cubicBezTo>
                    <a:pt x="1541526" y="928000"/>
                    <a:pt x="1355789" y="0"/>
                    <a:pt x="815658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2" name="Google Shape;532;p9"/>
            <p:cNvSpPr/>
            <p:nvPr/>
          </p:nvSpPr>
          <p:spPr>
            <a:xfrm flipH="1">
              <a:off x="2834859" y="1606642"/>
              <a:ext cx="392906" cy="171443"/>
            </a:xfrm>
            <a:custGeom>
              <a:avLst/>
              <a:gdLst/>
              <a:ahLst/>
              <a:cxnLst/>
              <a:rect l="l" t="t" r="r" b="b"/>
              <a:pathLst>
                <a:path w="1047750" h="457182" extrusionOk="0">
                  <a:moveTo>
                    <a:pt x="500190" y="457182"/>
                  </a:moveTo>
                  <a:cubicBezTo>
                    <a:pt x="745744" y="457182"/>
                    <a:pt x="914019" y="257605"/>
                    <a:pt x="1047750" y="0"/>
                  </a:cubicBezTo>
                  <a:lnTo>
                    <a:pt x="0" y="0"/>
                  </a:lnTo>
                  <a:cubicBezTo>
                    <a:pt x="131191" y="264645"/>
                    <a:pt x="283528" y="457182"/>
                    <a:pt x="500190" y="45718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533;p9"/>
            <p:cNvSpPr/>
            <p:nvPr/>
          </p:nvSpPr>
          <p:spPr>
            <a:xfrm flipH="1">
              <a:off x="904784" y="1606642"/>
              <a:ext cx="493657" cy="242765"/>
            </a:xfrm>
            <a:custGeom>
              <a:avLst/>
              <a:gdLst/>
              <a:ahLst/>
              <a:cxnLst/>
              <a:rect l="l" t="t" r="r" b="b"/>
              <a:pathLst>
                <a:path w="1316418" h="647373" extrusionOk="0">
                  <a:moveTo>
                    <a:pt x="475298" y="345376"/>
                  </a:moveTo>
                  <a:cubicBezTo>
                    <a:pt x="465201" y="345376"/>
                    <a:pt x="457010" y="353551"/>
                    <a:pt x="457010" y="363640"/>
                  </a:cubicBezTo>
                  <a:cubicBezTo>
                    <a:pt x="457010" y="373730"/>
                    <a:pt x="465201" y="381905"/>
                    <a:pt x="475298" y="381905"/>
                  </a:cubicBezTo>
                  <a:cubicBezTo>
                    <a:pt x="485394" y="381905"/>
                    <a:pt x="493586" y="373730"/>
                    <a:pt x="493586" y="363640"/>
                  </a:cubicBezTo>
                  <a:cubicBezTo>
                    <a:pt x="493586" y="353551"/>
                    <a:pt x="485394" y="345376"/>
                    <a:pt x="475298" y="345376"/>
                  </a:cubicBezTo>
                  <a:close/>
                  <a:moveTo>
                    <a:pt x="475298" y="436698"/>
                  </a:moveTo>
                  <a:cubicBezTo>
                    <a:pt x="465201" y="436698"/>
                    <a:pt x="457010" y="444873"/>
                    <a:pt x="457010" y="454963"/>
                  </a:cubicBezTo>
                  <a:cubicBezTo>
                    <a:pt x="457010" y="465053"/>
                    <a:pt x="465201" y="473227"/>
                    <a:pt x="475298" y="473227"/>
                  </a:cubicBezTo>
                  <a:cubicBezTo>
                    <a:pt x="485394" y="473227"/>
                    <a:pt x="493586" y="465053"/>
                    <a:pt x="493586" y="454963"/>
                  </a:cubicBezTo>
                  <a:cubicBezTo>
                    <a:pt x="493586" y="444873"/>
                    <a:pt x="485394" y="436698"/>
                    <a:pt x="475298" y="436698"/>
                  </a:cubicBezTo>
                  <a:close/>
                  <a:moveTo>
                    <a:pt x="475298" y="528021"/>
                  </a:moveTo>
                  <a:cubicBezTo>
                    <a:pt x="465138" y="527983"/>
                    <a:pt x="456947" y="536164"/>
                    <a:pt x="456883" y="546285"/>
                  </a:cubicBezTo>
                  <a:cubicBezTo>
                    <a:pt x="456819" y="556407"/>
                    <a:pt x="465011" y="564638"/>
                    <a:pt x="475171" y="564676"/>
                  </a:cubicBezTo>
                  <a:cubicBezTo>
                    <a:pt x="485331" y="564714"/>
                    <a:pt x="493523" y="556533"/>
                    <a:pt x="493586" y="546412"/>
                  </a:cubicBezTo>
                  <a:cubicBezTo>
                    <a:pt x="493586" y="546367"/>
                    <a:pt x="493586" y="546330"/>
                    <a:pt x="493586" y="546285"/>
                  </a:cubicBezTo>
                  <a:cubicBezTo>
                    <a:pt x="493586" y="536195"/>
                    <a:pt x="485394" y="528021"/>
                    <a:pt x="475298" y="528021"/>
                  </a:cubicBezTo>
                  <a:close/>
                  <a:moveTo>
                    <a:pt x="429578" y="25748"/>
                  </a:moveTo>
                  <a:cubicBezTo>
                    <a:pt x="419481" y="25748"/>
                    <a:pt x="411290" y="33922"/>
                    <a:pt x="411290" y="44012"/>
                  </a:cubicBezTo>
                  <a:cubicBezTo>
                    <a:pt x="411290" y="54102"/>
                    <a:pt x="419481" y="62277"/>
                    <a:pt x="429578" y="62277"/>
                  </a:cubicBezTo>
                  <a:cubicBezTo>
                    <a:pt x="439675" y="62277"/>
                    <a:pt x="447866" y="54102"/>
                    <a:pt x="447866" y="44012"/>
                  </a:cubicBezTo>
                  <a:cubicBezTo>
                    <a:pt x="447739" y="33998"/>
                    <a:pt x="439611" y="25938"/>
                    <a:pt x="429578" y="25938"/>
                  </a:cubicBezTo>
                  <a:close/>
                  <a:moveTo>
                    <a:pt x="475298" y="162731"/>
                  </a:moveTo>
                  <a:cubicBezTo>
                    <a:pt x="465201" y="162731"/>
                    <a:pt x="457010" y="170906"/>
                    <a:pt x="457010" y="180996"/>
                  </a:cubicBezTo>
                  <a:cubicBezTo>
                    <a:pt x="457010" y="191086"/>
                    <a:pt x="465201" y="199260"/>
                    <a:pt x="475298" y="199260"/>
                  </a:cubicBezTo>
                  <a:cubicBezTo>
                    <a:pt x="485394" y="199260"/>
                    <a:pt x="493586" y="191086"/>
                    <a:pt x="493586" y="180996"/>
                  </a:cubicBezTo>
                  <a:cubicBezTo>
                    <a:pt x="493586" y="170906"/>
                    <a:pt x="485394" y="162731"/>
                    <a:pt x="475298" y="162731"/>
                  </a:cubicBezTo>
                  <a:close/>
                  <a:moveTo>
                    <a:pt x="521018" y="573682"/>
                  </a:moveTo>
                  <a:cubicBezTo>
                    <a:pt x="510922" y="573682"/>
                    <a:pt x="502730" y="581856"/>
                    <a:pt x="502730" y="591946"/>
                  </a:cubicBezTo>
                  <a:cubicBezTo>
                    <a:pt x="502730" y="591946"/>
                    <a:pt x="502730" y="591946"/>
                    <a:pt x="502730" y="592263"/>
                  </a:cubicBezTo>
                  <a:cubicBezTo>
                    <a:pt x="512826" y="596747"/>
                    <a:pt x="523113" y="600971"/>
                    <a:pt x="533591" y="604947"/>
                  </a:cubicBezTo>
                  <a:cubicBezTo>
                    <a:pt x="541020" y="598123"/>
                    <a:pt x="541528" y="586568"/>
                    <a:pt x="534670" y="579142"/>
                  </a:cubicBezTo>
                  <a:cubicBezTo>
                    <a:pt x="531114" y="575293"/>
                    <a:pt x="526098" y="573143"/>
                    <a:pt x="520891" y="573238"/>
                  </a:cubicBezTo>
                  <a:close/>
                  <a:moveTo>
                    <a:pt x="475298" y="254054"/>
                  </a:moveTo>
                  <a:cubicBezTo>
                    <a:pt x="465201" y="254054"/>
                    <a:pt x="457010" y="262228"/>
                    <a:pt x="457010" y="272318"/>
                  </a:cubicBezTo>
                  <a:cubicBezTo>
                    <a:pt x="457010" y="282408"/>
                    <a:pt x="465201" y="290583"/>
                    <a:pt x="475298" y="290583"/>
                  </a:cubicBezTo>
                  <a:cubicBezTo>
                    <a:pt x="485394" y="290583"/>
                    <a:pt x="493586" y="282408"/>
                    <a:pt x="493586" y="272318"/>
                  </a:cubicBezTo>
                  <a:cubicBezTo>
                    <a:pt x="493459" y="262304"/>
                    <a:pt x="485331" y="254244"/>
                    <a:pt x="475298" y="254244"/>
                  </a:cubicBezTo>
                  <a:close/>
                  <a:moveTo>
                    <a:pt x="475298" y="71409"/>
                  </a:moveTo>
                  <a:cubicBezTo>
                    <a:pt x="465201" y="71409"/>
                    <a:pt x="457010" y="79584"/>
                    <a:pt x="457010" y="89673"/>
                  </a:cubicBezTo>
                  <a:cubicBezTo>
                    <a:pt x="457010" y="99763"/>
                    <a:pt x="465201" y="107938"/>
                    <a:pt x="475298" y="107938"/>
                  </a:cubicBezTo>
                  <a:cubicBezTo>
                    <a:pt x="485394" y="107938"/>
                    <a:pt x="493586" y="99763"/>
                    <a:pt x="493586" y="89673"/>
                  </a:cubicBezTo>
                  <a:cubicBezTo>
                    <a:pt x="493586" y="79584"/>
                    <a:pt x="485394" y="71409"/>
                    <a:pt x="475298" y="71409"/>
                  </a:cubicBezTo>
                  <a:close/>
                  <a:moveTo>
                    <a:pt x="521018" y="482359"/>
                  </a:moveTo>
                  <a:cubicBezTo>
                    <a:pt x="510922" y="482359"/>
                    <a:pt x="502730" y="490534"/>
                    <a:pt x="502730" y="500624"/>
                  </a:cubicBezTo>
                  <a:cubicBezTo>
                    <a:pt x="502730" y="510714"/>
                    <a:pt x="510922" y="518888"/>
                    <a:pt x="521018" y="518888"/>
                  </a:cubicBezTo>
                  <a:cubicBezTo>
                    <a:pt x="531114" y="518888"/>
                    <a:pt x="539306" y="510714"/>
                    <a:pt x="539306" y="500624"/>
                  </a:cubicBezTo>
                  <a:cubicBezTo>
                    <a:pt x="539179" y="490610"/>
                    <a:pt x="531051" y="482550"/>
                    <a:pt x="521018" y="482550"/>
                  </a:cubicBezTo>
                  <a:close/>
                  <a:moveTo>
                    <a:pt x="383858" y="162731"/>
                  </a:moveTo>
                  <a:cubicBezTo>
                    <a:pt x="373762" y="162731"/>
                    <a:pt x="365570" y="170906"/>
                    <a:pt x="365570" y="180996"/>
                  </a:cubicBezTo>
                  <a:cubicBezTo>
                    <a:pt x="365570" y="191086"/>
                    <a:pt x="373762" y="199260"/>
                    <a:pt x="383858" y="199260"/>
                  </a:cubicBezTo>
                  <a:cubicBezTo>
                    <a:pt x="393954" y="199260"/>
                    <a:pt x="402146" y="191086"/>
                    <a:pt x="402146" y="180996"/>
                  </a:cubicBezTo>
                  <a:cubicBezTo>
                    <a:pt x="402146" y="170906"/>
                    <a:pt x="393954" y="162731"/>
                    <a:pt x="383858" y="162731"/>
                  </a:cubicBezTo>
                  <a:close/>
                  <a:moveTo>
                    <a:pt x="383858" y="254054"/>
                  </a:moveTo>
                  <a:cubicBezTo>
                    <a:pt x="373762" y="254054"/>
                    <a:pt x="365570" y="262228"/>
                    <a:pt x="365570" y="272318"/>
                  </a:cubicBezTo>
                  <a:cubicBezTo>
                    <a:pt x="365570" y="282408"/>
                    <a:pt x="373762" y="290583"/>
                    <a:pt x="383858" y="290583"/>
                  </a:cubicBezTo>
                  <a:cubicBezTo>
                    <a:pt x="393954" y="290583"/>
                    <a:pt x="402146" y="282408"/>
                    <a:pt x="402146" y="272318"/>
                  </a:cubicBezTo>
                  <a:cubicBezTo>
                    <a:pt x="402019" y="262304"/>
                    <a:pt x="393891" y="254244"/>
                    <a:pt x="383858" y="254244"/>
                  </a:cubicBezTo>
                  <a:close/>
                  <a:moveTo>
                    <a:pt x="383858" y="71409"/>
                  </a:moveTo>
                  <a:cubicBezTo>
                    <a:pt x="373762" y="71409"/>
                    <a:pt x="365570" y="79584"/>
                    <a:pt x="365570" y="89673"/>
                  </a:cubicBezTo>
                  <a:cubicBezTo>
                    <a:pt x="365570" y="99763"/>
                    <a:pt x="373762" y="107938"/>
                    <a:pt x="383858" y="107938"/>
                  </a:cubicBezTo>
                  <a:cubicBezTo>
                    <a:pt x="393954" y="107938"/>
                    <a:pt x="402146" y="99763"/>
                    <a:pt x="402146" y="89673"/>
                  </a:cubicBezTo>
                  <a:cubicBezTo>
                    <a:pt x="402146" y="79584"/>
                    <a:pt x="393954" y="71409"/>
                    <a:pt x="383858" y="71409"/>
                  </a:cubicBezTo>
                  <a:close/>
                  <a:moveTo>
                    <a:pt x="383858" y="345376"/>
                  </a:moveTo>
                  <a:cubicBezTo>
                    <a:pt x="373762" y="345376"/>
                    <a:pt x="365570" y="353551"/>
                    <a:pt x="365570" y="363640"/>
                  </a:cubicBezTo>
                  <a:cubicBezTo>
                    <a:pt x="365570" y="373730"/>
                    <a:pt x="373762" y="381905"/>
                    <a:pt x="383858" y="381905"/>
                  </a:cubicBezTo>
                  <a:cubicBezTo>
                    <a:pt x="393954" y="381905"/>
                    <a:pt x="402146" y="373730"/>
                    <a:pt x="402146" y="363640"/>
                  </a:cubicBezTo>
                  <a:cubicBezTo>
                    <a:pt x="402146" y="353551"/>
                    <a:pt x="393954" y="345376"/>
                    <a:pt x="383858" y="345376"/>
                  </a:cubicBezTo>
                  <a:close/>
                  <a:moveTo>
                    <a:pt x="429578" y="208392"/>
                  </a:moveTo>
                  <a:cubicBezTo>
                    <a:pt x="419481" y="208392"/>
                    <a:pt x="411290" y="216567"/>
                    <a:pt x="411290" y="226657"/>
                  </a:cubicBezTo>
                  <a:cubicBezTo>
                    <a:pt x="411290" y="236747"/>
                    <a:pt x="419481" y="244921"/>
                    <a:pt x="429578" y="244921"/>
                  </a:cubicBezTo>
                  <a:cubicBezTo>
                    <a:pt x="439675" y="244921"/>
                    <a:pt x="447866" y="236747"/>
                    <a:pt x="447866" y="226657"/>
                  </a:cubicBezTo>
                  <a:cubicBezTo>
                    <a:pt x="447866" y="216567"/>
                    <a:pt x="439675" y="208392"/>
                    <a:pt x="429578" y="208392"/>
                  </a:cubicBezTo>
                  <a:close/>
                  <a:moveTo>
                    <a:pt x="429578" y="117070"/>
                  </a:moveTo>
                  <a:cubicBezTo>
                    <a:pt x="419481" y="117070"/>
                    <a:pt x="411290" y="125245"/>
                    <a:pt x="411290" y="135335"/>
                  </a:cubicBezTo>
                  <a:cubicBezTo>
                    <a:pt x="411290" y="145424"/>
                    <a:pt x="419481" y="153599"/>
                    <a:pt x="429578" y="153599"/>
                  </a:cubicBezTo>
                  <a:cubicBezTo>
                    <a:pt x="439675" y="153599"/>
                    <a:pt x="447866" y="145424"/>
                    <a:pt x="447866" y="135335"/>
                  </a:cubicBezTo>
                  <a:cubicBezTo>
                    <a:pt x="447866" y="125245"/>
                    <a:pt x="439675" y="117070"/>
                    <a:pt x="429578" y="117070"/>
                  </a:cubicBezTo>
                  <a:close/>
                  <a:moveTo>
                    <a:pt x="429578" y="299715"/>
                  </a:moveTo>
                  <a:cubicBezTo>
                    <a:pt x="419481" y="299715"/>
                    <a:pt x="411290" y="307890"/>
                    <a:pt x="411290" y="317979"/>
                  </a:cubicBezTo>
                  <a:cubicBezTo>
                    <a:pt x="411290" y="328069"/>
                    <a:pt x="419481" y="336244"/>
                    <a:pt x="429578" y="336244"/>
                  </a:cubicBezTo>
                  <a:cubicBezTo>
                    <a:pt x="439675" y="336244"/>
                    <a:pt x="447866" y="328069"/>
                    <a:pt x="447866" y="317979"/>
                  </a:cubicBezTo>
                  <a:cubicBezTo>
                    <a:pt x="447866" y="307890"/>
                    <a:pt x="439675" y="299715"/>
                    <a:pt x="429578" y="299715"/>
                  </a:cubicBezTo>
                  <a:close/>
                  <a:moveTo>
                    <a:pt x="429578" y="482359"/>
                  </a:moveTo>
                  <a:cubicBezTo>
                    <a:pt x="419481" y="482359"/>
                    <a:pt x="411290" y="490534"/>
                    <a:pt x="411290" y="500624"/>
                  </a:cubicBezTo>
                  <a:cubicBezTo>
                    <a:pt x="411290" y="510714"/>
                    <a:pt x="419481" y="518888"/>
                    <a:pt x="429578" y="518888"/>
                  </a:cubicBezTo>
                  <a:cubicBezTo>
                    <a:pt x="439675" y="518888"/>
                    <a:pt x="447866" y="510714"/>
                    <a:pt x="447866" y="500624"/>
                  </a:cubicBezTo>
                  <a:cubicBezTo>
                    <a:pt x="447739" y="490610"/>
                    <a:pt x="439611" y="482550"/>
                    <a:pt x="429578" y="482550"/>
                  </a:cubicBezTo>
                  <a:close/>
                  <a:moveTo>
                    <a:pt x="429578" y="391037"/>
                  </a:moveTo>
                  <a:cubicBezTo>
                    <a:pt x="419481" y="391037"/>
                    <a:pt x="411290" y="399212"/>
                    <a:pt x="411290" y="409302"/>
                  </a:cubicBezTo>
                  <a:cubicBezTo>
                    <a:pt x="411290" y="419391"/>
                    <a:pt x="419481" y="427566"/>
                    <a:pt x="429578" y="427566"/>
                  </a:cubicBezTo>
                  <a:cubicBezTo>
                    <a:pt x="439675" y="427566"/>
                    <a:pt x="447866" y="419391"/>
                    <a:pt x="447866" y="409302"/>
                  </a:cubicBezTo>
                  <a:cubicBezTo>
                    <a:pt x="447866" y="399212"/>
                    <a:pt x="439675" y="391037"/>
                    <a:pt x="429578" y="391037"/>
                  </a:cubicBezTo>
                  <a:close/>
                  <a:moveTo>
                    <a:pt x="566738" y="71409"/>
                  </a:moveTo>
                  <a:cubicBezTo>
                    <a:pt x="556641" y="71409"/>
                    <a:pt x="548450" y="79584"/>
                    <a:pt x="548450" y="89673"/>
                  </a:cubicBezTo>
                  <a:cubicBezTo>
                    <a:pt x="548450" y="99763"/>
                    <a:pt x="556641" y="107938"/>
                    <a:pt x="566738" y="107938"/>
                  </a:cubicBezTo>
                  <a:cubicBezTo>
                    <a:pt x="576835" y="107938"/>
                    <a:pt x="585026" y="99763"/>
                    <a:pt x="585026" y="89673"/>
                  </a:cubicBezTo>
                  <a:cubicBezTo>
                    <a:pt x="585026" y="79584"/>
                    <a:pt x="576835" y="71409"/>
                    <a:pt x="566738" y="71409"/>
                  </a:cubicBezTo>
                  <a:close/>
                  <a:moveTo>
                    <a:pt x="612458" y="391037"/>
                  </a:moveTo>
                  <a:cubicBezTo>
                    <a:pt x="602362" y="391037"/>
                    <a:pt x="594170" y="399212"/>
                    <a:pt x="594170" y="409302"/>
                  </a:cubicBezTo>
                  <a:cubicBezTo>
                    <a:pt x="594170" y="419391"/>
                    <a:pt x="602362" y="427566"/>
                    <a:pt x="612458" y="427566"/>
                  </a:cubicBezTo>
                  <a:cubicBezTo>
                    <a:pt x="622554" y="427566"/>
                    <a:pt x="630746" y="419391"/>
                    <a:pt x="630746" y="409302"/>
                  </a:cubicBezTo>
                  <a:cubicBezTo>
                    <a:pt x="630746" y="399212"/>
                    <a:pt x="622554" y="391037"/>
                    <a:pt x="612458" y="391037"/>
                  </a:cubicBezTo>
                  <a:close/>
                  <a:moveTo>
                    <a:pt x="612458" y="299715"/>
                  </a:moveTo>
                  <a:cubicBezTo>
                    <a:pt x="602362" y="299715"/>
                    <a:pt x="594170" y="307890"/>
                    <a:pt x="594170" y="317979"/>
                  </a:cubicBezTo>
                  <a:cubicBezTo>
                    <a:pt x="594170" y="328069"/>
                    <a:pt x="602362" y="336244"/>
                    <a:pt x="612458" y="336244"/>
                  </a:cubicBezTo>
                  <a:cubicBezTo>
                    <a:pt x="622554" y="336244"/>
                    <a:pt x="630746" y="328069"/>
                    <a:pt x="630746" y="317979"/>
                  </a:cubicBezTo>
                  <a:cubicBezTo>
                    <a:pt x="630746" y="307890"/>
                    <a:pt x="622554" y="299715"/>
                    <a:pt x="612458" y="299715"/>
                  </a:cubicBezTo>
                  <a:close/>
                  <a:moveTo>
                    <a:pt x="612458" y="482359"/>
                  </a:moveTo>
                  <a:cubicBezTo>
                    <a:pt x="602362" y="482359"/>
                    <a:pt x="594170" y="490534"/>
                    <a:pt x="594170" y="500624"/>
                  </a:cubicBezTo>
                  <a:cubicBezTo>
                    <a:pt x="594170" y="510714"/>
                    <a:pt x="602362" y="518888"/>
                    <a:pt x="612458" y="518888"/>
                  </a:cubicBezTo>
                  <a:cubicBezTo>
                    <a:pt x="622554" y="518888"/>
                    <a:pt x="630746" y="510714"/>
                    <a:pt x="630746" y="500624"/>
                  </a:cubicBezTo>
                  <a:cubicBezTo>
                    <a:pt x="630619" y="490610"/>
                    <a:pt x="622491" y="482550"/>
                    <a:pt x="612458" y="482550"/>
                  </a:cubicBezTo>
                  <a:close/>
                  <a:moveTo>
                    <a:pt x="521018" y="391037"/>
                  </a:moveTo>
                  <a:cubicBezTo>
                    <a:pt x="510922" y="391037"/>
                    <a:pt x="502730" y="399212"/>
                    <a:pt x="502730" y="409302"/>
                  </a:cubicBezTo>
                  <a:cubicBezTo>
                    <a:pt x="502730" y="419391"/>
                    <a:pt x="510922" y="427566"/>
                    <a:pt x="521018" y="427566"/>
                  </a:cubicBezTo>
                  <a:cubicBezTo>
                    <a:pt x="531114" y="427566"/>
                    <a:pt x="539306" y="419391"/>
                    <a:pt x="539306" y="409302"/>
                  </a:cubicBezTo>
                  <a:cubicBezTo>
                    <a:pt x="539306" y="399212"/>
                    <a:pt x="531114" y="391037"/>
                    <a:pt x="521018" y="391037"/>
                  </a:cubicBezTo>
                  <a:close/>
                  <a:moveTo>
                    <a:pt x="612458" y="25748"/>
                  </a:moveTo>
                  <a:cubicBezTo>
                    <a:pt x="602362" y="25748"/>
                    <a:pt x="594170" y="33922"/>
                    <a:pt x="594170" y="44012"/>
                  </a:cubicBezTo>
                  <a:cubicBezTo>
                    <a:pt x="594170" y="54102"/>
                    <a:pt x="602362" y="62277"/>
                    <a:pt x="612458" y="62277"/>
                  </a:cubicBezTo>
                  <a:cubicBezTo>
                    <a:pt x="622554" y="62277"/>
                    <a:pt x="630746" y="54102"/>
                    <a:pt x="630746" y="44012"/>
                  </a:cubicBezTo>
                  <a:cubicBezTo>
                    <a:pt x="630619" y="33998"/>
                    <a:pt x="622491" y="25938"/>
                    <a:pt x="612458" y="25938"/>
                  </a:cubicBezTo>
                  <a:close/>
                  <a:moveTo>
                    <a:pt x="658178" y="619343"/>
                  </a:moveTo>
                  <a:cubicBezTo>
                    <a:pt x="648970" y="619381"/>
                    <a:pt x="641224" y="626293"/>
                    <a:pt x="640144" y="635451"/>
                  </a:cubicBezTo>
                  <a:cubicBezTo>
                    <a:pt x="651891" y="637734"/>
                    <a:pt x="663829" y="639700"/>
                    <a:pt x="676085" y="641349"/>
                  </a:cubicBezTo>
                  <a:cubicBezTo>
                    <a:pt x="678180" y="631475"/>
                    <a:pt x="671830" y="621797"/>
                    <a:pt x="661925" y="619730"/>
                  </a:cubicBezTo>
                  <a:cubicBezTo>
                    <a:pt x="660718" y="619470"/>
                    <a:pt x="659448" y="619343"/>
                    <a:pt x="658178" y="619343"/>
                  </a:cubicBezTo>
                  <a:close/>
                  <a:moveTo>
                    <a:pt x="383858" y="436698"/>
                  </a:moveTo>
                  <a:cubicBezTo>
                    <a:pt x="373762" y="436698"/>
                    <a:pt x="365570" y="444873"/>
                    <a:pt x="365570" y="454963"/>
                  </a:cubicBezTo>
                  <a:cubicBezTo>
                    <a:pt x="365570" y="465053"/>
                    <a:pt x="373762" y="473227"/>
                    <a:pt x="383858" y="473227"/>
                  </a:cubicBezTo>
                  <a:cubicBezTo>
                    <a:pt x="393954" y="473227"/>
                    <a:pt x="402146" y="465053"/>
                    <a:pt x="402146" y="454963"/>
                  </a:cubicBezTo>
                  <a:cubicBezTo>
                    <a:pt x="402146" y="444873"/>
                    <a:pt x="393954" y="436698"/>
                    <a:pt x="383858" y="436698"/>
                  </a:cubicBezTo>
                  <a:close/>
                  <a:moveTo>
                    <a:pt x="612458" y="208392"/>
                  </a:moveTo>
                  <a:cubicBezTo>
                    <a:pt x="602362" y="208392"/>
                    <a:pt x="594170" y="216567"/>
                    <a:pt x="594170" y="226657"/>
                  </a:cubicBezTo>
                  <a:cubicBezTo>
                    <a:pt x="594170" y="236747"/>
                    <a:pt x="602362" y="244921"/>
                    <a:pt x="612458" y="244921"/>
                  </a:cubicBezTo>
                  <a:cubicBezTo>
                    <a:pt x="622554" y="244921"/>
                    <a:pt x="630746" y="236747"/>
                    <a:pt x="630746" y="226657"/>
                  </a:cubicBezTo>
                  <a:cubicBezTo>
                    <a:pt x="630746" y="216567"/>
                    <a:pt x="622554" y="208392"/>
                    <a:pt x="612458" y="208392"/>
                  </a:cubicBezTo>
                  <a:close/>
                  <a:moveTo>
                    <a:pt x="612458" y="117070"/>
                  </a:moveTo>
                  <a:cubicBezTo>
                    <a:pt x="602362" y="117070"/>
                    <a:pt x="594170" y="125245"/>
                    <a:pt x="594170" y="135335"/>
                  </a:cubicBezTo>
                  <a:cubicBezTo>
                    <a:pt x="594170" y="145424"/>
                    <a:pt x="602362" y="153599"/>
                    <a:pt x="612458" y="153599"/>
                  </a:cubicBezTo>
                  <a:cubicBezTo>
                    <a:pt x="622554" y="153599"/>
                    <a:pt x="630746" y="145424"/>
                    <a:pt x="630746" y="135335"/>
                  </a:cubicBezTo>
                  <a:cubicBezTo>
                    <a:pt x="630746" y="125245"/>
                    <a:pt x="622554" y="117070"/>
                    <a:pt x="612458" y="117070"/>
                  </a:cubicBezTo>
                  <a:close/>
                  <a:moveTo>
                    <a:pt x="612458" y="573682"/>
                  </a:moveTo>
                  <a:cubicBezTo>
                    <a:pt x="602362" y="573682"/>
                    <a:pt x="594170" y="581856"/>
                    <a:pt x="594170" y="591946"/>
                  </a:cubicBezTo>
                  <a:cubicBezTo>
                    <a:pt x="594170" y="602036"/>
                    <a:pt x="602362" y="610211"/>
                    <a:pt x="612458" y="610211"/>
                  </a:cubicBezTo>
                  <a:cubicBezTo>
                    <a:pt x="622554" y="610211"/>
                    <a:pt x="630746" y="602036"/>
                    <a:pt x="630746" y="591946"/>
                  </a:cubicBezTo>
                  <a:cubicBezTo>
                    <a:pt x="630746" y="581856"/>
                    <a:pt x="622554" y="573682"/>
                    <a:pt x="612458" y="573682"/>
                  </a:cubicBezTo>
                  <a:close/>
                  <a:moveTo>
                    <a:pt x="521018" y="25748"/>
                  </a:moveTo>
                  <a:cubicBezTo>
                    <a:pt x="510922" y="25748"/>
                    <a:pt x="502730" y="33922"/>
                    <a:pt x="502730" y="44012"/>
                  </a:cubicBezTo>
                  <a:cubicBezTo>
                    <a:pt x="502730" y="54102"/>
                    <a:pt x="510922" y="62277"/>
                    <a:pt x="521018" y="62277"/>
                  </a:cubicBezTo>
                  <a:cubicBezTo>
                    <a:pt x="531114" y="62277"/>
                    <a:pt x="539306" y="54102"/>
                    <a:pt x="539306" y="44012"/>
                  </a:cubicBezTo>
                  <a:cubicBezTo>
                    <a:pt x="539179" y="33998"/>
                    <a:pt x="531051" y="25938"/>
                    <a:pt x="521018" y="25938"/>
                  </a:cubicBezTo>
                  <a:close/>
                  <a:moveTo>
                    <a:pt x="521018" y="117070"/>
                  </a:moveTo>
                  <a:cubicBezTo>
                    <a:pt x="510922" y="117070"/>
                    <a:pt x="502730" y="125245"/>
                    <a:pt x="502730" y="135335"/>
                  </a:cubicBezTo>
                  <a:cubicBezTo>
                    <a:pt x="502730" y="145424"/>
                    <a:pt x="510922" y="153599"/>
                    <a:pt x="521018" y="153599"/>
                  </a:cubicBezTo>
                  <a:cubicBezTo>
                    <a:pt x="531114" y="153599"/>
                    <a:pt x="539306" y="145424"/>
                    <a:pt x="539306" y="135335"/>
                  </a:cubicBezTo>
                  <a:cubicBezTo>
                    <a:pt x="539306" y="125245"/>
                    <a:pt x="531114" y="117070"/>
                    <a:pt x="521018" y="117070"/>
                  </a:cubicBezTo>
                  <a:close/>
                  <a:moveTo>
                    <a:pt x="521018" y="208392"/>
                  </a:moveTo>
                  <a:cubicBezTo>
                    <a:pt x="510922" y="208392"/>
                    <a:pt x="502730" y="216567"/>
                    <a:pt x="502730" y="226657"/>
                  </a:cubicBezTo>
                  <a:cubicBezTo>
                    <a:pt x="502730" y="236747"/>
                    <a:pt x="510922" y="244921"/>
                    <a:pt x="521018" y="244921"/>
                  </a:cubicBezTo>
                  <a:cubicBezTo>
                    <a:pt x="531114" y="244921"/>
                    <a:pt x="539306" y="236747"/>
                    <a:pt x="539306" y="226657"/>
                  </a:cubicBezTo>
                  <a:cubicBezTo>
                    <a:pt x="539306" y="216567"/>
                    <a:pt x="531114" y="208392"/>
                    <a:pt x="521018" y="208392"/>
                  </a:cubicBezTo>
                  <a:close/>
                  <a:moveTo>
                    <a:pt x="521018" y="299715"/>
                  </a:moveTo>
                  <a:cubicBezTo>
                    <a:pt x="510922" y="299715"/>
                    <a:pt x="502730" y="307890"/>
                    <a:pt x="502730" y="317979"/>
                  </a:cubicBezTo>
                  <a:cubicBezTo>
                    <a:pt x="502730" y="328069"/>
                    <a:pt x="510922" y="336244"/>
                    <a:pt x="521018" y="336244"/>
                  </a:cubicBezTo>
                  <a:cubicBezTo>
                    <a:pt x="531114" y="336244"/>
                    <a:pt x="539306" y="328069"/>
                    <a:pt x="539306" y="317979"/>
                  </a:cubicBezTo>
                  <a:cubicBezTo>
                    <a:pt x="539306" y="307890"/>
                    <a:pt x="531114" y="299715"/>
                    <a:pt x="521018" y="299715"/>
                  </a:cubicBezTo>
                  <a:close/>
                  <a:moveTo>
                    <a:pt x="566738" y="162731"/>
                  </a:moveTo>
                  <a:cubicBezTo>
                    <a:pt x="556641" y="162731"/>
                    <a:pt x="548450" y="170906"/>
                    <a:pt x="548450" y="180996"/>
                  </a:cubicBezTo>
                  <a:cubicBezTo>
                    <a:pt x="548450" y="191086"/>
                    <a:pt x="556641" y="199260"/>
                    <a:pt x="566738" y="199260"/>
                  </a:cubicBezTo>
                  <a:cubicBezTo>
                    <a:pt x="576835" y="199260"/>
                    <a:pt x="585026" y="191086"/>
                    <a:pt x="585026" y="180996"/>
                  </a:cubicBezTo>
                  <a:cubicBezTo>
                    <a:pt x="585026" y="170906"/>
                    <a:pt x="576835" y="162731"/>
                    <a:pt x="566738" y="162731"/>
                  </a:cubicBezTo>
                  <a:close/>
                  <a:moveTo>
                    <a:pt x="566738" y="528021"/>
                  </a:moveTo>
                  <a:cubicBezTo>
                    <a:pt x="556578" y="527983"/>
                    <a:pt x="548387" y="536164"/>
                    <a:pt x="548323" y="546285"/>
                  </a:cubicBezTo>
                  <a:cubicBezTo>
                    <a:pt x="548260" y="556407"/>
                    <a:pt x="556451" y="564638"/>
                    <a:pt x="566611" y="564676"/>
                  </a:cubicBezTo>
                  <a:cubicBezTo>
                    <a:pt x="576771" y="564714"/>
                    <a:pt x="584962" y="556533"/>
                    <a:pt x="585026" y="546412"/>
                  </a:cubicBezTo>
                  <a:cubicBezTo>
                    <a:pt x="585026" y="546367"/>
                    <a:pt x="585026" y="546330"/>
                    <a:pt x="585026" y="546285"/>
                  </a:cubicBezTo>
                  <a:cubicBezTo>
                    <a:pt x="585026" y="536195"/>
                    <a:pt x="576835" y="528021"/>
                    <a:pt x="566738" y="528021"/>
                  </a:cubicBezTo>
                  <a:close/>
                  <a:moveTo>
                    <a:pt x="566738" y="254054"/>
                  </a:moveTo>
                  <a:cubicBezTo>
                    <a:pt x="556641" y="254054"/>
                    <a:pt x="548450" y="262228"/>
                    <a:pt x="548450" y="272318"/>
                  </a:cubicBezTo>
                  <a:cubicBezTo>
                    <a:pt x="548450" y="282408"/>
                    <a:pt x="556641" y="290583"/>
                    <a:pt x="566738" y="290583"/>
                  </a:cubicBezTo>
                  <a:cubicBezTo>
                    <a:pt x="576835" y="290583"/>
                    <a:pt x="585026" y="282408"/>
                    <a:pt x="585026" y="272318"/>
                  </a:cubicBezTo>
                  <a:cubicBezTo>
                    <a:pt x="584899" y="262304"/>
                    <a:pt x="576771" y="254244"/>
                    <a:pt x="566738" y="254244"/>
                  </a:cubicBezTo>
                  <a:close/>
                  <a:moveTo>
                    <a:pt x="566738" y="345376"/>
                  </a:moveTo>
                  <a:cubicBezTo>
                    <a:pt x="556641" y="345376"/>
                    <a:pt x="548450" y="353551"/>
                    <a:pt x="548450" y="363640"/>
                  </a:cubicBezTo>
                  <a:cubicBezTo>
                    <a:pt x="548450" y="373730"/>
                    <a:pt x="556641" y="381905"/>
                    <a:pt x="566738" y="381905"/>
                  </a:cubicBezTo>
                  <a:cubicBezTo>
                    <a:pt x="576835" y="381905"/>
                    <a:pt x="585026" y="373730"/>
                    <a:pt x="585026" y="363640"/>
                  </a:cubicBezTo>
                  <a:cubicBezTo>
                    <a:pt x="585026" y="353551"/>
                    <a:pt x="576835" y="345376"/>
                    <a:pt x="566738" y="345376"/>
                  </a:cubicBezTo>
                  <a:close/>
                  <a:moveTo>
                    <a:pt x="566738" y="436698"/>
                  </a:moveTo>
                  <a:cubicBezTo>
                    <a:pt x="556641" y="436698"/>
                    <a:pt x="548450" y="444873"/>
                    <a:pt x="548450" y="454963"/>
                  </a:cubicBezTo>
                  <a:cubicBezTo>
                    <a:pt x="548450" y="465053"/>
                    <a:pt x="556641" y="473227"/>
                    <a:pt x="566738" y="473227"/>
                  </a:cubicBezTo>
                  <a:cubicBezTo>
                    <a:pt x="576835" y="473227"/>
                    <a:pt x="585026" y="465053"/>
                    <a:pt x="585026" y="454963"/>
                  </a:cubicBezTo>
                  <a:cubicBezTo>
                    <a:pt x="585026" y="444873"/>
                    <a:pt x="576835" y="436698"/>
                    <a:pt x="566738" y="436698"/>
                  </a:cubicBezTo>
                  <a:close/>
                  <a:moveTo>
                    <a:pt x="338138" y="299715"/>
                  </a:moveTo>
                  <a:cubicBezTo>
                    <a:pt x="328041" y="299715"/>
                    <a:pt x="319849" y="307890"/>
                    <a:pt x="319849" y="317979"/>
                  </a:cubicBezTo>
                  <a:cubicBezTo>
                    <a:pt x="319849" y="328069"/>
                    <a:pt x="328041" y="336244"/>
                    <a:pt x="338138" y="336244"/>
                  </a:cubicBezTo>
                  <a:cubicBezTo>
                    <a:pt x="348235" y="336244"/>
                    <a:pt x="356426" y="328069"/>
                    <a:pt x="356426" y="317979"/>
                  </a:cubicBezTo>
                  <a:cubicBezTo>
                    <a:pt x="356426" y="307890"/>
                    <a:pt x="348235" y="299715"/>
                    <a:pt x="338138" y="299715"/>
                  </a:cubicBezTo>
                  <a:close/>
                  <a:moveTo>
                    <a:pt x="292418" y="16616"/>
                  </a:moveTo>
                  <a:cubicBezTo>
                    <a:pt x="301879" y="16590"/>
                    <a:pt x="309753" y="9392"/>
                    <a:pt x="310579" y="0"/>
                  </a:cubicBezTo>
                  <a:lnTo>
                    <a:pt x="274193" y="0"/>
                  </a:lnTo>
                  <a:cubicBezTo>
                    <a:pt x="275019" y="9443"/>
                    <a:pt x="282956" y="16679"/>
                    <a:pt x="292418" y="16616"/>
                  </a:cubicBezTo>
                  <a:close/>
                  <a:moveTo>
                    <a:pt x="200978" y="16616"/>
                  </a:moveTo>
                  <a:cubicBezTo>
                    <a:pt x="210439" y="16590"/>
                    <a:pt x="218313" y="9392"/>
                    <a:pt x="219139" y="0"/>
                  </a:cubicBezTo>
                  <a:lnTo>
                    <a:pt x="182880" y="0"/>
                  </a:lnTo>
                  <a:cubicBezTo>
                    <a:pt x="183642" y="9392"/>
                    <a:pt x="191516" y="16616"/>
                    <a:pt x="200978" y="16616"/>
                  </a:cubicBezTo>
                  <a:close/>
                  <a:moveTo>
                    <a:pt x="109538" y="16616"/>
                  </a:moveTo>
                  <a:cubicBezTo>
                    <a:pt x="119000" y="16590"/>
                    <a:pt x="126874" y="9392"/>
                    <a:pt x="127699" y="0"/>
                  </a:cubicBezTo>
                  <a:lnTo>
                    <a:pt x="91440" y="0"/>
                  </a:lnTo>
                  <a:cubicBezTo>
                    <a:pt x="92266" y="9380"/>
                    <a:pt x="100140" y="16584"/>
                    <a:pt x="109538" y="16616"/>
                  </a:cubicBezTo>
                  <a:close/>
                  <a:moveTo>
                    <a:pt x="383858" y="16616"/>
                  </a:moveTo>
                  <a:cubicBezTo>
                    <a:pt x="393319" y="16590"/>
                    <a:pt x="401193" y="9392"/>
                    <a:pt x="402019" y="0"/>
                  </a:cubicBezTo>
                  <a:lnTo>
                    <a:pt x="365761" y="0"/>
                  </a:lnTo>
                  <a:cubicBezTo>
                    <a:pt x="366523" y="9392"/>
                    <a:pt x="374397" y="16616"/>
                    <a:pt x="383858" y="16616"/>
                  </a:cubicBezTo>
                  <a:close/>
                  <a:moveTo>
                    <a:pt x="63818" y="25748"/>
                  </a:moveTo>
                  <a:cubicBezTo>
                    <a:pt x="53722" y="25748"/>
                    <a:pt x="45530" y="33922"/>
                    <a:pt x="45530" y="44012"/>
                  </a:cubicBezTo>
                  <a:cubicBezTo>
                    <a:pt x="45530" y="54102"/>
                    <a:pt x="53722" y="62277"/>
                    <a:pt x="63818" y="62277"/>
                  </a:cubicBezTo>
                  <a:cubicBezTo>
                    <a:pt x="73914" y="62277"/>
                    <a:pt x="82106" y="54102"/>
                    <a:pt x="82106" y="44012"/>
                  </a:cubicBezTo>
                  <a:cubicBezTo>
                    <a:pt x="81979" y="33998"/>
                    <a:pt x="73851" y="25938"/>
                    <a:pt x="63818" y="25938"/>
                  </a:cubicBezTo>
                  <a:close/>
                  <a:moveTo>
                    <a:pt x="63818" y="117070"/>
                  </a:moveTo>
                  <a:cubicBezTo>
                    <a:pt x="57341" y="117121"/>
                    <a:pt x="51436" y="120539"/>
                    <a:pt x="48133" y="126076"/>
                  </a:cubicBezTo>
                  <a:lnTo>
                    <a:pt x="65913" y="153409"/>
                  </a:lnTo>
                  <a:cubicBezTo>
                    <a:pt x="75947" y="152699"/>
                    <a:pt x="83503" y="143991"/>
                    <a:pt x="82804" y="133965"/>
                  </a:cubicBezTo>
                  <a:cubicBezTo>
                    <a:pt x="82106" y="124129"/>
                    <a:pt x="73661" y="116633"/>
                    <a:pt x="63818" y="117070"/>
                  </a:cubicBezTo>
                  <a:close/>
                  <a:moveTo>
                    <a:pt x="475298" y="16616"/>
                  </a:moveTo>
                  <a:cubicBezTo>
                    <a:pt x="484760" y="16590"/>
                    <a:pt x="492634" y="9392"/>
                    <a:pt x="493459" y="0"/>
                  </a:cubicBezTo>
                  <a:lnTo>
                    <a:pt x="457200" y="0"/>
                  </a:lnTo>
                  <a:cubicBezTo>
                    <a:pt x="457962" y="9392"/>
                    <a:pt x="465837" y="16616"/>
                    <a:pt x="475298" y="16616"/>
                  </a:cubicBezTo>
                  <a:close/>
                  <a:moveTo>
                    <a:pt x="18098" y="71409"/>
                  </a:moveTo>
                  <a:cubicBezTo>
                    <a:pt x="16511" y="71447"/>
                    <a:pt x="14923" y="71682"/>
                    <a:pt x="13399" y="72107"/>
                  </a:cubicBezTo>
                  <a:cubicBezTo>
                    <a:pt x="19749" y="81746"/>
                    <a:pt x="26099" y="91513"/>
                    <a:pt x="32449" y="101279"/>
                  </a:cubicBezTo>
                  <a:cubicBezTo>
                    <a:pt x="35179" y="98038"/>
                    <a:pt x="36703" y="93922"/>
                    <a:pt x="36703" y="89673"/>
                  </a:cubicBezTo>
                  <a:cubicBezTo>
                    <a:pt x="36703" y="79584"/>
                    <a:pt x="28512" y="71409"/>
                    <a:pt x="18415" y="71409"/>
                  </a:cubicBezTo>
                  <a:cubicBezTo>
                    <a:pt x="18288" y="71409"/>
                    <a:pt x="18224" y="71409"/>
                    <a:pt x="18098" y="71409"/>
                  </a:cubicBezTo>
                  <a:close/>
                  <a:moveTo>
                    <a:pt x="36259" y="0"/>
                  </a:moveTo>
                  <a:lnTo>
                    <a:pt x="0" y="0"/>
                  </a:lnTo>
                  <a:cubicBezTo>
                    <a:pt x="1016" y="10001"/>
                    <a:pt x="9970" y="17275"/>
                    <a:pt x="20003" y="16248"/>
                  </a:cubicBezTo>
                  <a:cubicBezTo>
                    <a:pt x="28575" y="15366"/>
                    <a:pt x="35370" y="8580"/>
                    <a:pt x="36259" y="0"/>
                  </a:cubicBezTo>
                  <a:close/>
                  <a:moveTo>
                    <a:pt x="1115378" y="16616"/>
                  </a:moveTo>
                  <a:cubicBezTo>
                    <a:pt x="1124839" y="16616"/>
                    <a:pt x="1132713" y="9392"/>
                    <a:pt x="1133475" y="0"/>
                  </a:cubicBezTo>
                  <a:lnTo>
                    <a:pt x="1097280" y="0"/>
                  </a:lnTo>
                  <a:cubicBezTo>
                    <a:pt x="1098042" y="9392"/>
                    <a:pt x="1105916" y="16616"/>
                    <a:pt x="1115378" y="16616"/>
                  </a:cubicBezTo>
                  <a:close/>
                  <a:moveTo>
                    <a:pt x="1023938" y="16616"/>
                  </a:moveTo>
                  <a:cubicBezTo>
                    <a:pt x="1033400" y="16616"/>
                    <a:pt x="1041274" y="9392"/>
                    <a:pt x="1042036" y="0"/>
                  </a:cubicBezTo>
                  <a:lnTo>
                    <a:pt x="1005840" y="0"/>
                  </a:lnTo>
                  <a:cubicBezTo>
                    <a:pt x="1006602" y="9392"/>
                    <a:pt x="1014476" y="16616"/>
                    <a:pt x="1023938" y="16616"/>
                  </a:cubicBezTo>
                  <a:close/>
                  <a:moveTo>
                    <a:pt x="932498" y="16616"/>
                  </a:moveTo>
                  <a:cubicBezTo>
                    <a:pt x="941960" y="16616"/>
                    <a:pt x="949834" y="9392"/>
                    <a:pt x="950595" y="0"/>
                  </a:cubicBezTo>
                  <a:lnTo>
                    <a:pt x="914400" y="0"/>
                  </a:lnTo>
                  <a:cubicBezTo>
                    <a:pt x="915162" y="9392"/>
                    <a:pt x="923037" y="16616"/>
                    <a:pt x="932498" y="16616"/>
                  </a:cubicBezTo>
                  <a:close/>
                  <a:moveTo>
                    <a:pt x="109538" y="162478"/>
                  </a:moveTo>
                  <a:cubicBezTo>
                    <a:pt x="99441" y="162478"/>
                    <a:pt x="91249" y="170652"/>
                    <a:pt x="91249" y="180742"/>
                  </a:cubicBezTo>
                  <a:cubicBezTo>
                    <a:pt x="91249" y="190832"/>
                    <a:pt x="99441" y="199007"/>
                    <a:pt x="109538" y="199007"/>
                  </a:cubicBezTo>
                  <a:cubicBezTo>
                    <a:pt x="119635" y="199007"/>
                    <a:pt x="127826" y="190832"/>
                    <a:pt x="127826" y="180742"/>
                  </a:cubicBezTo>
                  <a:cubicBezTo>
                    <a:pt x="127699" y="170754"/>
                    <a:pt x="119571" y="162731"/>
                    <a:pt x="109538" y="162731"/>
                  </a:cubicBezTo>
                  <a:close/>
                  <a:moveTo>
                    <a:pt x="566738" y="16616"/>
                  </a:moveTo>
                  <a:cubicBezTo>
                    <a:pt x="576200" y="16590"/>
                    <a:pt x="584074" y="9392"/>
                    <a:pt x="584899" y="0"/>
                  </a:cubicBezTo>
                  <a:lnTo>
                    <a:pt x="548640" y="0"/>
                  </a:lnTo>
                  <a:cubicBezTo>
                    <a:pt x="549402" y="9392"/>
                    <a:pt x="557276" y="16616"/>
                    <a:pt x="566738" y="16616"/>
                  </a:cubicBezTo>
                  <a:close/>
                  <a:moveTo>
                    <a:pt x="1206818" y="16616"/>
                  </a:moveTo>
                  <a:cubicBezTo>
                    <a:pt x="1216279" y="16616"/>
                    <a:pt x="1224153" y="9392"/>
                    <a:pt x="1224915" y="0"/>
                  </a:cubicBezTo>
                  <a:lnTo>
                    <a:pt x="1188593" y="0"/>
                  </a:lnTo>
                  <a:cubicBezTo>
                    <a:pt x="1189419" y="9443"/>
                    <a:pt x="1197356" y="16679"/>
                    <a:pt x="1206818" y="16616"/>
                  </a:cubicBezTo>
                  <a:close/>
                  <a:moveTo>
                    <a:pt x="841058" y="16616"/>
                  </a:moveTo>
                  <a:cubicBezTo>
                    <a:pt x="850519" y="16616"/>
                    <a:pt x="858393" y="9392"/>
                    <a:pt x="859155" y="0"/>
                  </a:cubicBezTo>
                  <a:lnTo>
                    <a:pt x="822961" y="0"/>
                  </a:lnTo>
                  <a:cubicBezTo>
                    <a:pt x="823723" y="9392"/>
                    <a:pt x="831597" y="16616"/>
                    <a:pt x="841058" y="16616"/>
                  </a:cubicBezTo>
                  <a:close/>
                  <a:moveTo>
                    <a:pt x="658178" y="16616"/>
                  </a:moveTo>
                  <a:cubicBezTo>
                    <a:pt x="667639" y="16590"/>
                    <a:pt x="675513" y="9392"/>
                    <a:pt x="676339" y="0"/>
                  </a:cubicBezTo>
                  <a:lnTo>
                    <a:pt x="640080" y="0"/>
                  </a:lnTo>
                  <a:cubicBezTo>
                    <a:pt x="640842" y="9392"/>
                    <a:pt x="648716" y="16616"/>
                    <a:pt x="658178" y="16616"/>
                  </a:cubicBezTo>
                  <a:close/>
                  <a:moveTo>
                    <a:pt x="749618" y="16616"/>
                  </a:moveTo>
                  <a:cubicBezTo>
                    <a:pt x="759079" y="16616"/>
                    <a:pt x="766953" y="9392"/>
                    <a:pt x="767715" y="0"/>
                  </a:cubicBezTo>
                  <a:lnTo>
                    <a:pt x="731393" y="0"/>
                  </a:lnTo>
                  <a:cubicBezTo>
                    <a:pt x="732219" y="9443"/>
                    <a:pt x="740156" y="16679"/>
                    <a:pt x="749618" y="16616"/>
                  </a:cubicBezTo>
                  <a:close/>
                  <a:moveTo>
                    <a:pt x="200978" y="71409"/>
                  </a:moveTo>
                  <a:cubicBezTo>
                    <a:pt x="190881" y="71409"/>
                    <a:pt x="182690" y="79584"/>
                    <a:pt x="182690" y="89673"/>
                  </a:cubicBezTo>
                  <a:cubicBezTo>
                    <a:pt x="182690" y="99763"/>
                    <a:pt x="190881" y="107938"/>
                    <a:pt x="200978" y="107938"/>
                  </a:cubicBezTo>
                  <a:cubicBezTo>
                    <a:pt x="211075" y="107938"/>
                    <a:pt x="219266" y="99763"/>
                    <a:pt x="219266" y="89673"/>
                  </a:cubicBezTo>
                  <a:cubicBezTo>
                    <a:pt x="219266" y="79584"/>
                    <a:pt x="211075" y="71409"/>
                    <a:pt x="200978" y="71409"/>
                  </a:cubicBezTo>
                  <a:close/>
                  <a:moveTo>
                    <a:pt x="292418" y="162731"/>
                  </a:moveTo>
                  <a:cubicBezTo>
                    <a:pt x="282322" y="162731"/>
                    <a:pt x="274130" y="170906"/>
                    <a:pt x="274130" y="180996"/>
                  </a:cubicBezTo>
                  <a:cubicBezTo>
                    <a:pt x="274130" y="191086"/>
                    <a:pt x="282322" y="199260"/>
                    <a:pt x="292418" y="199260"/>
                  </a:cubicBezTo>
                  <a:cubicBezTo>
                    <a:pt x="302514" y="199260"/>
                    <a:pt x="310706" y="191086"/>
                    <a:pt x="310706" y="180996"/>
                  </a:cubicBezTo>
                  <a:cubicBezTo>
                    <a:pt x="310706" y="170906"/>
                    <a:pt x="302514" y="162731"/>
                    <a:pt x="292418" y="162731"/>
                  </a:cubicBezTo>
                  <a:close/>
                  <a:moveTo>
                    <a:pt x="292418" y="71409"/>
                  </a:moveTo>
                  <a:cubicBezTo>
                    <a:pt x="282322" y="71409"/>
                    <a:pt x="274130" y="79584"/>
                    <a:pt x="274130" y="89673"/>
                  </a:cubicBezTo>
                  <a:cubicBezTo>
                    <a:pt x="274130" y="99763"/>
                    <a:pt x="282322" y="107938"/>
                    <a:pt x="292418" y="107938"/>
                  </a:cubicBezTo>
                  <a:cubicBezTo>
                    <a:pt x="302514" y="107938"/>
                    <a:pt x="310706" y="99763"/>
                    <a:pt x="310706" y="89673"/>
                  </a:cubicBezTo>
                  <a:cubicBezTo>
                    <a:pt x="310706" y="79584"/>
                    <a:pt x="302514" y="71409"/>
                    <a:pt x="292418" y="71409"/>
                  </a:cubicBezTo>
                  <a:close/>
                  <a:moveTo>
                    <a:pt x="292418" y="254054"/>
                  </a:moveTo>
                  <a:cubicBezTo>
                    <a:pt x="282322" y="254054"/>
                    <a:pt x="274130" y="262228"/>
                    <a:pt x="274130" y="272318"/>
                  </a:cubicBezTo>
                  <a:cubicBezTo>
                    <a:pt x="274130" y="282408"/>
                    <a:pt x="282322" y="290583"/>
                    <a:pt x="292418" y="290583"/>
                  </a:cubicBezTo>
                  <a:cubicBezTo>
                    <a:pt x="302514" y="290583"/>
                    <a:pt x="310706" y="282408"/>
                    <a:pt x="310706" y="272318"/>
                  </a:cubicBezTo>
                  <a:cubicBezTo>
                    <a:pt x="310579" y="262304"/>
                    <a:pt x="302451" y="254244"/>
                    <a:pt x="292418" y="254244"/>
                  </a:cubicBezTo>
                  <a:close/>
                  <a:moveTo>
                    <a:pt x="292418" y="345376"/>
                  </a:moveTo>
                  <a:cubicBezTo>
                    <a:pt x="282322" y="345376"/>
                    <a:pt x="274130" y="353551"/>
                    <a:pt x="274130" y="363640"/>
                  </a:cubicBezTo>
                  <a:cubicBezTo>
                    <a:pt x="274130" y="373730"/>
                    <a:pt x="282322" y="381905"/>
                    <a:pt x="292418" y="381905"/>
                  </a:cubicBezTo>
                  <a:cubicBezTo>
                    <a:pt x="302514" y="381905"/>
                    <a:pt x="310706" y="373730"/>
                    <a:pt x="310706" y="363640"/>
                  </a:cubicBezTo>
                  <a:cubicBezTo>
                    <a:pt x="310706" y="353551"/>
                    <a:pt x="302514" y="345376"/>
                    <a:pt x="292418" y="345376"/>
                  </a:cubicBezTo>
                  <a:close/>
                  <a:moveTo>
                    <a:pt x="338138" y="208392"/>
                  </a:moveTo>
                  <a:cubicBezTo>
                    <a:pt x="328041" y="208392"/>
                    <a:pt x="319849" y="216567"/>
                    <a:pt x="319849" y="226657"/>
                  </a:cubicBezTo>
                  <a:cubicBezTo>
                    <a:pt x="319849" y="236747"/>
                    <a:pt x="328041" y="244921"/>
                    <a:pt x="338138" y="244921"/>
                  </a:cubicBezTo>
                  <a:cubicBezTo>
                    <a:pt x="348235" y="244921"/>
                    <a:pt x="356426" y="236747"/>
                    <a:pt x="356426" y="226657"/>
                  </a:cubicBezTo>
                  <a:cubicBezTo>
                    <a:pt x="356426" y="216567"/>
                    <a:pt x="348235" y="208392"/>
                    <a:pt x="338138" y="208392"/>
                  </a:cubicBezTo>
                  <a:close/>
                  <a:moveTo>
                    <a:pt x="109538" y="71409"/>
                  </a:moveTo>
                  <a:cubicBezTo>
                    <a:pt x="99441" y="71409"/>
                    <a:pt x="91249" y="79584"/>
                    <a:pt x="91249" y="89673"/>
                  </a:cubicBezTo>
                  <a:cubicBezTo>
                    <a:pt x="91249" y="99763"/>
                    <a:pt x="99441" y="107938"/>
                    <a:pt x="109538" y="107938"/>
                  </a:cubicBezTo>
                  <a:cubicBezTo>
                    <a:pt x="119635" y="107938"/>
                    <a:pt x="127826" y="99763"/>
                    <a:pt x="127826" y="89673"/>
                  </a:cubicBezTo>
                  <a:cubicBezTo>
                    <a:pt x="127826" y="79584"/>
                    <a:pt x="119635" y="71409"/>
                    <a:pt x="109538" y="71409"/>
                  </a:cubicBezTo>
                  <a:close/>
                  <a:moveTo>
                    <a:pt x="246698" y="25748"/>
                  </a:moveTo>
                  <a:cubicBezTo>
                    <a:pt x="236601" y="25748"/>
                    <a:pt x="228410" y="33922"/>
                    <a:pt x="228410" y="44012"/>
                  </a:cubicBezTo>
                  <a:cubicBezTo>
                    <a:pt x="228410" y="54102"/>
                    <a:pt x="236601" y="62277"/>
                    <a:pt x="246698" y="62277"/>
                  </a:cubicBezTo>
                  <a:cubicBezTo>
                    <a:pt x="256794" y="62277"/>
                    <a:pt x="264986" y="54102"/>
                    <a:pt x="264986" y="44012"/>
                  </a:cubicBezTo>
                  <a:cubicBezTo>
                    <a:pt x="264859" y="33998"/>
                    <a:pt x="256731" y="25938"/>
                    <a:pt x="246698" y="25938"/>
                  </a:cubicBezTo>
                  <a:close/>
                  <a:moveTo>
                    <a:pt x="338138" y="117070"/>
                  </a:moveTo>
                  <a:cubicBezTo>
                    <a:pt x="328041" y="117070"/>
                    <a:pt x="319849" y="125245"/>
                    <a:pt x="319849" y="135335"/>
                  </a:cubicBezTo>
                  <a:cubicBezTo>
                    <a:pt x="319849" y="145424"/>
                    <a:pt x="328041" y="153599"/>
                    <a:pt x="338138" y="153599"/>
                  </a:cubicBezTo>
                  <a:cubicBezTo>
                    <a:pt x="348235" y="153599"/>
                    <a:pt x="356426" y="145424"/>
                    <a:pt x="356426" y="135335"/>
                  </a:cubicBezTo>
                  <a:cubicBezTo>
                    <a:pt x="356426" y="125245"/>
                    <a:pt x="348235" y="117070"/>
                    <a:pt x="338138" y="117070"/>
                  </a:cubicBezTo>
                  <a:close/>
                  <a:moveTo>
                    <a:pt x="658178" y="528021"/>
                  </a:moveTo>
                  <a:cubicBezTo>
                    <a:pt x="648018" y="527983"/>
                    <a:pt x="639826" y="536164"/>
                    <a:pt x="639763" y="546285"/>
                  </a:cubicBezTo>
                  <a:cubicBezTo>
                    <a:pt x="639700" y="556407"/>
                    <a:pt x="647891" y="564638"/>
                    <a:pt x="658051" y="564676"/>
                  </a:cubicBezTo>
                  <a:cubicBezTo>
                    <a:pt x="668211" y="564714"/>
                    <a:pt x="676402" y="556533"/>
                    <a:pt x="676466" y="546412"/>
                  </a:cubicBezTo>
                  <a:cubicBezTo>
                    <a:pt x="676466" y="546367"/>
                    <a:pt x="676466" y="546330"/>
                    <a:pt x="676466" y="546285"/>
                  </a:cubicBezTo>
                  <a:cubicBezTo>
                    <a:pt x="676466" y="536195"/>
                    <a:pt x="668275" y="528021"/>
                    <a:pt x="658178" y="528021"/>
                  </a:cubicBezTo>
                  <a:close/>
                  <a:moveTo>
                    <a:pt x="338138" y="391037"/>
                  </a:moveTo>
                  <a:cubicBezTo>
                    <a:pt x="328041" y="391037"/>
                    <a:pt x="319849" y="399212"/>
                    <a:pt x="319849" y="409302"/>
                  </a:cubicBezTo>
                  <a:cubicBezTo>
                    <a:pt x="319849" y="419391"/>
                    <a:pt x="328041" y="427566"/>
                    <a:pt x="338138" y="427566"/>
                  </a:cubicBezTo>
                  <a:cubicBezTo>
                    <a:pt x="348235" y="427566"/>
                    <a:pt x="356426" y="419391"/>
                    <a:pt x="356426" y="409302"/>
                  </a:cubicBezTo>
                  <a:cubicBezTo>
                    <a:pt x="356426" y="399212"/>
                    <a:pt x="348235" y="391037"/>
                    <a:pt x="338138" y="391037"/>
                  </a:cubicBezTo>
                  <a:close/>
                  <a:moveTo>
                    <a:pt x="155258" y="25748"/>
                  </a:moveTo>
                  <a:cubicBezTo>
                    <a:pt x="145162" y="25748"/>
                    <a:pt x="136970" y="33922"/>
                    <a:pt x="136970" y="44012"/>
                  </a:cubicBezTo>
                  <a:cubicBezTo>
                    <a:pt x="136970" y="54102"/>
                    <a:pt x="145162" y="62277"/>
                    <a:pt x="155258" y="62277"/>
                  </a:cubicBezTo>
                  <a:cubicBezTo>
                    <a:pt x="165354" y="62277"/>
                    <a:pt x="173546" y="54102"/>
                    <a:pt x="173546" y="44012"/>
                  </a:cubicBezTo>
                  <a:cubicBezTo>
                    <a:pt x="173419" y="33998"/>
                    <a:pt x="165291" y="25938"/>
                    <a:pt x="155258" y="25938"/>
                  </a:cubicBezTo>
                  <a:close/>
                  <a:moveTo>
                    <a:pt x="155258" y="117070"/>
                  </a:moveTo>
                  <a:cubicBezTo>
                    <a:pt x="145162" y="117070"/>
                    <a:pt x="136970" y="125245"/>
                    <a:pt x="136970" y="135335"/>
                  </a:cubicBezTo>
                  <a:cubicBezTo>
                    <a:pt x="136970" y="145424"/>
                    <a:pt x="145162" y="153599"/>
                    <a:pt x="155258" y="153599"/>
                  </a:cubicBezTo>
                  <a:cubicBezTo>
                    <a:pt x="165354" y="153599"/>
                    <a:pt x="173546" y="145424"/>
                    <a:pt x="173546" y="135335"/>
                  </a:cubicBezTo>
                  <a:cubicBezTo>
                    <a:pt x="173546" y="125245"/>
                    <a:pt x="165354" y="117070"/>
                    <a:pt x="155258" y="117070"/>
                  </a:cubicBezTo>
                  <a:close/>
                  <a:moveTo>
                    <a:pt x="200978" y="254054"/>
                  </a:moveTo>
                  <a:cubicBezTo>
                    <a:pt x="190881" y="254054"/>
                    <a:pt x="182690" y="262228"/>
                    <a:pt x="182690" y="272318"/>
                  </a:cubicBezTo>
                  <a:cubicBezTo>
                    <a:pt x="182690" y="282408"/>
                    <a:pt x="190881" y="290583"/>
                    <a:pt x="200978" y="290583"/>
                  </a:cubicBezTo>
                  <a:cubicBezTo>
                    <a:pt x="211075" y="290583"/>
                    <a:pt x="219266" y="282408"/>
                    <a:pt x="219266" y="272318"/>
                  </a:cubicBezTo>
                  <a:cubicBezTo>
                    <a:pt x="219139" y="262304"/>
                    <a:pt x="211011" y="254244"/>
                    <a:pt x="200978" y="254244"/>
                  </a:cubicBezTo>
                  <a:close/>
                  <a:moveTo>
                    <a:pt x="155258" y="208392"/>
                  </a:moveTo>
                  <a:cubicBezTo>
                    <a:pt x="145162" y="208392"/>
                    <a:pt x="136970" y="216567"/>
                    <a:pt x="136970" y="226657"/>
                  </a:cubicBezTo>
                  <a:cubicBezTo>
                    <a:pt x="136970" y="236747"/>
                    <a:pt x="145162" y="244921"/>
                    <a:pt x="155258" y="244921"/>
                  </a:cubicBezTo>
                  <a:cubicBezTo>
                    <a:pt x="165354" y="244921"/>
                    <a:pt x="173546" y="236747"/>
                    <a:pt x="173546" y="226657"/>
                  </a:cubicBezTo>
                  <a:cubicBezTo>
                    <a:pt x="173546" y="216567"/>
                    <a:pt x="165354" y="208392"/>
                    <a:pt x="155258" y="208392"/>
                  </a:cubicBezTo>
                  <a:close/>
                  <a:moveTo>
                    <a:pt x="200978" y="162731"/>
                  </a:moveTo>
                  <a:cubicBezTo>
                    <a:pt x="190881" y="162731"/>
                    <a:pt x="182690" y="170906"/>
                    <a:pt x="182690" y="180996"/>
                  </a:cubicBezTo>
                  <a:cubicBezTo>
                    <a:pt x="182690" y="191086"/>
                    <a:pt x="190881" y="199260"/>
                    <a:pt x="200978" y="199260"/>
                  </a:cubicBezTo>
                  <a:cubicBezTo>
                    <a:pt x="211075" y="199260"/>
                    <a:pt x="219266" y="191086"/>
                    <a:pt x="219266" y="180996"/>
                  </a:cubicBezTo>
                  <a:cubicBezTo>
                    <a:pt x="219266" y="170906"/>
                    <a:pt x="211075" y="162731"/>
                    <a:pt x="200978" y="162731"/>
                  </a:cubicBezTo>
                  <a:close/>
                  <a:moveTo>
                    <a:pt x="246698" y="208392"/>
                  </a:moveTo>
                  <a:cubicBezTo>
                    <a:pt x="236601" y="208392"/>
                    <a:pt x="228410" y="216567"/>
                    <a:pt x="228410" y="226657"/>
                  </a:cubicBezTo>
                  <a:cubicBezTo>
                    <a:pt x="228410" y="236747"/>
                    <a:pt x="236601" y="244921"/>
                    <a:pt x="246698" y="244921"/>
                  </a:cubicBezTo>
                  <a:cubicBezTo>
                    <a:pt x="256794" y="244921"/>
                    <a:pt x="264986" y="236747"/>
                    <a:pt x="264986" y="226657"/>
                  </a:cubicBezTo>
                  <a:cubicBezTo>
                    <a:pt x="264986" y="216567"/>
                    <a:pt x="256794" y="208392"/>
                    <a:pt x="246698" y="208392"/>
                  </a:cubicBezTo>
                  <a:close/>
                  <a:moveTo>
                    <a:pt x="246698" y="299715"/>
                  </a:moveTo>
                  <a:cubicBezTo>
                    <a:pt x="236601" y="299715"/>
                    <a:pt x="228410" y="307890"/>
                    <a:pt x="228410" y="317979"/>
                  </a:cubicBezTo>
                  <a:cubicBezTo>
                    <a:pt x="228410" y="328069"/>
                    <a:pt x="236601" y="336244"/>
                    <a:pt x="246698" y="336244"/>
                  </a:cubicBezTo>
                  <a:cubicBezTo>
                    <a:pt x="256794" y="336244"/>
                    <a:pt x="264986" y="328069"/>
                    <a:pt x="264986" y="317979"/>
                  </a:cubicBezTo>
                  <a:cubicBezTo>
                    <a:pt x="264986" y="307890"/>
                    <a:pt x="256794" y="299715"/>
                    <a:pt x="246698" y="299715"/>
                  </a:cubicBezTo>
                  <a:close/>
                  <a:moveTo>
                    <a:pt x="338138" y="25748"/>
                  </a:moveTo>
                  <a:cubicBezTo>
                    <a:pt x="328041" y="25748"/>
                    <a:pt x="319849" y="33922"/>
                    <a:pt x="319849" y="44012"/>
                  </a:cubicBezTo>
                  <a:cubicBezTo>
                    <a:pt x="319849" y="54102"/>
                    <a:pt x="328041" y="62277"/>
                    <a:pt x="338138" y="62277"/>
                  </a:cubicBezTo>
                  <a:cubicBezTo>
                    <a:pt x="348235" y="62277"/>
                    <a:pt x="356426" y="54102"/>
                    <a:pt x="356426" y="44012"/>
                  </a:cubicBezTo>
                  <a:cubicBezTo>
                    <a:pt x="356299" y="33998"/>
                    <a:pt x="348171" y="25938"/>
                    <a:pt x="338138" y="25938"/>
                  </a:cubicBezTo>
                  <a:close/>
                  <a:moveTo>
                    <a:pt x="246698" y="117070"/>
                  </a:moveTo>
                  <a:cubicBezTo>
                    <a:pt x="236601" y="117070"/>
                    <a:pt x="228410" y="125245"/>
                    <a:pt x="228410" y="135335"/>
                  </a:cubicBezTo>
                  <a:cubicBezTo>
                    <a:pt x="228410" y="145424"/>
                    <a:pt x="236601" y="153599"/>
                    <a:pt x="246698" y="153599"/>
                  </a:cubicBezTo>
                  <a:cubicBezTo>
                    <a:pt x="256794" y="153599"/>
                    <a:pt x="264986" y="145424"/>
                    <a:pt x="264986" y="135335"/>
                  </a:cubicBezTo>
                  <a:cubicBezTo>
                    <a:pt x="264986" y="125245"/>
                    <a:pt x="256794" y="117070"/>
                    <a:pt x="246698" y="117070"/>
                  </a:cubicBezTo>
                  <a:close/>
                  <a:moveTo>
                    <a:pt x="1023938" y="345376"/>
                  </a:moveTo>
                  <a:cubicBezTo>
                    <a:pt x="1013841" y="345376"/>
                    <a:pt x="1005650" y="353551"/>
                    <a:pt x="1005650" y="363640"/>
                  </a:cubicBezTo>
                  <a:cubicBezTo>
                    <a:pt x="1005650" y="373730"/>
                    <a:pt x="1013841" y="381905"/>
                    <a:pt x="1023938" y="381905"/>
                  </a:cubicBezTo>
                  <a:cubicBezTo>
                    <a:pt x="1034035" y="381905"/>
                    <a:pt x="1042226" y="373730"/>
                    <a:pt x="1042226" y="363640"/>
                  </a:cubicBezTo>
                  <a:cubicBezTo>
                    <a:pt x="1042226" y="353551"/>
                    <a:pt x="1034035" y="345376"/>
                    <a:pt x="1023938" y="345376"/>
                  </a:cubicBezTo>
                  <a:close/>
                  <a:moveTo>
                    <a:pt x="978218" y="25748"/>
                  </a:moveTo>
                  <a:cubicBezTo>
                    <a:pt x="968122" y="25748"/>
                    <a:pt x="959930" y="33922"/>
                    <a:pt x="959930" y="44012"/>
                  </a:cubicBezTo>
                  <a:cubicBezTo>
                    <a:pt x="959930" y="54102"/>
                    <a:pt x="968122" y="62277"/>
                    <a:pt x="978218" y="62277"/>
                  </a:cubicBezTo>
                  <a:cubicBezTo>
                    <a:pt x="988314" y="62277"/>
                    <a:pt x="996506" y="54102"/>
                    <a:pt x="996506" y="44012"/>
                  </a:cubicBezTo>
                  <a:cubicBezTo>
                    <a:pt x="996379" y="33998"/>
                    <a:pt x="988251" y="25938"/>
                    <a:pt x="978218" y="25938"/>
                  </a:cubicBezTo>
                  <a:close/>
                  <a:moveTo>
                    <a:pt x="1023938" y="436698"/>
                  </a:moveTo>
                  <a:cubicBezTo>
                    <a:pt x="1013841" y="436698"/>
                    <a:pt x="1005650" y="444873"/>
                    <a:pt x="1005650" y="454963"/>
                  </a:cubicBezTo>
                  <a:cubicBezTo>
                    <a:pt x="1005650" y="465053"/>
                    <a:pt x="1013841" y="473227"/>
                    <a:pt x="1023938" y="473227"/>
                  </a:cubicBezTo>
                  <a:cubicBezTo>
                    <a:pt x="1034035" y="473227"/>
                    <a:pt x="1042226" y="465053"/>
                    <a:pt x="1042226" y="454963"/>
                  </a:cubicBezTo>
                  <a:cubicBezTo>
                    <a:pt x="1042226" y="444873"/>
                    <a:pt x="1034035" y="436698"/>
                    <a:pt x="1023938" y="436698"/>
                  </a:cubicBezTo>
                  <a:close/>
                  <a:moveTo>
                    <a:pt x="978218" y="117070"/>
                  </a:moveTo>
                  <a:cubicBezTo>
                    <a:pt x="968122" y="117070"/>
                    <a:pt x="959930" y="125245"/>
                    <a:pt x="959930" y="135335"/>
                  </a:cubicBezTo>
                  <a:cubicBezTo>
                    <a:pt x="959930" y="145424"/>
                    <a:pt x="968122" y="153599"/>
                    <a:pt x="978218" y="153599"/>
                  </a:cubicBezTo>
                  <a:cubicBezTo>
                    <a:pt x="988314" y="153599"/>
                    <a:pt x="996506" y="145424"/>
                    <a:pt x="996506" y="135335"/>
                  </a:cubicBezTo>
                  <a:cubicBezTo>
                    <a:pt x="996506" y="125245"/>
                    <a:pt x="988314" y="117070"/>
                    <a:pt x="978218" y="117070"/>
                  </a:cubicBezTo>
                  <a:close/>
                  <a:moveTo>
                    <a:pt x="1069658" y="391037"/>
                  </a:moveTo>
                  <a:cubicBezTo>
                    <a:pt x="1059562" y="391037"/>
                    <a:pt x="1051370" y="399212"/>
                    <a:pt x="1051370" y="409302"/>
                  </a:cubicBezTo>
                  <a:cubicBezTo>
                    <a:pt x="1051370" y="419391"/>
                    <a:pt x="1059562" y="427566"/>
                    <a:pt x="1069658" y="427566"/>
                  </a:cubicBezTo>
                  <a:cubicBezTo>
                    <a:pt x="1079754" y="427566"/>
                    <a:pt x="1087946" y="419391"/>
                    <a:pt x="1087946" y="409302"/>
                  </a:cubicBezTo>
                  <a:cubicBezTo>
                    <a:pt x="1087946" y="399212"/>
                    <a:pt x="1079754" y="391037"/>
                    <a:pt x="1069658" y="391037"/>
                  </a:cubicBezTo>
                  <a:close/>
                  <a:moveTo>
                    <a:pt x="1023938" y="254054"/>
                  </a:moveTo>
                  <a:cubicBezTo>
                    <a:pt x="1013841" y="254054"/>
                    <a:pt x="1005650" y="262228"/>
                    <a:pt x="1005650" y="272318"/>
                  </a:cubicBezTo>
                  <a:cubicBezTo>
                    <a:pt x="1005650" y="282408"/>
                    <a:pt x="1013841" y="290583"/>
                    <a:pt x="1023938" y="290583"/>
                  </a:cubicBezTo>
                  <a:cubicBezTo>
                    <a:pt x="1034035" y="290583"/>
                    <a:pt x="1042226" y="282408"/>
                    <a:pt x="1042226" y="272318"/>
                  </a:cubicBezTo>
                  <a:cubicBezTo>
                    <a:pt x="1042099" y="262304"/>
                    <a:pt x="1033971" y="254244"/>
                    <a:pt x="1023938" y="254244"/>
                  </a:cubicBezTo>
                  <a:close/>
                  <a:moveTo>
                    <a:pt x="1023938" y="71409"/>
                  </a:moveTo>
                  <a:cubicBezTo>
                    <a:pt x="1013841" y="71409"/>
                    <a:pt x="1005650" y="79584"/>
                    <a:pt x="1005650" y="89673"/>
                  </a:cubicBezTo>
                  <a:cubicBezTo>
                    <a:pt x="1005650" y="99763"/>
                    <a:pt x="1013841" y="107938"/>
                    <a:pt x="1023938" y="107938"/>
                  </a:cubicBezTo>
                  <a:cubicBezTo>
                    <a:pt x="1034035" y="107938"/>
                    <a:pt x="1042226" y="99763"/>
                    <a:pt x="1042226" y="89673"/>
                  </a:cubicBezTo>
                  <a:cubicBezTo>
                    <a:pt x="1042226" y="79584"/>
                    <a:pt x="1034035" y="71409"/>
                    <a:pt x="1023938" y="71409"/>
                  </a:cubicBezTo>
                  <a:close/>
                  <a:moveTo>
                    <a:pt x="978218" y="208392"/>
                  </a:moveTo>
                  <a:cubicBezTo>
                    <a:pt x="968122" y="208392"/>
                    <a:pt x="959930" y="216567"/>
                    <a:pt x="959930" y="226657"/>
                  </a:cubicBezTo>
                  <a:cubicBezTo>
                    <a:pt x="959930" y="236747"/>
                    <a:pt x="968122" y="244921"/>
                    <a:pt x="978218" y="244921"/>
                  </a:cubicBezTo>
                  <a:cubicBezTo>
                    <a:pt x="988314" y="244921"/>
                    <a:pt x="996506" y="236747"/>
                    <a:pt x="996506" y="226657"/>
                  </a:cubicBezTo>
                  <a:cubicBezTo>
                    <a:pt x="996506" y="216567"/>
                    <a:pt x="988314" y="208392"/>
                    <a:pt x="978218" y="208392"/>
                  </a:cubicBezTo>
                  <a:close/>
                  <a:moveTo>
                    <a:pt x="1023938" y="162731"/>
                  </a:moveTo>
                  <a:cubicBezTo>
                    <a:pt x="1013841" y="162731"/>
                    <a:pt x="1005650" y="170906"/>
                    <a:pt x="1005650" y="180996"/>
                  </a:cubicBezTo>
                  <a:cubicBezTo>
                    <a:pt x="1005650" y="191086"/>
                    <a:pt x="1013841" y="199260"/>
                    <a:pt x="1023938" y="199260"/>
                  </a:cubicBezTo>
                  <a:cubicBezTo>
                    <a:pt x="1034035" y="199260"/>
                    <a:pt x="1042226" y="191086"/>
                    <a:pt x="1042226" y="180996"/>
                  </a:cubicBezTo>
                  <a:cubicBezTo>
                    <a:pt x="1042226" y="170906"/>
                    <a:pt x="1034035" y="162731"/>
                    <a:pt x="1023938" y="162731"/>
                  </a:cubicBezTo>
                  <a:close/>
                  <a:moveTo>
                    <a:pt x="932498" y="528021"/>
                  </a:moveTo>
                  <a:cubicBezTo>
                    <a:pt x="922338" y="527983"/>
                    <a:pt x="914147" y="536164"/>
                    <a:pt x="914083" y="546285"/>
                  </a:cubicBezTo>
                  <a:cubicBezTo>
                    <a:pt x="914019" y="556407"/>
                    <a:pt x="922211" y="564638"/>
                    <a:pt x="932371" y="564676"/>
                  </a:cubicBezTo>
                  <a:cubicBezTo>
                    <a:pt x="942531" y="564714"/>
                    <a:pt x="950723" y="556533"/>
                    <a:pt x="950786" y="546412"/>
                  </a:cubicBezTo>
                  <a:cubicBezTo>
                    <a:pt x="950786" y="546367"/>
                    <a:pt x="950786" y="546330"/>
                    <a:pt x="950786" y="546285"/>
                  </a:cubicBezTo>
                  <a:cubicBezTo>
                    <a:pt x="950786" y="536195"/>
                    <a:pt x="942594" y="528021"/>
                    <a:pt x="932498" y="528021"/>
                  </a:cubicBezTo>
                  <a:close/>
                  <a:moveTo>
                    <a:pt x="932498" y="436698"/>
                  </a:moveTo>
                  <a:cubicBezTo>
                    <a:pt x="922401" y="436698"/>
                    <a:pt x="914210" y="444873"/>
                    <a:pt x="914210" y="454963"/>
                  </a:cubicBezTo>
                  <a:cubicBezTo>
                    <a:pt x="914210" y="465053"/>
                    <a:pt x="922401" y="473227"/>
                    <a:pt x="932498" y="473227"/>
                  </a:cubicBezTo>
                  <a:cubicBezTo>
                    <a:pt x="942594" y="473227"/>
                    <a:pt x="950786" y="465053"/>
                    <a:pt x="950786" y="454963"/>
                  </a:cubicBezTo>
                  <a:cubicBezTo>
                    <a:pt x="950786" y="444873"/>
                    <a:pt x="942594" y="436698"/>
                    <a:pt x="932498" y="436698"/>
                  </a:cubicBezTo>
                  <a:close/>
                  <a:moveTo>
                    <a:pt x="932498" y="345376"/>
                  </a:moveTo>
                  <a:cubicBezTo>
                    <a:pt x="922401" y="345376"/>
                    <a:pt x="914210" y="353551"/>
                    <a:pt x="914210" y="363640"/>
                  </a:cubicBezTo>
                  <a:cubicBezTo>
                    <a:pt x="914210" y="373730"/>
                    <a:pt x="922401" y="381905"/>
                    <a:pt x="932498" y="381905"/>
                  </a:cubicBezTo>
                  <a:cubicBezTo>
                    <a:pt x="942594" y="381905"/>
                    <a:pt x="950786" y="373730"/>
                    <a:pt x="950786" y="363640"/>
                  </a:cubicBezTo>
                  <a:cubicBezTo>
                    <a:pt x="950786" y="353551"/>
                    <a:pt x="942594" y="345376"/>
                    <a:pt x="932498" y="345376"/>
                  </a:cubicBezTo>
                  <a:close/>
                  <a:moveTo>
                    <a:pt x="1069658" y="299715"/>
                  </a:moveTo>
                  <a:cubicBezTo>
                    <a:pt x="1059562" y="299715"/>
                    <a:pt x="1051370" y="307890"/>
                    <a:pt x="1051370" y="317979"/>
                  </a:cubicBezTo>
                  <a:cubicBezTo>
                    <a:pt x="1051370" y="328069"/>
                    <a:pt x="1059562" y="336244"/>
                    <a:pt x="1069658" y="336244"/>
                  </a:cubicBezTo>
                  <a:cubicBezTo>
                    <a:pt x="1079754" y="336244"/>
                    <a:pt x="1087946" y="328069"/>
                    <a:pt x="1087946" y="317979"/>
                  </a:cubicBezTo>
                  <a:cubicBezTo>
                    <a:pt x="1087946" y="307890"/>
                    <a:pt x="1079754" y="299715"/>
                    <a:pt x="1069658" y="299715"/>
                  </a:cubicBezTo>
                  <a:close/>
                  <a:moveTo>
                    <a:pt x="886778" y="25748"/>
                  </a:moveTo>
                  <a:cubicBezTo>
                    <a:pt x="876681" y="25748"/>
                    <a:pt x="868490" y="33922"/>
                    <a:pt x="868490" y="44012"/>
                  </a:cubicBezTo>
                  <a:cubicBezTo>
                    <a:pt x="868490" y="54102"/>
                    <a:pt x="876681" y="62277"/>
                    <a:pt x="886778" y="62277"/>
                  </a:cubicBezTo>
                  <a:cubicBezTo>
                    <a:pt x="896875" y="62277"/>
                    <a:pt x="905066" y="54102"/>
                    <a:pt x="905066" y="44012"/>
                  </a:cubicBezTo>
                  <a:cubicBezTo>
                    <a:pt x="904939" y="33998"/>
                    <a:pt x="896811" y="25938"/>
                    <a:pt x="886778" y="25938"/>
                  </a:cubicBezTo>
                  <a:close/>
                  <a:moveTo>
                    <a:pt x="932498" y="162731"/>
                  </a:moveTo>
                  <a:cubicBezTo>
                    <a:pt x="922401" y="162731"/>
                    <a:pt x="914210" y="170906"/>
                    <a:pt x="914210" y="180996"/>
                  </a:cubicBezTo>
                  <a:cubicBezTo>
                    <a:pt x="914210" y="191086"/>
                    <a:pt x="922401" y="199260"/>
                    <a:pt x="932498" y="199260"/>
                  </a:cubicBezTo>
                  <a:cubicBezTo>
                    <a:pt x="942594" y="199260"/>
                    <a:pt x="950786" y="191086"/>
                    <a:pt x="950786" y="180996"/>
                  </a:cubicBezTo>
                  <a:cubicBezTo>
                    <a:pt x="950786" y="170906"/>
                    <a:pt x="942594" y="162731"/>
                    <a:pt x="932498" y="162731"/>
                  </a:cubicBezTo>
                  <a:close/>
                  <a:moveTo>
                    <a:pt x="978218" y="482359"/>
                  </a:moveTo>
                  <a:cubicBezTo>
                    <a:pt x="968122" y="482359"/>
                    <a:pt x="959930" y="490534"/>
                    <a:pt x="959930" y="500624"/>
                  </a:cubicBezTo>
                  <a:cubicBezTo>
                    <a:pt x="959930" y="510714"/>
                    <a:pt x="968122" y="518888"/>
                    <a:pt x="978218" y="518888"/>
                  </a:cubicBezTo>
                  <a:cubicBezTo>
                    <a:pt x="988314" y="518888"/>
                    <a:pt x="996506" y="510714"/>
                    <a:pt x="996506" y="500624"/>
                  </a:cubicBezTo>
                  <a:cubicBezTo>
                    <a:pt x="996379" y="490610"/>
                    <a:pt x="988251" y="482550"/>
                    <a:pt x="978218" y="482550"/>
                  </a:cubicBezTo>
                  <a:close/>
                  <a:moveTo>
                    <a:pt x="978218" y="299715"/>
                  </a:moveTo>
                  <a:cubicBezTo>
                    <a:pt x="968122" y="299715"/>
                    <a:pt x="959930" y="307890"/>
                    <a:pt x="959930" y="317979"/>
                  </a:cubicBezTo>
                  <a:cubicBezTo>
                    <a:pt x="959930" y="328069"/>
                    <a:pt x="968122" y="336244"/>
                    <a:pt x="978218" y="336244"/>
                  </a:cubicBezTo>
                  <a:cubicBezTo>
                    <a:pt x="988314" y="336244"/>
                    <a:pt x="996506" y="328069"/>
                    <a:pt x="996506" y="317979"/>
                  </a:cubicBezTo>
                  <a:cubicBezTo>
                    <a:pt x="996506" y="307890"/>
                    <a:pt x="988314" y="299715"/>
                    <a:pt x="978218" y="299715"/>
                  </a:cubicBezTo>
                  <a:close/>
                  <a:moveTo>
                    <a:pt x="978218" y="391037"/>
                  </a:moveTo>
                  <a:cubicBezTo>
                    <a:pt x="968122" y="391037"/>
                    <a:pt x="959930" y="399212"/>
                    <a:pt x="959930" y="409302"/>
                  </a:cubicBezTo>
                  <a:cubicBezTo>
                    <a:pt x="959930" y="419391"/>
                    <a:pt x="968122" y="427566"/>
                    <a:pt x="978218" y="427566"/>
                  </a:cubicBezTo>
                  <a:cubicBezTo>
                    <a:pt x="988314" y="427566"/>
                    <a:pt x="996506" y="419391"/>
                    <a:pt x="996506" y="409302"/>
                  </a:cubicBezTo>
                  <a:cubicBezTo>
                    <a:pt x="996506" y="399212"/>
                    <a:pt x="988314" y="391037"/>
                    <a:pt x="978218" y="391037"/>
                  </a:cubicBezTo>
                  <a:close/>
                  <a:moveTo>
                    <a:pt x="932498" y="71409"/>
                  </a:moveTo>
                  <a:cubicBezTo>
                    <a:pt x="922401" y="71409"/>
                    <a:pt x="914210" y="79584"/>
                    <a:pt x="914210" y="89673"/>
                  </a:cubicBezTo>
                  <a:cubicBezTo>
                    <a:pt x="914210" y="99763"/>
                    <a:pt x="922401" y="107938"/>
                    <a:pt x="932498" y="107938"/>
                  </a:cubicBezTo>
                  <a:cubicBezTo>
                    <a:pt x="942594" y="107938"/>
                    <a:pt x="950786" y="99763"/>
                    <a:pt x="950786" y="89673"/>
                  </a:cubicBezTo>
                  <a:cubicBezTo>
                    <a:pt x="950786" y="79584"/>
                    <a:pt x="942594" y="71409"/>
                    <a:pt x="932498" y="71409"/>
                  </a:cubicBezTo>
                  <a:close/>
                  <a:moveTo>
                    <a:pt x="932498" y="254054"/>
                  </a:moveTo>
                  <a:cubicBezTo>
                    <a:pt x="922401" y="254054"/>
                    <a:pt x="914210" y="262228"/>
                    <a:pt x="914210" y="272318"/>
                  </a:cubicBezTo>
                  <a:cubicBezTo>
                    <a:pt x="914210" y="282408"/>
                    <a:pt x="922401" y="290583"/>
                    <a:pt x="932498" y="290583"/>
                  </a:cubicBezTo>
                  <a:cubicBezTo>
                    <a:pt x="942594" y="290583"/>
                    <a:pt x="950786" y="282408"/>
                    <a:pt x="950786" y="272318"/>
                  </a:cubicBezTo>
                  <a:cubicBezTo>
                    <a:pt x="950659" y="262304"/>
                    <a:pt x="942531" y="254244"/>
                    <a:pt x="932498" y="254244"/>
                  </a:cubicBezTo>
                  <a:close/>
                  <a:moveTo>
                    <a:pt x="1206818" y="162731"/>
                  </a:moveTo>
                  <a:cubicBezTo>
                    <a:pt x="1196722" y="162731"/>
                    <a:pt x="1188530" y="170906"/>
                    <a:pt x="1188530" y="180996"/>
                  </a:cubicBezTo>
                  <a:cubicBezTo>
                    <a:pt x="1188530" y="191086"/>
                    <a:pt x="1196722" y="199260"/>
                    <a:pt x="1206818" y="199260"/>
                  </a:cubicBezTo>
                  <a:cubicBezTo>
                    <a:pt x="1216914" y="199260"/>
                    <a:pt x="1225106" y="191086"/>
                    <a:pt x="1225106" y="180996"/>
                  </a:cubicBezTo>
                  <a:cubicBezTo>
                    <a:pt x="1225106" y="170906"/>
                    <a:pt x="1216914" y="162731"/>
                    <a:pt x="1206818" y="162731"/>
                  </a:cubicBezTo>
                  <a:close/>
                  <a:moveTo>
                    <a:pt x="1206818" y="71409"/>
                  </a:moveTo>
                  <a:cubicBezTo>
                    <a:pt x="1196722" y="71409"/>
                    <a:pt x="1188530" y="79584"/>
                    <a:pt x="1188530" y="89673"/>
                  </a:cubicBezTo>
                  <a:cubicBezTo>
                    <a:pt x="1188530" y="99763"/>
                    <a:pt x="1196722" y="107938"/>
                    <a:pt x="1206818" y="107938"/>
                  </a:cubicBezTo>
                  <a:cubicBezTo>
                    <a:pt x="1216914" y="107938"/>
                    <a:pt x="1225106" y="99763"/>
                    <a:pt x="1225106" y="89673"/>
                  </a:cubicBezTo>
                  <a:cubicBezTo>
                    <a:pt x="1225106" y="79584"/>
                    <a:pt x="1216914" y="71409"/>
                    <a:pt x="1206818" y="71409"/>
                  </a:cubicBezTo>
                  <a:close/>
                  <a:moveTo>
                    <a:pt x="1188593" y="272318"/>
                  </a:moveTo>
                  <a:cubicBezTo>
                    <a:pt x="1188593" y="276599"/>
                    <a:pt x="1190117" y="280734"/>
                    <a:pt x="1192912" y="283987"/>
                  </a:cubicBezTo>
                  <a:cubicBezTo>
                    <a:pt x="1198309" y="274221"/>
                    <a:pt x="1203706" y="264327"/>
                    <a:pt x="1209104" y="254307"/>
                  </a:cubicBezTo>
                  <a:cubicBezTo>
                    <a:pt x="1208342" y="254244"/>
                    <a:pt x="1207643" y="254244"/>
                    <a:pt x="1206881" y="254307"/>
                  </a:cubicBezTo>
                  <a:cubicBezTo>
                    <a:pt x="1196849" y="254307"/>
                    <a:pt x="1188721" y="262330"/>
                    <a:pt x="1188593" y="272318"/>
                  </a:cubicBezTo>
                  <a:close/>
                  <a:moveTo>
                    <a:pt x="658241" y="436698"/>
                  </a:moveTo>
                  <a:cubicBezTo>
                    <a:pt x="648145" y="436698"/>
                    <a:pt x="639953" y="444873"/>
                    <a:pt x="639953" y="454963"/>
                  </a:cubicBezTo>
                  <a:cubicBezTo>
                    <a:pt x="639953" y="465053"/>
                    <a:pt x="648145" y="473227"/>
                    <a:pt x="658241" y="473227"/>
                  </a:cubicBezTo>
                  <a:cubicBezTo>
                    <a:pt x="668338" y="473227"/>
                    <a:pt x="676529" y="465053"/>
                    <a:pt x="676529" y="454963"/>
                  </a:cubicBezTo>
                  <a:cubicBezTo>
                    <a:pt x="676529" y="444873"/>
                    <a:pt x="668338" y="436698"/>
                    <a:pt x="658241" y="436698"/>
                  </a:cubicBezTo>
                  <a:cubicBezTo>
                    <a:pt x="658241" y="436698"/>
                    <a:pt x="658178" y="436698"/>
                    <a:pt x="658178" y="436698"/>
                  </a:cubicBezTo>
                  <a:close/>
                  <a:moveTo>
                    <a:pt x="1161162" y="25748"/>
                  </a:moveTo>
                  <a:cubicBezTo>
                    <a:pt x="1151065" y="25748"/>
                    <a:pt x="1142874" y="33922"/>
                    <a:pt x="1142874" y="44012"/>
                  </a:cubicBezTo>
                  <a:cubicBezTo>
                    <a:pt x="1142874" y="54102"/>
                    <a:pt x="1151065" y="62277"/>
                    <a:pt x="1161162" y="62277"/>
                  </a:cubicBezTo>
                  <a:cubicBezTo>
                    <a:pt x="1171258" y="62277"/>
                    <a:pt x="1179450" y="54102"/>
                    <a:pt x="1179450" y="44012"/>
                  </a:cubicBezTo>
                  <a:cubicBezTo>
                    <a:pt x="1179323" y="33973"/>
                    <a:pt x="1171131" y="25900"/>
                    <a:pt x="1161098" y="25938"/>
                  </a:cubicBezTo>
                  <a:close/>
                  <a:moveTo>
                    <a:pt x="1280034" y="89673"/>
                  </a:moveTo>
                  <a:cubicBezTo>
                    <a:pt x="1280034" y="93859"/>
                    <a:pt x="1281494" y="97911"/>
                    <a:pt x="1284161" y="101152"/>
                  </a:cubicBezTo>
                  <a:cubicBezTo>
                    <a:pt x="1288606" y="91322"/>
                    <a:pt x="1293051" y="81493"/>
                    <a:pt x="1297432" y="71536"/>
                  </a:cubicBezTo>
                  <a:cubicBezTo>
                    <a:pt x="1287717" y="71942"/>
                    <a:pt x="1279970" y="79939"/>
                    <a:pt x="1279970" y="89673"/>
                  </a:cubicBezTo>
                  <a:close/>
                  <a:moveTo>
                    <a:pt x="1069722" y="208392"/>
                  </a:moveTo>
                  <a:cubicBezTo>
                    <a:pt x="1059625" y="208392"/>
                    <a:pt x="1051434" y="216567"/>
                    <a:pt x="1051434" y="226657"/>
                  </a:cubicBezTo>
                  <a:cubicBezTo>
                    <a:pt x="1051434" y="236747"/>
                    <a:pt x="1059625" y="244921"/>
                    <a:pt x="1069722" y="244921"/>
                  </a:cubicBezTo>
                  <a:cubicBezTo>
                    <a:pt x="1079818" y="244921"/>
                    <a:pt x="1088010" y="236747"/>
                    <a:pt x="1088010" y="226657"/>
                  </a:cubicBezTo>
                  <a:cubicBezTo>
                    <a:pt x="1088010" y="216567"/>
                    <a:pt x="1079818" y="208392"/>
                    <a:pt x="1069722" y="208392"/>
                  </a:cubicBezTo>
                  <a:cubicBezTo>
                    <a:pt x="1069722" y="208392"/>
                    <a:pt x="1069658" y="208392"/>
                    <a:pt x="1069658" y="208392"/>
                  </a:cubicBezTo>
                  <a:close/>
                  <a:moveTo>
                    <a:pt x="1252601" y="25748"/>
                  </a:moveTo>
                  <a:cubicBezTo>
                    <a:pt x="1242505" y="25748"/>
                    <a:pt x="1234313" y="33922"/>
                    <a:pt x="1234313" y="44012"/>
                  </a:cubicBezTo>
                  <a:cubicBezTo>
                    <a:pt x="1234313" y="54102"/>
                    <a:pt x="1242505" y="62277"/>
                    <a:pt x="1252601" y="62277"/>
                  </a:cubicBezTo>
                  <a:cubicBezTo>
                    <a:pt x="1262698" y="62277"/>
                    <a:pt x="1270889" y="54102"/>
                    <a:pt x="1270889" y="44012"/>
                  </a:cubicBezTo>
                  <a:cubicBezTo>
                    <a:pt x="1270762" y="33973"/>
                    <a:pt x="1262571" y="25900"/>
                    <a:pt x="1252538" y="25938"/>
                  </a:cubicBezTo>
                  <a:close/>
                  <a:moveTo>
                    <a:pt x="1252601" y="117070"/>
                  </a:moveTo>
                  <a:cubicBezTo>
                    <a:pt x="1242505" y="117070"/>
                    <a:pt x="1234313" y="125245"/>
                    <a:pt x="1234313" y="135335"/>
                  </a:cubicBezTo>
                  <a:cubicBezTo>
                    <a:pt x="1234313" y="145424"/>
                    <a:pt x="1242505" y="153599"/>
                    <a:pt x="1252601" y="153599"/>
                  </a:cubicBezTo>
                  <a:cubicBezTo>
                    <a:pt x="1255396" y="153574"/>
                    <a:pt x="1258189" y="152901"/>
                    <a:pt x="1260729" y="151633"/>
                  </a:cubicBezTo>
                  <a:cubicBezTo>
                    <a:pt x="1263904" y="144847"/>
                    <a:pt x="1267079" y="138062"/>
                    <a:pt x="1270318" y="131149"/>
                  </a:cubicBezTo>
                  <a:cubicBezTo>
                    <a:pt x="1268413" y="122879"/>
                    <a:pt x="1261047" y="117032"/>
                    <a:pt x="1252538" y="117070"/>
                  </a:cubicBezTo>
                  <a:close/>
                  <a:moveTo>
                    <a:pt x="1280224" y="0"/>
                  </a:moveTo>
                  <a:cubicBezTo>
                    <a:pt x="1281050" y="9982"/>
                    <a:pt x="1289812" y="17396"/>
                    <a:pt x="1299846" y="16558"/>
                  </a:cubicBezTo>
                  <a:cubicBezTo>
                    <a:pt x="1308672" y="15816"/>
                    <a:pt x="1315657" y="8821"/>
                    <a:pt x="1316419" y="0"/>
                  </a:cubicBezTo>
                  <a:close/>
                  <a:moveTo>
                    <a:pt x="1115124" y="345376"/>
                  </a:moveTo>
                  <a:cubicBezTo>
                    <a:pt x="1105027" y="345376"/>
                    <a:pt x="1096836" y="353551"/>
                    <a:pt x="1096836" y="363640"/>
                  </a:cubicBezTo>
                  <a:cubicBezTo>
                    <a:pt x="1096836" y="373730"/>
                    <a:pt x="1105027" y="381905"/>
                    <a:pt x="1115124" y="381905"/>
                  </a:cubicBezTo>
                  <a:cubicBezTo>
                    <a:pt x="1125221" y="381905"/>
                    <a:pt x="1133412" y="373730"/>
                    <a:pt x="1133412" y="363640"/>
                  </a:cubicBezTo>
                  <a:cubicBezTo>
                    <a:pt x="1133412" y="353652"/>
                    <a:pt x="1125411" y="345515"/>
                    <a:pt x="1115378" y="345376"/>
                  </a:cubicBezTo>
                  <a:close/>
                  <a:moveTo>
                    <a:pt x="1115124" y="254054"/>
                  </a:moveTo>
                  <a:cubicBezTo>
                    <a:pt x="1105027" y="254054"/>
                    <a:pt x="1096836" y="262228"/>
                    <a:pt x="1096836" y="272318"/>
                  </a:cubicBezTo>
                  <a:cubicBezTo>
                    <a:pt x="1096836" y="282408"/>
                    <a:pt x="1105027" y="290583"/>
                    <a:pt x="1115124" y="290583"/>
                  </a:cubicBezTo>
                  <a:cubicBezTo>
                    <a:pt x="1125221" y="290583"/>
                    <a:pt x="1133412" y="282408"/>
                    <a:pt x="1133412" y="272318"/>
                  </a:cubicBezTo>
                  <a:cubicBezTo>
                    <a:pt x="1133285" y="262406"/>
                    <a:pt x="1125284" y="254383"/>
                    <a:pt x="1115378" y="254244"/>
                  </a:cubicBezTo>
                  <a:close/>
                  <a:moveTo>
                    <a:pt x="1069404" y="25748"/>
                  </a:moveTo>
                  <a:cubicBezTo>
                    <a:pt x="1059307" y="25748"/>
                    <a:pt x="1051116" y="33922"/>
                    <a:pt x="1051116" y="44012"/>
                  </a:cubicBezTo>
                  <a:cubicBezTo>
                    <a:pt x="1051116" y="54102"/>
                    <a:pt x="1059307" y="62277"/>
                    <a:pt x="1069404" y="62277"/>
                  </a:cubicBezTo>
                  <a:cubicBezTo>
                    <a:pt x="1079500" y="62277"/>
                    <a:pt x="1087692" y="54102"/>
                    <a:pt x="1087692" y="44012"/>
                  </a:cubicBezTo>
                  <a:cubicBezTo>
                    <a:pt x="1087565" y="34100"/>
                    <a:pt x="1079564" y="26078"/>
                    <a:pt x="1069658" y="25938"/>
                  </a:cubicBezTo>
                  <a:close/>
                  <a:moveTo>
                    <a:pt x="1069404" y="117070"/>
                  </a:moveTo>
                  <a:cubicBezTo>
                    <a:pt x="1059307" y="117070"/>
                    <a:pt x="1051116" y="125245"/>
                    <a:pt x="1051116" y="135335"/>
                  </a:cubicBezTo>
                  <a:cubicBezTo>
                    <a:pt x="1051116" y="145424"/>
                    <a:pt x="1059307" y="153599"/>
                    <a:pt x="1069404" y="153599"/>
                  </a:cubicBezTo>
                  <a:cubicBezTo>
                    <a:pt x="1079500" y="153599"/>
                    <a:pt x="1087692" y="145424"/>
                    <a:pt x="1087692" y="135335"/>
                  </a:cubicBezTo>
                  <a:cubicBezTo>
                    <a:pt x="1087692" y="125346"/>
                    <a:pt x="1079627" y="117210"/>
                    <a:pt x="1069658" y="117070"/>
                  </a:cubicBezTo>
                  <a:close/>
                  <a:moveTo>
                    <a:pt x="1160844" y="299715"/>
                  </a:moveTo>
                  <a:cubicBezTo>
                    <a:pt x="1150748" y="299715"/>
                    <a:pt x="1142556" y="307890"/>
                    <a:pt x="1142556" y="317979"/>
                  </a:cubicBezTo>
                  <a:cubicBezTo>
                    <a:pt x="1142556" y="328069"/>
                    <a:pt x="1150748" y="336244"/>
                    <a:pt x="1160844" y="336244"/>
                  </a:cubicBezTo>
                  <a:lnTo>
                    <a:pt x="1162495" y="336244"/>
                  </a:lnTo>
                  <a:cubicBezTo>
                    <a:pt x="1167512" y="327790"/>
                    <a:pt x="1172528" y="319330"/>
                    <a:pt x="1177544" y="310876"/>
                  </a:cubicBezTo>
                  <a:cubicBezTo>
                    <a:pt x="1174750" y="304255"/>
                    <a:pt x="1168274" y="299892"/>
                    <a:pt x="1161098" y="299715"/>
                  </a:cubicBezTo>
                  <a:close/>
                  <a:moveTo>
                    <a:pt x="1160844" y="208392"/>
                  </a:moveTo>
                  <a:cubicBezTo>
                    <a:pt x="1150748" y="208392"/>
                    <a:pt x="1142556" y="216567"/>
                    <a:pt x="1142556" y="226657"/>
                  </a:cubicBezTo>
                  <a:cubicBezTo>
                    <a:pt x="1142556" y="236747"/>
                    <a:pt x="1150748" y="244921"/>
                    <a:pt x="1160844" y="244921"/>
                  </a:cubicBezTo>
                  <a:cubicBezTo>
                    <a:pt x="1170940" y="244921"/>
                    <a:pt x="1179132" y="236747"/>
                    <a:pt x="1179132" y="226657"/>
                  </a:cubicBezTo>
                  <a:cubicBezTo>
                    <a:pt x="1179132" y="216669"/>
                    <a:pt x="1171067" y="208532"/>
                    <a:pt x="1161098" y="208392"/>
                  </a:cubicBezTo>
                  <a:close/>
                  <a:moveTo>
                    <a:pt x="1115124" y="162731"/>
                  </a:moveTo>
                  <a:cubicBezTo>
                    <a:pt x="1105027" y="162731"/>
                    <a:pt x="1096836" y="170906"/>
                    <a:pt x="1096836" y="180996"/>
                  </a:cubicBezTo>
                  <a:cubicBezTo>
                    <a:pt x="1096836" y="191086"/>
                    <a:pt x="1105027" y="199260"/>
                    <a:pt x="1115124" y="199260"/>
                  </a:cubicBezTo>
                  <a:cubicBezTo>
                    <a:pt x="1125221" y="199260"/>
                    <a:pt x="1133412" y="191086"/>
                    <a:pt x="1133412" y="180996"/>
                  </a:cubicBezTo>
                  <a:cubicBezTo>
                    <a:pt x="1133412" y="171007"/>
                    <a:pt x="1125411" y="162871"/>
                    <a:pt x="1115378" y="162731"/>
                  </a:cubicBezTo>
                  <a:close/>
                  <a:moveTo>
                    <a:pt x="1115124" y="71409"/>
                  </a:moveTo>
                  <a:cubicBezTo>
                    <a:pt x="1105027" y="71409"/>
                    <a:pt x="1096836" y="79584"/>
                    <a:pt x="1096836" y="89673"/>
                  </a:cubicBezTo>
                  <a:cubicBezTo>
                    <a:pt x="1096836" y="99763"/>
                    <a:pt x="1105027" y="107938"/>
                    <a:pt x="1115124" y="107938"/>
                  </a:cubicBezTo>
                  <a:cubicBezTo>
                    <a:pt x="1125221" y="107938"/>
                    <a:pt x="1133412" y="99763"/>
                    <a:pt x="1133412" y="89673"/>
                  </a:cubicBezTo>
                  <a:cubicBezTo>
                    <a:pt x="1133412" y="79685"/>
                    <a:pt x="1125411" y="71548"/>
                    <a:pt x="1115378" y="71409"/>
                  </a:cubicBezTo>
                  <a:close/>
                  <a:moveTo>
                    <a:pt x="1160844" y="117070"/>
                  </a:moveTo>
                  <a:cubicBezTo>
                    <a:pt x="1150748" y="117070"/>
                    <a:pt x="1142556" y="125245"/>
                    <a:pt x="1142556" y="135335"/>
                  </a:cubicBezTo>
                  <a:cubicBezTo>
                    <a:pt x="1142556" y="145424"/>
                    <a:pt x="1150748" y="153599"/>
                    <a:pt x="1160844" y="153599"/>
                  </a:cubicBezTo>
                  <a:cubicBezTo>
                    <a:pt x="1170940" y="153599"/>
                    <a:pt x="1179132" y="145424"/>
                    <a:pt x="1179132" y="135335"/>
                  </a:cubicBezTo>
                  <a:cubicBezTo>
                    <a:pt x="1179132" y="125346"/>
                    <a:pt x="1171067" y="117210"/>
                    <a:pt x="1161098" y="117070"/>
                  </a:cubicBezTo>
                  <a:close/>
                  <a:moveTo>
                    <a:pt x="749364" y="619343"/>
                  </a:moveTo>
                  <a:cubicBezTo>
                    <a:pt x="739267" y="619343"/>
                    <a:pt x="731076" y="627518"/>
                    <a:pt x="731076" y="637607"/>
                  </a:cubicBezTo>
                  <a:cubicBezTo>
                    <a:pt x="731076" y="640747"/>
                    <a:pt x="731965" y="643822"/>
                    <a:pt x="733489" y="646549"/>
                  </a:cubicBezTo>
                  <a:cubicBezTo>
                    <a:pt x="743776" y="647057"/>
                    <a:pt x="754190" y="647310"/>
                    <a:pt x="764794" y="647374"/>
                  </a:cubicBezTo>
                  <a:cubicBezTo>
                    <a:pt x="770192" y="638850"/>
                    <a:pt x="767652" y="627568"/>
                    <a:pt x="759143" y="622171"/>
                  </a:cubicBezTo>
                  <a:cubicBezTo>
                    <a:pt x="756222" y="620326"/>
                    <a:pt x="752793" y="619349"/>
                    <a:pt x="749364" y="619343"/>
                  </a:cubicBezTo>
                  <a:close/>
                  <a:moveTo>
                    <a:pt x="749364" y="436698"/>
                  </a:moveTo>
                  <a:cubicBezTo>
                    <a:pt x="739267" y="436698"/>
                    <a:pt x="731076" y="444873"/>
                    <a:pt x="731076" y="454963"/>
                  </a:cubicBezTo>
                  <a:cubicBezTo>
                    <a:pt x="731076" y="465053"/>
                    <a:pt x="739267" y="473227"/>
                    <a:pt x="749364" y="473227"/>
                  </a:cubicBezTo>
                  <a:cubicBezTo>
                    <a:pt x="759461" y="473227"/>
                    <a:pt x="767652" y="465053"/>
                    <a:pt x="767652" y="454963"/>
                  </a:cubicBezTo>
                  <a:cubicBezTo>
                    <a:pt x="767652" y="444974"/>
                    <a:pt x="759587" y="436838"/>
                    <a:pt x="749618" y="436698"/>
                  </a:cubicBezTo>
                  <a:close/>
                  <a:moveTo>
                    <a:pt x="749364" y="528021"/>
                  </a:moveTo>
                  <a:cubicBezTo>
                    <a:pt x="739204" y="527983"/>
                    <a:pt x="731012" y="536164"/>
                    <a:pt x="730949" y="546285"/>
                  </a:cubicBezTo>
                  <a:cubicBezTo>
                    <a:pt x="730886" y="556407"/>
                    <a:pt x="739077" y="564638"/>
                    <a:pt x="749237" y="564676"/>
                  </a:cubicBezTo>
                  <a:cubicBezTo>
                    <a:pt x="759397" y="564714"/>
                    <a:pt x="767588" y="556533"/>
                    <a:pt x="767652" y="546412"/>
                  </a:cubicBezTo>
                  <a:cubicBezTo>
                    <a:pt x="767652" y="546367"/>
                    <a:pt x="767652" y="546330"/>
                    <a:pt x="767652" y="546285"/>
                  </a:cubicBezTo>
                  <a:cubicBezTo>
                    <a:pt x="767652" y="536297"/>
                    <a:pt x="759587" y="528160"/>
                    <a:pt x="749618" y="528021"/>
                  </a:cubicBezTo>
                  <a:close/>
                  <a:moveTo>
                    <a:pt x="703644" y="25748"/>
                  </a:moveTo>
                  <a:cubicBezTo>
                    <a:pt x="693548" y="25748"/>
                    <a:pt x="685356" y="33922"/>
                    <a:pt x="685356" y="44012"/>
                  </a:cubicBezTo>
                  <a:cubicBezTo>
                    <a:pt x="685356" y="54102"/>
                    <a:pt x="693548" y="62277"/>
                    <a:pt x="703644" y="62277"/>
                  </a:cubicBezTo>
                  <a:cubicBezTo>
                    <a:pt x="713740" y="62277"/>
                    <a:pt x="721932" y="54102"/>
                    <a:pt x="721932" y="44012"/>
                  </a:cubicBezTo>
                  <a:cubicBezTo>
                    <a:pt x="721805" y="34100"/>
                    <a:pt x="713804" y="26078"/>
                    <a:pt x="703898" y="25938"/>
                  </a:cubicBezTo>
                  <a:close/>
                  <a:moveTo>
                    <a:pt x="749364" y="162731"/>
                  </a:moveTo>
                  <a:cubicBezTo>
                    <a:pt x="739267" y="162731"/>
                    <a:pt x="731076" y="170906"/>
                    <a:pt x="731076" y="180996"/>
                  </a:cubicBezTo>
                  <a:cubicBezTo>
                    <a:pt x="731076" y="191086"/>
                    <a:pt x="739267" y="199260"/>
                    <a:pt x="749364" y="199260"/>
                  </a:cubicBezTo>
                  <a:cubicBezTo>
                    <a:pt x="759461" y="199260"/>
                    <a:pt x="767652" y="191086"/>
                    <a:pt x="767652" y="180996"/>
                  </a:cubicBezTo>
                  <a:cubicBezTo>
                    <a:pt x="767652" y="171007"/>
                    <a:pt x="759587" y="162871"/>
                    <a:pt x="749618" y="162731"/>
                  </a:cubicBezTo>
                  <a:close/>
                  <a:moveTo>
                    <a:pt x="749364" y="345376"/>
                  </a:moveTo>
                  <a:cubicBezTo>
                    <a:pt x="739267" y="345376"/>
                    <a:pt x="731076" y="353551"/>
                    <a:pt x="731076" y="363640"/>
                  </a:cubicBezTo>
                  <a:cubicBezTo>
                    <a:pt x="731076" y="373730"/>
                    <a:pt x="739267" y="381905"/>
                    <a:pt x="749364" y="381905"/>
                  </a:cubicBezTo>
                  <a:cubicBezTo>
                    <a:pt x="759461" y="381905"/>
                    <a:pt x="767652" y="373730"/>
                    <a:pt x="767652" y="363640"/>
                  </a:cubicBezTo>
                  <a:cubicBezTo>
                    <a:pt x="767652" y="353652"/>
                    <a:pt x="759587" y="345515"/>
                    <a:pt x="749618" y="345376"/>
                  </a:cubicBezTo>
                  <a:close/>
                  <a:moveTo>
                    <a:pt x="749364" y="71409"/>
                  </a:moveTo>
                  <a:cubicBezTo>
                    <a:pt x="739267" y="71409"/>
                    <a:pt x="731076" y="79584"/>
                    <a:pt x="731076" y="89673"/>
                  </a:cubicBezTo>
                  <a:cubicBezTo>
                    <a:pt x="731076" y="99763"/>
                    <a:pt x="739267" y="107938"/>
                    <a:pt x="749364" y="107938"/>
                  </a:cubicBezTo>
                  <a:cubicBezTo>
                    <a:pt x="759461" y="107938"/>
                    <a:pt x="767652" y="99763"/>
                    <a:pt x="767652" y="89673"/>
                  </a:cubicBezTo>
                  <a:cubicBezTo>
                    <a:pt x="767652" y="79685"/>
                    <a:pt x="759587" y="71548"/>
                    <a:pt x="749618" y="71409"/>
                  </a:cubicBezTo>
                  <a:close/>
                  <a:moveTo>
                    <a:pt x="703644" y="117070"/>
                  </a:moveTo>
                  <a:cubicBezTo>
                    <a:pt x="693548" y="117070"/>
                    <a:pt x="685356" y="125245"/>
                    <a:pt x="685356" y="135335"/>
                  </a:cubicBezTo>
                  <a:cubicBezTo>
                    <a:pt x="685356" y="145424"/>
                    <a:pt x="693548" y="153599"/>
                    <a:pt x="703644" y="153599"/>
                  </a:cubicBezTo>
                  <a:cubicBezTo>
                    <a:pt x="713740" y="153599"/>
                    <a:pt x="721932" y="145424"/>
                    <a:pt x="721932" y="135335"/>
                  </a:cubicBezTo>
                  <a:cubicBezTo>
                    <a:pt x="721932" y="125346"/>
                    <a:pt x="713867" y="117210"/>
                    <a:pt x="703898" y="117070"/>
                  </a:cubicBezTo>
                  <a:close/>
                  <a:moveTo>
                    <a:pt x="749364" y="254054"/>
                  </a:moveTo>
                  <a:cubicBezTo>
                    <a:pt x="739267" y="254054"/>
                    <a:pt x="731076" y="262228"/>
                    <a:pt x="731076" y="272318"/>
                  </a:cubicBezTo>
                  <a:cubicBezTo>
                    <a:pt x="731076" y="282408"/>
                    <a:pt x="739267" y="290583"/>
                    <a:pt x="749364" y="290583"/>
                  </a:cubicBezTo>
                  <a:cubicBezTo>
                    <a:pt x="759461" y="290583"/>
                    <a:pt x="767652" y="282408"/>
                    <a:pt x="767652" y="272318"/>
                  </a:cubicBezTo>
                  <a:cubicBezTo>
                    <a:pt x="767525" y="262406"/>
                    <a:pt x="759524" y="254383"/>
                    <a:pt x="749618" y="254244"/>
                  </a:cubicBezTo>
                  <a:close/>
                  <a:moveTo>
                    <a:pt x="703644" y="482359"/>
                  </a:moveTo>
                  <a:cubicBezTo>
                    <a:pt x="693548" y="482359"/>
                    <a:pt x="685356" y="490534"/>
                    <a:pt x="685356" y="500624"/>
                  </a:cubicBezTo>
                  <a:cubicBezTo>
                    <a:pt x="685356" y="510714"/>
                    <a:pt x="693548" y="518888"/>
                    <a:pt x="703644" y="518888"/>
                  </a:cubicBezTo>
                  <a:cubicBezTo>
                    <a:pt x="713740" y="518888"/>
                    <a:pt x="721932" y="510714"/>
                    <a:pt x="721932" y="500624"/>
                  </a:cubicBezTo>
                  <a:cubicBezTo>
                    <a:pt x="721805" y="490712"/>
                    <a:pt x="713804" y="482689"/>
                    <a:pt x="703898" y="482550"/>
                  </a:cubicBezTo>
                  <a:close/>
                  <a:moveTo>
                    <a:pt x="657924" y="71409"/>
                  </a:moveTo>
                  <a:cubicBezTo>
                    <a:pt x="647827" y="71409"/>
                    <a:pt x="639636" y="79584"/>
                    <a:pt x="639636" y="89673"/>
                  </a:cubicBezTo>
                  <a:cubicBezTo>
                    <a:pt x="639636" y="99763"/>
                    <a:pt x="647827" y="107938"/>
                    <a:pt x="657924" y="107938"/>
                  </a:cubicBezTo>
                  <a:cubicBezTo>
                    <a:pt x="668020" y="107938"/>
                    <a:pt x="676212" y="99763"/>
                    <a:pt x="676212" y="89673"/>
                  </a:cubicBezTo>
                  <a:cubicBezTo>
                    <a:pt x="676212" y="79685"/>
                    <a:pt x="668211" y="71548"/>
                    <a:pt x="658178" y="71409"/>
                  </a:cubicBezTo>
                  <a:close/>
                  <a:moveTo>
                    <a:pt x="886524" y="117070"/>
                  </a:moveTo>
                  <a:cubicBezTo>
                    <a:pt x="876427" y="117070"/>
                    <a:pt x="868236" y="125245"/>
                    <a:pt x="868236" y="135335"/>
                  </a:cubicBezTo>
                  <a:cubicBezTo>
                    <a:pt x="868236" y="145424"/>
                    <a:pt x="876427" y="153599"/>
                    <a:pt x="886524" y="153599"/>
                  </a:cubicBezTo>
                  <a:cubicBezTo>
                    <a:pt x="896620" y="153599"/>
                    <a:pt x="904812" y="145424"/>
                    <a:pt x="904812" y="135335"/>
                  </a:cubicBezTo>
                  <a:cubicBezTo>
                    <a:pt x="904812" y="125346"/>
                    <a:pt x="896811" y="117210"/>
                    <a:pt x="886778" y="117070"/>
                  </a:cubicBezTo>
                  <a:close/>
                  <a:moveTo>
                    <a:pt x="657924" y="162731"/>
                  </a:moveTo>
                  <a:cubicBezTo>
                    <a:pt x="647827" y="162731"/>
                    <a:pt x="639636" y="170906"/>
                    <a:pt x="639636" y="180996"/>
                  </a:cubicBezTo>
                  <a:cubicBezTo>
                    <a:pt x="639636" y="191086"/>
                    <a:pt x="647827" y="199260"/>
                    <a:pt x="657924" y="199260"/>
                  </a:cubicBezTo>
                  <a:cubicBezTo>
                    <a:pt x="668020" y="199260"/>
                    <a:pt x="676212" y="191086"/>
                    <a:pt x="676212" y="180996"/>
                  </a:cubicBezTo>
                  <a:cubicBezTo>
                    <a:pt x="676212" y="171007"/>
                    <a:pt x="668211" y="162871"/>
                    <a:pt x="658178" y="162731"/>
                  </a:cubicBezTo>
                  <a:close/>
                  <a:moveTo>
                    <a:pt x="657924" y="345376"/>
                  </a:moveTo>
                  <a:cubicBezTo>
                    <a:pt x="647827" y="345376"/>
                    <a:pt x="639636" y="353551"/>
                    <a:pt x="639636" y="363640"/>
                  </a:cubicBezTo>
                  <a:cubicBezTo>
                    <a:pt x="639636" y="373730"/>
                    <a:pt x="647827" y="381905"/>
                    <a:pt x="657924" y="381905"/>
                  </a:cubicBezTo>
                  <a:cubicBezTo>
                    <a:pt x="668020" y="381905"/>
                    <a:pt x="676212" y="373730"/>
                    <a:pt x="676212" y="363640"/>
                  </a:cubicBezTo>
                  <a:cubicBezTo>
                    <a:pt x="676212" y="353652"/>
                    <a:pt x="668211" y="345515"/>
                    <a:pt x="658178" y="345376"/>
                  </a:cubicBezTo>
                  <a:close/>
                  <a:moveTo>
                    <a:pt x="703644" y="391037"/>
                  </a:moveTo>
                  <a:cubicBezTo>
                    <a:pt x="693548" y="391037"/>
                    <a:pt x="685356" y="399212"/>
                    <a:pt x="685356" y="409302"/>
                  </a:cubicBezTo>
                  <a:cubicBezTo>
                    <a:pt x="685356" y="419391"/>
                    <a:pt x="693548" y="427566"/>
                    <a:pt x="703644" y="427566"/>
                  </a:cubicBezTo>
                  <a:cubicBezTo>
                    <a:pt x="713740" y="427566"/>
                    <a:pt x="721932" y="419391"/>
                    <a:pt x="721932" y="409302"/>
                  </a:cubicBezTo>
                  <a:cubicBezTo>
                    <a:pt x="721932" y="399313"/>
                    <a:pt x="713867" y="391177"/>
                    <a:pt x="703898" y="391037"/>
                  </a:cubicBezTo>
                  <a:close/>
                  <a:moveTo>
                    <a:pt x="703644" y="573682"/>
                  </a:moveTo>
                  <a:cubicBezTo>
                    <a:pt x="693548" y="573682"/>
                    <a:pt x="685356" y="581856"/>
                    <a:pt x="685356" y="591946"/>
                  </a:cubicBezTo>
                  <a:cubicBezTo>
                    <a:pt x="685356" y="602036"/>
                    <a:pt x="693548" y="610211"/>
                    <a:pt x="703644" y="610211"/>
                  </a:cubicBezTo>
                  <a:cubicBezTo>
                    <a:pt x="713740" y="610211"/>
                    <a:pt x="721932" y="602036"/>
                    <a:pt x="721932" y="591946"/>
                  </a:cubicBezTo>
                  <a:cubicBezTo>
                    <a:pt x="721932" y="581958"/>
                    <a:pt x="713867" y="573821"/>
                    <a:pt x="703898" y="573682"/>
                  </a:cubicBezTo>
                  <a:close/>
                  <a:moveTo>
                    <a:pt x="703644" y="208392"/>
                  </a:moveTo>
                  <a:cubicBezTo>
                    <a:pt x="693548" y="208392"/>
                    <a:pt x="685356" y="216567"/>
                    <a:pt x="685356" y="226657"/>
                  </a:cubicBezTo>
                  <a:cubicBezTo>
                    <a:pt x="685356" y="236747"/>
                    <a:pt x="693548" y="244921"/>
                    <a:pt x="703644" y="244921"/>
                  </a:cubicBezTo>
                  <a:cubicBezTo>
                    <a:pt x="713740" y="244921"/>
                    <a:pt x="721932" y="236747"/>
                    <a:pt x="721932" y="226657"/>
                  </a:cubicBezTo>
                  <a:cubicBezTo>
                    <a:pt x="721932" y="216669"/>
                    <a:pt x="713867" y="208532"/>
                    <a:pt x="703898" y="208392"/>
                  </a:cubicBezTo>
                  <a:close/>
                  <a:moveTo>
                    <a:pt x="703644" y="299715"/>
                  </a:moveTo>
                  <a:cubicBezTo>
                    <a:pt x="693548" y="299715"/>
                    <a:pt x="685356" y="307890"/>
                    <a:pt x="685356" y="317979"/>
                  </a:cubicBezTo>
                  <a:cubicBezTo>
                    <a:pt x="685356" y="328069"/>
                    <a:pt x="693548" y="336244"/>
                    <a:pt x="703644" y="336244"/>
                  </a:cubicBezTo>
                  <a:cubicBezTo>
                    <a:pt x="713740" y="336244"/>
                    <a:pt x="721932" y="328069"/>
                    <a:pt x="721932" y="317979"/>
                  </a:cubicBezTo>
                  <a:cubicBezTo>
                    <a:pt x="721932" y="307991"/>
                    <a:pt x="713867" y="299854"/>
                    <a:pt x="703898" y="299715"/>
                  </a:cubicBezTo>
                  <a:close/>
                  <a:moveTo>
                    <a:pt x="795084" y="573682"/>
                  </a:moveTo>
                  <a:cubicBezTo>
                    <a:pt x="784987" y="573682"/>
                    <a:pt x="776796" y="581856"/>
                    <a:pt x="776796" y="591946"/>
                  </a:cubicBezTo>
                  <a:cubicBezTo>
                    <a:pt x="776796" y="602036"/>
                    <a:pt x="784987" y="610211"/>
                    <a:pt x="795084" y="610211"/>
                  </a:cubicBezTo>
                  <a:cubicBezTo>
                    <a:pt x="805180" y="610211"/>
                    <a:pt x="813372" y="602036"/>
                    <a:pt x="813372" y="591946"/>
                  </a:cubicBezTo>
                  <a:cubicBezTo>
                    <a:pt x="813372" y="581958"/>
                    <a:pt x="805371" y="573821"/>
                    <a:pt x="795338" y="573682"/>
                  </a:cubicBezTo>
                  <a:close/>
                  <a:moveTo>
                    <a:pt x="657924" y="254054"/>
                  </a:moveTo>
                  <a:cubicBezTo>
                    <a:pt x="647827" y="254054"/>
                    <a:pt x="639636" y="262228"/>
                    <a:pt x="639636" y="272318"/>
                  </a:cubicBezTo>
                  <a:cubicBezTo>
                    <a:pt x="639636" y="282408"/>
                    <a:pt x="647827" y="290583"/>
                    <a:pt x="657924" y="290583"/>
                  </a:cubicBezTo>
                  <a:cubicBezTo>
                    <a:pt x="668020" y="290583"/>
                    <a:pt x="676212" y="282408"/>
                    <a:pt x="676212" y="272318"/>
                  </a:cubicBezTo>
                  <a:cubicBezTo>
                    <a:pt x="676085" y="262406"/>
                    <a:pt x="668084" y="254383"/>
                    <a:pt x="658178" y="254244"/>
                  </a:cubicBezTo>
                  <a:close/>
                  <a:moveTo>
                    <a:pt x="840804" y="162731"/>
                  </a:moveTo>
                  <a:cubicBezTo>
                    <a:pt x="830707" y="162731"/>
                    <a:pt x="822516" y="170906"/>
                    <a:pt x="822516" y="180996"/>
                  </a:cubicBezTo>
                  <a:cubicBezTo>
                    <a:pt x="822516" y="191086"/>
                    <a:pt x="830707" y="199260"/>
                    <a:pt x="840804" y="199260"/>
                  </a:cubicBezTo>
                  <a:cubicBezTo>
                    <a:pt x="850900" y="199260"/>
                    <a:pt x="859092" y="191086"/>
                    <a:pt x="859092" y="180996"/>
                  </a:cubicBezTo>
                  <a:cubicBezTo>
                    <a:pt x="859092" y="171007"/>
                    <a:pt x="851027" y="162871"/>
                    <a:pt x="841058" y="162731"/>
                  </a:cubicBezTo>
                  <a:close/>
                  <a:moveTo>
                    <a:pt x="840804" y="71409"/>
                  </a:moveTo>
                  <a:cubicBezTo>
                    <a:pt x="830707" y="71409"/>
                    <a:pt x="822516" y="79584"/>
                    <a:pt x="822516" y="89673"/>
                  </a:cubicBezTo>
                  <a:cubicBezTo>
                    <a:pt x="822516" y="99763"/>
                    <a:pt x="830707" y="107938"/>
                    <a:pt x="840804" y="107938"/>
                  </a:cubicBezTo>
                  <a:cubicBezTo>
                    <a:pt x="850900" y="107938"/>
                    <a:pt x="859092" y="99763"/>
                    <a:pt x="859092" y="89673"/>
                  </a:cubicBezTo>
                  <a:cubicBezTo>
                    <a:pt x="859092" y="79685"/>
                    <a:pt x="851027" y="71548"/>
                    <a:pt x="841058" y="71409"/>
                  </a:cubicBezTo>
                  <a:close/>
                  <a:moveTo>
                    <a:pt x="840804" y="345376"/>
                  </a:moveTo>
                  <a:cubicBezTo>
                    <a:pt x="830707" y="345376"/>
                    <a:pt x="822516" y="353551"/>
                    <a:pt x="822516" y="363640"/>
                  </a:cubicBezTo>
                  <a:cubicBezTo>
                    <a:pt x="822516" y="373730"/>
                    <a:pt x="830707" y="381905"/>
                    <a:pt x="840804" y="381905"/>
                  </a:cubicBezTo>
                  <a:cubicBezTo>
                    <a:pt x="850900" y="381905"/>
                    <a:pt x="859092" y="373730"/>
                    <a:pt x="859092" y="363640"/>
                  </a:cubicBezTo>
                  <a:cubicBezTo>
                    <a:pt x="859092" y="353652"/>
                    <a:pt x="851027" y="345515"/>
                    <a:pt x="841058" y="345376"/>
                  </a:cubicBezTo>
                  <a:close/>
                  <a:moveTo>
                    <a:pt x="886524" y="573682"/>
                  </a:moveTo>
                  <a:cubicBezTo>
                    <a:pt x="876427" y="573682"/>
                    <a:pt x="868236" y="581856"/>
                    <a:pt x="868236" y="591946"/>
                  </a:cubicBezTo>
                  <a:cubicBezTo>
                    <a:pt x="868236" y="602036"/>
                    <a:pt x="876427" y="610211"/>
                    <a:pt x="886524" y="610211"/>
                  </a:cubicBezTo>
                  <a:cubicBezTo>
                    <a:pt x="896620" y="610211"/>
                    <a:pt x="904812" y="602036"/>
                    <a:pt x="904812" y="591946"/>
                  </a:cubicBezTo>
                  <a:cubicBezTo>
                    <a:pt x="904812" y="581958"/>
                    <a:pt x="896811" y="573821"/>
                    <a:pt x="886778" y="573682"/>
                  </a:cubicBezTo>
                  <a:close/>
                  <a:moveTo>
                    <a:pt x="840804" y="254054"/>
                  </a:moveTo>
                  <a:cubicBezTo>
                    <a:pt x="830707" y="254054"/>
                    <a:pt x="822516" y="262228"/>
                    <a:pt x="822516" y="272318"/>
                  </a:cubicBezTo>
                  <a:cubicBezTo>
                    <a:pt x="822516" y="282408"/>
                    <a:pt x="830707" y="290583"/>
                    <a:pt x="840804" y="290583"/>
                  </a:cubicBezTo>
                  <a:cubicBezTo>
                    <a:pt x="850900" y="290583"/>
                    <a:pt x="859092" y="282408"/>
                    <a:pt x="859092" y="272318"/>
                  </a:cubicBezTo>
                  <a:cubicBezTo>
                    <a:pt x="858965" y="262406"/>
                    <a:pt x="850964" y="254383"/>
                    <a:pt x="841058" y="254244"/>
                  </a:cubicBezTo>
                  <a:close/>
                  <a:moveTo>
                    <a:pt x="886524" y="208392"/>
                  </a:moveTo>
                  <a:cubicBezTo>
                    <a:pt x="876427" y="208392"/>
                    <a:pt x="868236" y="216567"/>
                    <a:pt x="868236" y="226657"/>
                  </a:cubicBezTo>
                  <a:cubicBezTo>
                    <a:pt x="868236" y="236747"/>
                    <a:pt x="876427" y="244921"/>
                    <a:pt x="886524" y="244921"/>
                  </a:cubicBezTo>
                  <a:cubicBezTo>
                    <a:pt x="896620" y="244921"/>
                    <a:pt x="904812" y="236747"/>
                    <a:pt x="904812" y="226657"/>
                  </a:cubicBezTo>
                  <a:cubicBezTo>
                    <a:pt x="904812" y="216669"/>
                    <a:pt x="896811" y="208532"/>
                    <a:pt x="886778" y="208392"/>
                  </a:cubicBezTo>
                  <a:close/>
                  <a:moveTo>
                    <a:pt x="886524" y="299715"/>
                  </a:moveTo>
                  <a:cubicBezTo>
                    <a:pt x="876427" y="299715"/>
                    <a:pt x="868236" y="307890"/>
                    <a:pt x="868236" y="317979"/>
                  </a:cubicBezTo>
                  <a:cubicBezTo>
                    <a:pt x="868236" y="328069"/>
                    <a:pt x="876427" y="336244"/>
                    <a:pt x="886524" y="336244"/>
                  </a:cubicBezTo>
                  <a:cubicBezTo>
                    <a:pt x="896620" y="336244"/>
                    <a:pt x="904812" y="328069"/>
                    <a:pt x="904812" y="317979"/>
                  </a:cubicBezTo>
                  <a:cubicBezTo>
                    <a:pt x="904812" y="307991"/>
                    <a:pt x="896811" y="299854"/>
                    <a:pt x="886778" y="299715"/>
                  </a:cubicBezTo>
                  <a:close/>
                  <a:moveTo>
                    <a:pt x="886524" y="391037"/>
                  </a:moveTo>
                  <a:cubicBezTo>
                    <a:pt x="876427" y="391037"/>
                    <a:pt x="868236" y="399212"/>
                    <a:pt x="868236" y="409302"/>
                  </a:cubicBezTo>
                  <a:cubicBezTo>
                    <a:pt x="868236" y="419391"/>
                    <a:pt x="876427" y="427566"/>
                    <a:pt x="886524" y="427566"/>
                  </a:cubicBezTo>
                  <a:cubicBezTo>
                    <a:pt x="896620" y="427566"/>
                    <a:pt x="904812" y="419391"/>
                    <a:pt x="904812" y="409302"/>
                  </a:cubicBezTo>
                  <a:cubicBezTo>
                    <a:pt x="904812" y="399313"/>
                    <a:pt x="896811" y="391177"/>
                    <a:pt x="886778" y="391037"/>
                  </a:cubicBezTo>
                  <a:close/>
                  <a:moveTo>
                    <a:pt x="886524" y="482359"/>
                  </a:moveTo>
                  <a:cubicBezTo>
                    <a:pt x="876427" y="482359"/>
                    <a:pt x="868236" y="490534"/>
                    <a:pt x="868236" y="500624"/>
                  </a:cubicBezTo>
                  <a:cubicBezTo>
                    <a:pt x="868236" y="510714"/>
                    <a:pt x="876427" y="518888"/>
                    <a:pt x="886524" y="518888"/>
                  </a:cubicBezTo>
                  <a:cubicBezTo>
                    <a:pt x="896620" y="518888"/>
                    <a:pt x="904812" y="510714"/>
                    <a:pt x="904812" y="500624"/>
                  </a:cubicBezTo>
                  <a:cubicBezTo>
                    <a:pt x="904685" y="490712"/>
                    <a:pt x="896684" y="482689"/>
                    <a:pt x="886778" y="482550"/>
                  </a:cubicBezTo>
                  <a:close/>
                  <a:moveTo>
                    <a:pt x="795084" y="391037"/>
                  </a:moveTo>
                  <a:cubicBezTo>
                    <a:pt x="784987" y="391037"/>
                    <a:pt x="776796" y="399212"/>
                    <a:pt x="776796" y="409302"/>
                  </a:cubicBezTo>
                  <a:cubicBezTo>
                    <a:pt x="776796" y="419391"/>
                    <a:pt x="784987" y="427566"/>
                    <a:pt x="795084" y="427566"/>
                  </a:cubicBezTo>
                  <a:cubicBezTo>
                    <a:pt x="805180" y="427566"/>
                    <a:pt x="813372" y="419391"/>
                    <a:pt x="813372" y="409302"/>
                  </a:cubicBezTo>
                  <a:cubicBezTo>
                    <a:pt x="813372" y="399313"/>
                    <a:pt x="805371" y="391177"/>
                    <a:pt x="795338" y="391037"/>
                  </a:cubicBezTo>
                  <a:close/>
                  <a:moveTo>
                    <a:pt x="795084" y="299715"/>
                  </a:moveTo>
                  <a:cubicBezTo>
                    <a:pt x="784987" y="299715"/>
                    <a:pt x="776796" y="307890"/>
                    <a:pt x="776796" y="317979"/>
                  </a:cubicBezTo>
                  <a:cubicBezTo>
                    <a:pt x="776796" y="328069"/>
                    <a:pt x="784987" y="336244"/>
                    <a:pt x="795084" y="336244"/>
                  </a:cubicBezTo>
                  <a:cubicBezTo>
                    <a:pt x="805180" y="336244"/>
                    <a:pt x="813372" y="328069"/>
                    <a:pt x="813372" y="317979"/>
                  </a:cubicBezTo>
                  <a:cubicBezTo>
                    <a:pt x="813372" y="307991"/>
                    <a:pt x="805371" y="299854"/>
                    <a:pt x="795338" y="299715"/>
                  </a:cubicBezTo>
                  <a:close/>
                  <a:moveTo>
                    <a:pt x="840804" y="436698"/>
                  </a:moveTo>
                  <a:cubicBezTo>
                    <a:pt x="830707" y="436698"/>
                    <a:pt x="822516" y="444873"/>
                    <a:pt x="822516" y="454963"/>
                  </a:cubicBezTo>
                  <a:cubicBezTo>
                    <a:pt x="822516" y="465053"/>
                    <a:pt x="830707" y="473227"/>
                    <a:pt x="840804" y="473227"/>
                  </a:cubicBezTo>
                  <a:cubicBezTo>
                    <a:pt x="850900" y="473227"/>
                    <a:pt x="859092" y="465053"/>
                    <a:pt x="859092" y="454963"/>
                  </a:cubicBezTo>
                  <a:cubicBezTo>
                    <a:pt x="859092" y="444974"/>
                    <a:pt x="851027" y="436838"/>
                    <a:pt x="841058" y="436698"/>
                  </a:cubicBezTo>
                  <a:close/>
                  <a:moveTo>
                    <a:pt x="795084" y="208392"/>
                  </a:moveTo>
                  <a:cubicBezTo>
                    <a:pt x="784987" y="208392"/>
                    <a:pt x="776796" y="216567"/>
                    <a:pt x="776796" y="226657"/>
                  </a:cubicBezTo>
                  <a:cubicBezTo>
                    <a:pt x="776796" y="236747"/>
                    <a:pt x="784987" y="244921"/>
                    <a:pt x="795084" y="244921"/>
                  </a:cubicBezTo>
                  <a:cubicBezTo>
                    <a:pt x="805180" y="244921"/>
                    <a:pt x="813372" y="236747"/>
                    <a:pt x="813372" y="226657"/>
                  </a:cubicBezTo>
                  <a:cubicBezTo>
                    <a:pt x="813372" y="216669"/>
                    <a:pt x="805371" y="208532"/>
                    <a:pt x="795338" y="208392"/>
                  </a:cubicBezTo>
                  <a:close/>
                  <a:moveTo>
                    <a:pt x="795084" y="482359"/>
                  </a:moveTo>
                  <a:cubicBezTo>
                    <a:pt x="784987" y="482359"/>
                    <a:pt x="776796" y="490534"/>
                    <a:pt x="776796" y="500624"/>
                  </a:cubicBezTo>
                  <a:cubicBezTo>
                    <a:pt x="776796" y="510714"/>
                    <a:pt x="784987" y="518888"/>
                    <a:pt x="795084" y="518888"/>
                  </a:cubicBezTo>
                  <a:cubicBezTo>
                    <a:pt x="805180" y="518888"/>
                    <a:pt x="813372" y="510714"/>
                    <a:pt x="813372" y="500624"/>
                  </a:cubicBezTo>
                  <a:cubicBezTo>
                    <a:pt x="813245" y="490712"/>
                    <a:pt x="805244" y="482689"/>
                    <a:pt x="795338" y="482550"/>
                  </a:cubicBezTo>
                  <a:close/>
                  <a:moveTo>
                    <a:pt x="795084" y="117070"/>
                  </a:moveTo>
                  <a:cubicBezTo>
                    <a:pt x="784987" y="117070"/>
                    <a:pt x="776796" y="125245"/>
                    <a:pt x="776796" y="135335"/>
                  </a:cubicBezTo>
                  <a:cubicBezTo>
                    <a:pt x="776796" y="145424"/>
                    <a:pt x="784987" y="153599"/>
                    <a:pt x="795084" y="153599"/>
                  </a:cubicBezTo>
                  <a:cubicBezTo>
                    <a:pt x="805180" y="153599"/>
                    <a:pt x="813372" y="145424"/>
                    <a:pt x="813372" y="135335"/>
                  </a:cubicBezTo>
                  <a:cubicBezTo>
                    <a:pt x="813372" y="125346"/>
                    <a:pt x="805371" y="117210"/>
                    <a:pt x="795338" y="117070"/>
                  </a:cubicBezTo>
                  <a:close/>
                  <a:moveTo>
                    <a:pt x="840804" y="528021"/>
                  </a:moveTo>
                  <a:cubicBezTo>
                    <a:pt x="830644" y="527983"/>
                    <a:pt x="822452" y="536164"/>
                    <a:pt x="822389" y="546285"/>
                  </a:cubicBezTo>
                  <a:cubicBezTo>
                    <a:pt x="822325" y="556407"/>
                    <a:pt x="830517" y="564638"/>
                    <a:pt x="840677" y="564676"/>
                  </a:cubicBezTo>
                  <a:cubicBezTo>
                    <a:pt x="850837" y="564714"/>
                    <a:pt x="859028" y="556533"/>
                    <a:pt x="859092" y="546412"/>
                  </a:cubicBezTo>
                  <a:cubicBezTo>
                    <a:pt x="859092" y="546367"/>
                    <a:pt x="859092" y="546330"/>
                    <a:pt x="859092" y="546285"/>
                  </a:cubicBezTo>
                  <a:cubicBezTo>
                    <a:pt x="859092" y="536297"/>
                    <a:pt x="851027" y="528160"/>
                    <a:pt x="841058" y="528021"/>
                  </a:cubicBezTo>
                  <a:close/>
                  <a:moveTo>
                    <a:pt x="840804" y="619343"/>
                  </a:moveTo>
                  <a:cubicBezTo>
                    <a:pt x="830707" y="619343"/>
                    <a:pt x="822516" y="627518"/>
                    <a:pt x="822516" y="637607"/>
                  </a:cubicBezTo>
                  <a:cubicBezTo>
                    <a:pt x="822516" y="639148"/>
                    <a:pt x="822770" y="640683"/>
                    <a:pt x="823151" y="642174"/>
                  </a:cubicBezTo>
                  <a:cubicBezTo>
                    <a:pt x="835089" y="639814"/>
                    <a:pt x="846837" y="636701"/>
                    <a:pt x="858393" y="632851"/>
                  </a:cubicBezTo>
                  <a:cubicBezTo>
                    <a:pt x="856298" y="624994"/>
                    <a:pt x="849186" y="619489"/>
                    <a:pt x="841058" y="619343"/>
                  </a:cubicBezTo>
                  <a:close/>
                  <a:moveTo>
                    <a:pt x="795084" y="25748"/>
                  </a:moveTo>
                  <a:cubicBezTo>
                    <a:pt x="784987" y="25748"/>
                    <a:pt x="776796" y="33922"/>
                    <a:pt x="776796" y="44012"/>
                  </a:cubicBezTo>
                  <a:cubicBezTo>
                    <a:pt x="776796" y="54102"/>
                    <a:pt x="784987" y="62277"/>
                    <a:pt x="795084" y="62277"/>
                  </a:cubicBezTo>
                  <a:cubicBezTo>
                    <a:pt x="805180" y="62277"/>
                    <a:pt x="813372" y="54102"/>
                    <a:pt x="813372" y="44012"/>
                  </a:cubicBezTo>
                  <a:cubicBezTo>
                    <a:pt x="813245" y="34100"/>
                    <a:pt x="805244" y="26078"/>
                    <a:pt x="795338" y="25938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534;p9"/>
            <p:cNvSpPr/>
            <p:nvPr/>
          </p:nvSpPr>
          <p:spPr>
            <a:xfrm flipH="1">
              <a:off x="1676047" y="1606642"/>
              <a:ext cx="679513" cy="456825"/>
            </a:xfrm>
            <a:custGeom>
              <a:avLst/>
              <a:gdLst/>
              <a:ahLst/>
              <a:cxnLst/>
              <a:rect l="l" t="t" r="r" b="b"/>
              <a:pathLst>
                <a:path w="1812035" h="1218201" extrusionOk="0">
                  <a:moveTo>
                    <a:pt x="877760" y="1218202"/>
                  </a:moveTo>
                  <a:cubicBezTo>
                    <a:pt x="1373442" y="1218202"/>
                    <a:pt x="1576959" y="444118"/>
                    <a:pt x="1812036" y="0"/>
                  </a:cubicBezTo>
                  <a:lnTo>
                    <a:pt x="0" y="0"/>
                  </a:lnTo>
                  <a:cubicBezTo>
                    <a:pt x="243967" y="601269"/>
                    <a:pt x="522922" y="1218202"/>
                    <a:pt x="877760" y="121820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5" name="Google Shape;535;p9"/>
            <p:cNvSpPr/>
            <p:nvPr/>
          </p:nvSpPr>
          <p:spPr>
            <a:xfrm flipH="1">
              <a:off x="2355561" y="1183542"/>
              <a:ext cx="479298" cy="423103"/>
            </a:xfrm>
            <a:custGeom>
              <a:avLst/>
              <a:gdLst/>
              <a:ahLst/>
              <a:cxnLst/>
              <a:rect l="l" t="t" r="r" b="b"/>
              <a:pathLst>
                <a:path w="1278128" h="1128274" extrusionOk="0">
                  <a:moveTo>
                    <a:pt x="641922" y="0"/>
                  </a:moveTo>
                  <a:cubicBezTo>
                    <a:pt x="371729" y="0"/>
                    <a:pt x="243142" y="659994"/>
                    <a:pt x="0" y="1128275"/>
                  </a:cubicBezTo>
                  <a:lnTo>
                    <a:pt x="1278128" y="1128275"/>
                  </a:lnTo>
                  <a:cubicBezTo>
                    <a:pt x="1046290" y="557066"/>
                    <a:pt x="845947" y="0"/>
                    <a:pt x="641922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6" name="Google Shape;536;p9"/>
            <p:cNvSpPr/>
            <p:nvPr/>
          </p:nvSpPr>
          <p:spPr>
            <a:xfrm flipH="1">
              <a:off x="1411014" y="1492704"/>
              <a:ext cx="265033" cy="113939"/>
            </a:xfrm>
            <a:custGeom>
              <a:avLst/>
              <a:gdLst/>
              <a:ahLst/>
              <a:cxnLst/>
              <a:rect l="l" t="t" r="r" b="b"/>
              <a:pathLst>
                <a:path w="706755" h="303837" extrusionOk="0">
                  <a:moveTo>
                    <a:pt x="320167" y="0"/>
                  </a:moveTo>
                  <a:cubicBezTo>
                    <a:pt x="194310" y="0"/>
                    <a:pt x="94615" y="125251"/>
                    <a:pt x="0" y="303837"/>
                  </a:cubicBezTo>
                  <a:lnTo>
                    <a:pt x="706755" y="303837"/>
                  </a:lnTo>
                  <a:cubicBezTo>
                    <a:pt x="594932" y="135335"/>
                    <a:pt x="483933" y="0"/>
                    <a:pt x="320167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7" name="Google Shape;537;p9"/>
            <p:cNvSpPr/>
            <p:nvPr/>
          </p:nvSpPr>
          <p:spPr>
            <a:xfrm flipH="1">
              <a:off x="218" y="1606642"/>
              <a:ext cx="189405" cy="242741"/>
            </a:xfrm>
            <a:custGeom>
              <a:avLst/>
              <a:gdLst/>
              <a:ahLst/>
              <a:cxnLst/>
              <a:rect l="l" t="t" r="r" b="b"/>
              <a:pathLst>
                <a:path w="505079" h="647310" extrusionOk="0">
                  <a:moveTo>
                    <a:pt x="0" y="0"/>
                  </a:moveTo>
                  <a:cubicBezTo>
                    <a:pt x="127000" y="368460"/>
                    <a:pt x="278765" y="644013"/>
                    <a:pt x="505079" y="647310"/>
                  </a:cubicBezTo>
                  <a:lnTo>
                    <a:pt x="505079" y="0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8" name="Google Shape;538;p9"/>
            <p:cNvSpPr/>
            <p:nvPr/>
          </p:nvSpPr>
          <p:spPr>
            <a:xfrm flipH="1">
              <a:off x="3227765" y="1249917"/>
              <a:ext cx="397002" cy="356728"/>
            </a:xfrm>
            <a:custGeom>
              <a:avLst/>
              <a:gdLst/>
              <a:ahLst/>
              <a:cxnLst/>
              <a:rect l="l" t="t" r="r" b="b"/>
              <a:pathLst>
                <a:path w="1058671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058672" y="951274"/>
                  </a:lnTo>
                  <a:cubicBezTo>
                    <a:pt x="920623" y="672805"/>
                    <a:pt x="806005" y="314808"/>
                    <a:pt x="664654" y="17313"/>
                  </a:cubicBezTo>
                  <a:cubicBezTo>
                    <a:pt x="639312" y="6075"/>
                    <a:pt x="611924" y="184"/>
                    <a:pt x="584200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9" name="Google Shape;539;p9"/>
            <p:cNvSpPr/>
            <p:nvPr/>
          </p:nvSpPr>
          <p:spPr>
            <a:xfrm flipH="1">
              <a:off x="1457615" y="1606642"/>
              <a:ext cx="470225" cy="214036"/>
            </a:xfrm>
            <a:custGeom>
              <a:avLst/>
              <a:gdLst/>
              <a:ahLst/>
              <a:cxnLst/>
              <a:rect l="l" t="t" r="r" b="b"/>
              <a:pathLst>
                <a:path w="1253934" h="570764" extrusionOk="0">
                  <a:moveTo>
                    <a:pt x="569913" y="570765"/>
                  </a:moveTo>
                  <a:cubicBezTo>
                    <a:pt x="852488" y="570765"/>
                    <a:pt x="1068959" y="318106"/>
                    <a:pt x="1253934" y="0"/>
                  </a:cubicBezTo>
                  <a:lnTo>
                    <a:pt x="0" y="0"/>
                  </a:lnTo>
                  <a:cubicBezTo>
                    <a:pt x="142240" y="325336"/>
                    <a:pt x="312674" y="570765"/>
                    <a:pt x="569913" y="57076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0" name="Google Shape;540;p9"/>
            <p:cNvSpPr/>
            <p:nvPr/>
          </p:nvSpPr>
          <p:spPr>
            <a:xfrm flipH="1">
              <a:off x="218" y="1202353"/>
              <a:ext cx="314754" cy="404291"/>
            </a:xfrm>
            <a:custGeom>
              <a:avLst/>
              <a:gdLst/>
              <a:ahLst/>
              <a:cxnLst/>
              <a:rect l="l" t="t" r="r" b="b"/>
              <a:pathLst>
                <a:path w="839343" h="1078110" extrusionOk="0">
                  <a:moveTo>
                    <a:pt x="0" y="1078111"/>
                  </a:moveTo>
                  <a:lnTo>
                    <a:pt x="839343" y="1078111"/>
                  </a:lnTo>
                  <a:lnTo>
                    <a:pt x="839343" y="0"/>
                  </a:lnTo>
                  <a:cubicBezTo>
                    <a:pt x="537274" y="5898"/>
                    <a:pt x="328867" y="647881"/>
                    <a:pt x="0" y="1078111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1" name="Google Shape;541;p9"/>
            <p:cNvSpPr/>
            <p:nvPr/>
          </p:nvSpPr>
          <p:spPr>
            <a:xfrm flipH="1">
              <a:off x="1934650" y="1012171"/>
              <a:ext cx="699230" cy="594522"/>
            </a:xfrm>
            <a:custGeom>
              <a:avLst/>
              <a:gdLst/>
              <a:ahLst/>
              <a:cxnLst/>
              <a:rect l="l" t="t" r="r" b="b"/>
              <a:pathLst>
                <a:path w="1864614" h="1585393" extrusionOk="0">
                  <a:moveTo>
                    <a:pt x="215900" y="962880"/>
                  </a:moveTo>
                  <a:lnTo>
                    <a:pt x="839153" y="1585267"/>
                  </a:lnTo>
                  <a:lnTo>
                    <a:pt x="866648" y="1585267"/>
                  </a:lnTo>
                  <a:lnTo>
                    <a:pt x="223329" y="942523"/>
                  </a:lnTo>
                  <a:close/>
                  <a:moveTo>
                    <a:pt x="194754" y="1023761"/>
                  </a:moveTo>
                  <a:lnTo>
                    <a:pt x="757047" y="1585267"/>
                  </a:lnTo>
                  <a:lnTo>
                    <a:pt x="784542" y="1585267"/>
                  </a:lnTo>
                  <a:lnTo>
                    <a:pt x="201866" y="1003341"/>
                  </a:lnTo>
                  <a:cubicBezTo>
                    <a:pt x="199771" y="1010190"/>
                    <a:pt x="197358" y="1016976"/>
                    <a:pt x="195009" y="1023761"/>
                  </a:cubicBezTo>
                  <a:close/>
                  <a:moveTo>
                    <a:pt x="173990" y="1084833"/>
                  </a:moveTo>
                  <a:lnTo>
                    <a:pt x="675132" y="1585267"/>
                  </a:lnTo>
                  <a:lnTo>
                    <a:pt x="702691" y="1585267"/>
                  </a:lnTo>
                  <a:lnTo>
                    <a:pt x="181039" y="1064349"/>
                  </a:lnTo>
                  <a:close/>
                  <a:moveTo>
                    <a:pt x="259143" y="841751"/>
                  </a:moveTo>
                  <a:lnTo>
                    <a:pt x="1003681" y="1585267"/>
                  </a:lnTo>
                  <a:lnTo>
                    <a:pt x="1031177" y="1585267"/>
                  </a:lnTo>
                  <a:lnTo>
                    <a:pt x="266700" y="821584"/>
                  </a:lnTo>
                  <a:close/>
                  <a:moveTo>
                    <a:pt x="237490" y="902188"/>
                  </a:moveTo>
                  <a:lnTo>
                    <a:pt x="921512" y="1585267"/>
                  </a:lnTo>
                  <a:lnTo>
                    <a:pt x="949071" y="1585267"/>
                  </a:lnTo>
                  <a:lnTo>
                    <a:pt x="244729" y="881895"/>
                  </a:lnTo>
                  <a:close/>
                  <a:moveTo>
                    <a:pt x="303657" y="722207"/>
                  </a:moveTo>
                  <a:lnTo>
                    <a:pt x="1167892" y="1585267"/>
                  </a:lnTo>
                  <a:lnTo>
                    <a:pt x="1195451" y="1585267"/>
                  </a:lnTo>
                  <a:lnTo>
                    <a:pt x="311150" y="702358"/>
                  </a:lnTo>
                  <a:cubicBezTo>
                    <a:pt x="308801" y="708953"/>
                    <a:pt x="306260" y="715549"/>
                    <a:pt x="303657" y="722207"/>
                  </a:cubicBezTo>
                  <a:close/>
                  <a:moveTo>
                    <a:pt x="281178" y="781757"/>
                  </a:moveTo>
                  <a:lnTo>
                    <a:pt x="1085850" y="1585267"/>
                  </a:lnTo>
                  <a:lnTo>
                    <a:pt x="1113346" y="1585267"/>
                  </a:lnTo>
                  <a:lnTo>
                    <a:pt x="288671" y="761717"/>
                  </a:lnTo>
                  <a:cubicBezTo>
                    <a:pt x="286131" y="768376"/>
                    <a:pt x="283654" y="775035"/>
                    <a:pt x="281178" y="781757"/>
                  </a:cubicBezTo>
                  <a:close/>
                  <a:moveTo>
                    <a:pt x="45657" y="1448727"/>
                  </a:moveTo>
                  <a:lnTo>
                    <a:pt x="182372" y="1585267"/>
                  </a:lnTo>
                  <a:lnTo>
                    <a:pt x="209867" y="1585267"/>
                  </a:lnTo>
                  <a:lnTo>
                    <a:pt x="53086" y="1428687"/>
                  </a:lnTo>
                  <a:close/>
                  <a:moveTo>
                    <a:pt x="23051" y="1508150"/>
                  </a:moveTo>
                  <a:lnTo>
                    <a:pt x="100266" y="1585267"/>
                  </a:lnTo>
                  <a:lnTo>
                    <a:pt x="127762" y="1585267"/>
                  </a:lnTo>
                  <a:lnTo>
                    <a:pt x="30671" y="1488300"/>
                  </a:lnTo>
                  <a:close/>
                  <a:moveTo>
                    <a:pt x="67501" y="1388797"/>
                  </a:moveTo>
                  <a:lnTo>
                    <a:pt x="264351" y="1585394"/>
                  </a:lnTo>
                  <a:lnTo>
                    <a:pt x="292100" y="1585394"/>
                  </a:lnTo>
                  <a:lnTo>
                    <a:pt x="75121" y="1368757"/>
                  </a:lnTo>
                  <a:close/>
                  <a:moveTo>
                    <a:pt x="326517" y="663228"/>
                  </a:moveTo>
                  <a:lnTo>
                    <a:pt x="1249807" y="1585267"/>
                  </a:lnTo>
                  <a:lnTo>
                    <a:pt x="1277303" y="1585267"/>
                  </a:lnTo>
                  <a:lnTo>
                    <a:pt x="334709" y="643632"/>
                  </a:lnTo>
                  <a:cubicBezTo>
                    <a:pt x="332041" y="650164"/>
                    <a:pt x="329374" y="656696"/>
                    <a:pt x="326771" y="663228"/>
                  </a:cubicBezTo>
                  <a:close/>
                  <a:moveTo>
                    <a:pt x="153035" y="1145905"/>
                  </a:moveTo>
                  <a:lnTo>
                    <a:pt x="593027" y="1585267"/>
                  </a:lnTo>
                  <a:lnTo>
                    <a:pt x="620522" y="1585267"/>
                  </a:lnTo>
                  <a:lnTo>
                    <a:pt x="160084" y="1125421"/>
                  </a:lnTo>
                  <a:close/>
                  <a:moveTo>
                    <a:pt x="0" y="1566812"/>
                  </a:moveTo>
                  <a:lnTo>
                    <a:pt x="18288" y="1585077"/>
                  </a:lnTo>
                  <a:lnTo>
                    <a:pt x="45847" y="1585077"/>
                  </a:lnTo>
                  <a:lnTo>
                    <a:pt x="7747" y="1547026"/>
                  </a:lnTo>
                  <a:cubicBezTo>
                    <a:pt x="5080" y="1554128"/>
                    <a:pt x="2413" y="1560470"/>
                    <a:pt x="0" y="1566812"/>
                  </a:cubicBezTo>
                  <a:close/>
                  <a:moveTo>
                    <a:pt x="132207" y="1206723"/>
                  </a:moveTo>
                  <a:lnTo>
                    <a:pt x="511111" y="1585077"/>
                  </a:lnTo>
                  <a:lnTo>
                    <a:pt x="538607" y="1585077"/>
                  </a:lnTo>
                  <a:lnTo>
                    <a:pt x="139065" y="1186302"/>
                  </a:lnTo>
                  <a:close/>
                  <a:moveTo>
                    <a:pt x="110998" y="1267605"/>
                  </a:moveTo>
                  <a:lnTo>
                    <a:pt x="428942" y="1585077"/>
                  </a:lnTo>
                  <a:lnTo>
                    <a:pt x="456438" y="1585077"/>
                  </a:lnTo>
                  <a:lnTo>
                    <a:pt x="118110" y="1247184"/>
                  </a:lnTo>
                  <a:cubicBezTo>
                    <a:pt x="115570" y="1254223"/>
                    <a:pt x="113221" y="1261009"/>
                    <a:pt x="110808" y="1267795"/>
                  </a:cubicBezTo>
                  <a:close/>
                  <a:moveTo>
                    <a:pt x="89662" y="1328233"/>
                  </a:moveTo>
                  <a:lnTo>
                    <a:pt x="346837" y="1585077"/>
                  </a:lnTo>
                  <a:lnTo>
                    <a:pt x="374333" y="1585077"/>
                  </a:lnTo>
                  <a:lnTo>
                    <a:pt x="96838" y="1307939"/>
                  </a:lnTo>
                  <a:cubicBezTo>
                    <a:pt x="94234" y="1314915"/>
                    <a:pt x="91884" y="1321701"/>
                    <a:pt x="89472" y="1328423"/>
                  </a:cubicBezTo>
                  <a:close/>
                  <a:moveTo>
                    <a:pt x="1792922" y="1361400"/>
                  </a:moveTo>
                  <a:lnTo>
                    <a:pt x="599122" y="169137"/>
                  </a:lnTo>
                  <a:cubicBezTo>
                    <a:pt x="594868" y="173956"/>
                    <a:pt x="590614" y="178966"/>
                    <a:pt x="586422" y="183976"/>
                  </a:cubicBezTo>
                  <a:lnTo>
                    <a:pt x="1809750" y="1405920"/>
                  </a:lnTo>
                  <a:cubicBezTo>
                    <a:pt x="1804035" y="1391251"/>
                    <a:pt x="1798383" y="1376475"/>
                    <a:pt x="1792732" y="1361591"/>
                  </a:cubicBezTo>
                  <a:close/>
                  <a:moveTo>
                    <a:pt x="1608772" y="849171"/>
                  </a:moveTo>
                  <a:lnTo>
                    <a:pt x="785876" y="27967"/>
                  </a:lnTo>
                  <a:cubicBezTo>
                    <a:pt x="779526" y="30631"/>
                    <a:pt x="773176" y="33421"/>
                    <a:pt x="766826" y="36402"/>
                  </a:cubicBezTo>
                  <a:lnTo>
                    <a:pt x="1624076" y="892549"/>
                  </a:lnTo>
                  <a:close/>
                  <a:moveTo>
                    <a:pt x="1745488" y="1231837"/>
                  </a:moveTo>
                  <a:lnTo>
                    <a:pt x="638873" y="127217"/>
                  </a:lnTo>
                  <a:cubicBezTo>
                    <a:pt x="634238" y="131720"/>
                    <a:pt x="629603" y="136222"/>
                    <a:pt x="625030" y="140915"/>
                  </a:cubicBezTo>
                  <a:lnTo>
                    <a:pt x="1760728" y="1275088"/>
                  </a:lnTo>
                  <a:close/>
                  <a:moveTo>
                    <a:pt x="1700149" y="1104493"/>
                  </a:moveTo>
                  <a:lnTo>
                    <a:pt x="682689" y="89166"/>
                  </a:lnTo>
                  <a:cubicBezTo>
                    <a:pt x="677609" y="93161"/>
                    <a:pt x="672528" y="97347"/>
                    <a:pt x="667512" y="101533"/>
                  </a:cubicBezTo>
                  <a:lnTo>
                    <a:pt x="1714818" y="1147490"/>
                  </a:lnTo>
                  <a:close/>
                  <a:moveTo>
                    <a:pt x="1558734" y="717197"/>
                  </a:moveTo>
                  <a:lnTo>
                    <a:pt x="848423" y="8435"/>
                  </a:lnTo>
                  <a:cubicBezTo>
                    <a:pt x="841058" y="10020"/>
                    <a:pt x="833691" y="11859"/>
                    <a:pt x="826453" y="13952"/>
                  </a:cubicBezTo>
                  <a:lnTo>
                    <a:pt x="1575753" y="762288"/>
                  </a:lnTo>
                  <a:cubicBezTo>
                    <a:pt x="1569974" y="747239"/>
                    <a:pt x="1564132" y="732272"/>
                    <a:pt x="1558354" y="717388"/>
                  </a:cubicBezTo>
                  <a:close/>
                  <a:moveTo>
                    <a:pt x="1655128" y="977593"/>
                  </a:moveTo>
                  <a:lnTo>
                    <a:pt x="731266" y="55491"/>
                  </a:lnTo>
                  <a:cubicBezTo>
                    <a:pt x="725615" y="58852"/>
                    <a:pt x="719963" y="62404"/>
                    <a:pt x="714375" y="66082"/>
                  </a:cubicBezTo>
                  <a:lnTo>
                    <a:pt x="1670050" y="1020337"/>
                  </a:lnTo>
                  <a:cubicBezTo>
                    <a:pt x="1664843" y="1006131"/>
                    <a:pt x="1659827" y="991925"/>
                    <a:pt x="1654746" y="977783"/>
                  </a:cubicBezTo>
                  <a:close/>
                  <a:moveTo>
                    <a:pt x="1289876" y="202621"/>
                  </a:moveTo>
                  <a:lnTo>
                    <a:pt x="1173035" y="85995"/>
                  </a:lnTo>
                  <a:cubicBezTo>
                    <a:pt x="1150029" y="68341"/>
                    <a:pt x="1125385" y="52924"/>
                    <a:pt x="1099439" y="39954"/>
                  </a:cubicBezTo>
                  <a:lnTo>
                    <a:pt x="1356423" y="296544"/>
                  </a:lnTo>
                  <a:cubicBezTo>
                    <a:pt x="1335786" y="264142"/>
                    <a:pt x="1313434" y="232854"/>
                    <a:pt x="1289495" y="202812"/>
                  </a:cubicBezTo>
                  <a:close/>
                  <a:moveTo>
                    <a:pt x="1501457" y="577994"/>
                  </a:moveTo>
                  <a:lnTo>
                    <a:pt x="922147" y="0"/>
                  </a:lnTo>
                  <a:cubicBezTo>
                    <a:pt x="913321" y="0"/>
                    <a:pt x="904558" y="634"/>
                    <a:pt x="895922" y="1332"/>
                  </a:cubicBezTo>
                  <a:lnTo>
                    <a:pt x="1521396" y="625938"/>
                  </a:lnTo>
                  <a:cubicBezTo>
                    <a:pt x="1514666" y="609894"/>
                    <a:pt x="1507934" y="593912"/>
                    <a:pt x="1501077" y="578185"/>
                  </a:cubicBezTo>
                  <a:close/>
                  <a:moveTo>
                    <a:pt x="1428496" y="423127"/>
                  </a:moveTo>
                  <a:lnTo>
                    <a:pt x="1013841" y="9576"/>
                  </a:lnTo>
                  <a:cubicBezTo>
                    <a:pt x="1002792" y="7039"/>
                    <a:pt x="991597" y="4926"/>
                    <a:pt x="980250" y="3234"/>
                  </a:cubicBezTo>
                  <a:lnTo>
                    <a:pt x="1455293" y="477667"/>
                  </a:lnTo>
                  <a:cubicBezTo>
                    <a:pt x="1446340" y="459275"/>
                    <a:pt x="1437322" y="441157"/>
                    <a:pt x="1428115" y="423317"/>
                  </a:cubicBezTo>
                  <a:close/>
                  <a:moveTo>
                    <a:pt x="456057" y="381651"/>
                  </a:moveTo>
                  <a:lnTo>
                    <a:pt x="1661033" y="1585077"/>
                  </a:lnTo>
                  <a:lnTo>
                    <a:pt x="1688592" y="1585077"/>
                  </a:lnTo>
                  <a:lnTo>
                    <a:pt x="465455" y="364084"/>
                  </a:lnTo>
                  <a:cubicBezTo>
                    <a:pt x="462153" y="369982"/>
                    <a:pt x="458915" y="375880"/>
                    <a:pt x="455676" y="381842"/>
                  </a:cubicBezTo>
                  <a:close/>
                  <a:moveTo>
                    <a:pt x="427990" y="435620"/>
                  </a:moveTo>
                  <a:lnTo>
                    <a:pt x="1578928" y="1585077"/>
                  </a:lnTo>
                  <a:lnTo>
                    <a:pt x="1606423" y="1585077"/>
                  </a:lnTo>
                  <a:lnTo>
                    <a:pt x="436880" y="417609"/>
                  </a:lnTo>
                  <a:cubicBezTo>
                    <a:pt x="433769" y="423634"/>
                    <a:pt x="430657" y="429659"/>
                    <a:pt x="427609" y="435810"/>
                  </a:cubicBezTo>
                  <a:close/>
                  <a:moveTo>
                    <a:pt x="1845564" y="1495847"/>
                  </a:moveTo>
                  <a:lnTo>
                    <a:pt x="561911" y="214354"/>
                  </a:lnTo>
                  <a:cubicBezTo>
                    <a:pt x="557975" y="219554"/>
                    <a:pt x="554101" y="224881"/>
                    <a:pt x="550164" y="230145"/>
                  </a:cubicBezTo>
                  <a:lnTo>
                    <a:pt x="1864614" y="1542904"/>
                  </a:lnTo>
                  <a:cubicBezTo>
                    <a:pt x="1858137" y="1527429"/>
                    <a:pt x="1851660" y="1511828"/>
                    <a:pt x="1845183" y="1496037"/>
                  </a:cubicBezTo>
                  <a:close/>
                  <a:moveTo>
                    <a:pt x="375222" y="547553"/>
                  </a:moveTo>
                  <a:lnTo>
                    <a:pt x="1414272" y="1585267"/>
                  </a:lnTo>
                  <a:lnTo>
                    <a:pt x="1441831" y="1585267"/>
                  </a:lnTo>
                  <a:lnTo>
                    <a:pt x="383730" y="528528"/>
                  </a:lnTo>
                  <a:cubicBezTo>
                    <a:pt x="381000" y="534870"/>
                    <a:pt x="378016" y="541148"/>
                    <a:pt x="375222" y="547553"/>
                  </a:cubicBezTo>
                  <a:close/>
                  <a:moveTo>
                    <a:pt x="400622" y="491111"/>
                  </a:moveTo>
                  <a:lnTo>
                    <a:pt x="1496251" y="1585267"/>
                  </a:lnTo>
                  <a:lnTo>
                    <a:pt x="1524000" y="1585267"/>
                  </a:lnTo>
                  <a:lnTo>
                    <a:pt x="409702" y="472466"/>
                  </a:lnTo>
                  <a:close/>
                  <a:moveTo>
                    <a:pt x="516509" y="278723"/>
                  </a:moveTo>
                  <a:lnTo>
                    <a:pt x="1824609" y="1585140"/>
                  </a:lnTo>
                  <a:lnTo>
                    <a:pt x="1852105" y="1585140"/>
                  </a:lnTo>
                  <a:lnTo>
                    <a:pt x="527685" y="262235"/>
                  </a:lnTo>
                  <a:cubicBezTo>
                    <a:pt x="524002" y="267689"/>
                    <a:pt x="520319" y="273079"/>
                    <a:pt x="516699" y="278723"/>
                  </a:cubicBezTo>
                  <a:close/>
                  <a:moveTo>
                    <a:pt x="484759" y="329458"/>
                  </a:moveTo>
                  <a:lnTo>
                    <a:pt x="1742059" y="1585140"/>
                  </a:lnTo>
                  <a:lnTo>
                    <a:pt x="1769555" y="1585140"/>
                  </a:lnTo>
                  <a:lnTo>
                    <a:pt x="495617" y="312208"/>
                  </a:lnTo>
                  <a:cubicBezTo>
                    <a:pt x="492125" y="317916"/>
                    <a:pt x="488950" y="323814"/>
                    <a:pt x="485267" y="329395"/>
                  </a:cubicBezTo>
                  <a:close/>
                  <a:moveTo>
                    <a:pt x="350076" y="605010"/>
                  </a:moveTo>
                  <a:lnTo>
                    <a:pt x="1331659" y="1585330"/>
                  </a:lnTo>
                  <a:lnTo>
                    <a:pt x="1359154" y="1585330"/>
                  </a:lnTo>
                  <a:lnTo>
                    <a:pt x="358775" y="585668"/>
                  </a:ln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2" name="Google Shape;542;p9"/>
            <p:cNvSpPr/>
            <p:nvPr/>
          </p:nvSpPr>
          <p:spPr>
            <a:xfrm flipH="1">
              <a:off x="189647" y="898161"/>
              <a:ext cx="710732" cy="708485"/>
            </a:xfrm>
            <a:custGeom>
              <a:avLst/>
              <a:gdLst/>
              <a:ahLst/>
              <a:cxnLst/>
              <a:rect l="l" t="t" r="r" b="b"/>
              <a:pathLst>
                <a:path w="1895284" h="1889294" extrusionOk="0">
                  <a:moveTo>
                    <a:pt x="878205" y="1889294"/>
                  </a:moveTo>
                  <a:lnTo>
                    <a:pt x="931735" y="1889294"/>
                  </a:lnTo>
                  <a:lnTo>
                    <a:pt x="931735" y="14333"/>
                  </a:lnTo>
                  <a:cubicBezTo>
                    <a:pt x="913194" y="20420"/>
                    <a:pt x="895286" y="28190"/>
                    <a:pt x="878205" y="37544"/>
                  </a:cubicBezTo>
                  <a:close/>
                  <a:moveTo>
                    <a:pt x="607695" y="1889294"/>
                  </a:moveTo>
                  <a:lnTo>
                    <a:pt x="661226" y="1889294"/>
                  </a:lnTo>
                  <a:lnTo>
                    <a:pt x="661226" y="256971"/>
                  </a:lnTo>
                  <a:cubicBezTo>
                    <a:pt x="643065" y="284241"/>
                    <a:pt x="625221" y="313223"/>
                    <a:pt x="607695" y="343917"/>
                  </a:cubicBezTo>
                  <a:close/>
                  <a:moveTo>
                    <a:pt x="427419" y="1889294"/>
                  </a:moveTo>
                  <a:lnTo>
                    <a:pt x="480885" y="1889294"/>
                  </a:lnTo>
                  <a:lnTo>
                    <a:pt x="480885" y="601903"/>
                  </a:lnTo>
                  <a:cubicBezTo>
                    <a:pt x="462852" y="643505"/>
                    <a:pt x="445009" y="686357"/>
                    <a:pt x="427419" y="730452"/>
                  </a:cubicBezTo>
                  <a:close/>
                  <a:moveTo>
                    <a:pt x="697865" y="1889294"/>
                  </a:moveTo>
                  <a:lnTo>
                    <a:pt x="751396" y="1889294"/>
                  </a:lnTo>
                  <a:lnTo>
                    <a:pt x="751396" y="140281"/>
                  </a:lnTo>
                  <a:cubicBezTo>
                    <a:pt x="733171" y="160068"/>
                    <a:pt x="715328" y="181651"/>
                    <a:pt x="697865" y="205031"/>
                  </a:cubicBezTo>
                  <a:close/>
                  <a:moveTo>
                    <a:pt x="517525" y="1889294"/>
                  </a:moveTo>
                  <a:lnTo>
                    <a:pt x="571056" y="1889294"/>
                  </a:lnTo>
                  <a:lnTo>
                    <a:pt x="571056" y="411141"/>
                  </a:lnTo>
                  <a:cubicBezTo>
                    <a:pt x="552895" y="445894"/>
                    <a:pt x="535115" y="482296"/>
                    <a:pt x="517525" y="520030"/>
                  </a:cubicBezTo>
                  <a:close/>
                  <a:moveTo>
                    <a:pt x="66675" y="1889294"/>
                  </a:moveTo>
                  <a:lnTo>
                    <a:pt x="120206" y="1889294"/>
                  </a:lnTo>
                  <a:lnTo>
                    <a:pt x="120206" y="1579813"/>
                  </a:lnTo>
                  <a:cubicBezTo>
                    <a:pt x="102489" y="1628309"/>
                    <a:pt x="84646" y="1676037"/>
                    <a:pt x="66675" y="1723011"/>
                  </a:cubicBezTo>
                  <a:close/>
                  <a:moveTo>
                    <a:pt x="30035" y="1889294"/>
                  </a:moveTo>
                  <a:lnTo>
                    <a:pt x="30035" y="1816363"/>
                  </a:lnTo>
                  <a:cubicBezTo>
                    <a:pt x="20066" y="1841014"/>
                    <a:pt x="10096" y="1865322"/>
                    <a:pt x="0" y="1889294"/>
                  </a:cubicBezTo>
                  <a:close/>
                  <a:moveTo>
                    <a:pt x="247015" y="1889294"/>
                  </a:moveTo>
                  <a:lnTo>
                    <a:pt x="300482" y="1889294"/>
                  </a:lnTo>
                  <a:lnTo>
                    <a:pt x="300482" y="1069676"/>
                  </a:lnTo>
                  <a:cubicBezTo>
                    <a:pt x="282639" y="1119986"/>
                    <a:pt x="264858" y="1170721"/>
                    <a:pt x="247015" y="1221880"/>
                  </a:cubicBezTo>
                  <a:close/>
                  <a:moveTo>
                    <a:pt x="337185" y="1889294"/>
                  </a:moveTo>
                  <a:lnTo>
                    <a:pt x="390652" y="1889294"/>
                  </a:lnTo>
                  <a:lnTo>
                    <a:pt x="390652" y="823867"/>
                  </a:lnTo>
                  <a:cubicBezTo>
                    <a:pt x="372682" y="870923"/>
                    <a:pt x="354902" y="918823"/>
                    <a:pt x="337185" y="967573"/>
                  </a:cubicBezTo>
                  <a:close/>
                  <a:moveTo>
                    <a:pt x="156845" y="1889294"/>
                  </a:moveTo>
                  <a:lnTo>
                    <a:pt x="210376" y="1889294"/>
                  </a:lnTo>
                  <a:lnTo>
                    <a:pt x="210376" y="1326393"/>
                  </a:lnTo>
                  <a:cubicBezTo>
                    <a:pt x="192532" y="1377128"/>
                    <a:pt x="174689" y="1427691"/>
                    <a:pt x="156845" y="1478090"/>
                  </a:cubicBezTo>
                  <a:close/>
                  <a:moveTo>
                    <a:pt x="787971" y="1889294"/>
                  </a:moveTo>
                  <a:lnTo>
                    <a:pt x="841502" y="1889294"/>
                  </a:lnTo>
                  <a:lnTo>
                    <a:pt x="841502" y="60184"/>
                  </a:lnTo>
                  <a:cubicBezTo>
                    <a:pt x="822643" y="73317"/>
                    <a:pt x="804799" y="87748"/>
                    <a:pt x="787971" y="103372"/>
                  </a:cubicBezTo>
                  <a:close/>
                  <a:moveTo>
                    <a:pt x="1501902" y="1889294"/>
                  </a:moveTo>
                  <a:lnTo>
                    <a:pt x="1555369" y="1889294"/>
                  </a:lnTo>
                  <a:lnTo>
                    <a:pt x="1555369" y="725442"/>
                  </a:lnTo>
                  <a:cubicBezTo>
                    <a:pt x="1538033" y="671917"/>
                    <a:pt x="1520254" y="620041"/>
                    <a:pt x="1501902" y="570194"/>
                  </a:cubicBezTo>
                  <a:close/>
                  <a:moveTo>
                    <a:pt x="1592008" y="1889294"/>
                  </a:moveTo>
                  <a:lnTo>
                    <a:pt x="1645539" y="1889294"/>
                  </a:lnTo>
                  <a:lnTo>
                    <a:pt x="1645539" y="1026298"/>
                  </a:lnTo>
                  <a:cubicBezTo>
                    <a:pt x="1628013" y="964021"/>
                    <a:pt x="1610234" y="902569"/>
                    <a:pt x="1592008" y="842385"/>
                  </a:cubicBezTo>
                  <a:close/>
                  <a:moveTo>
                    <a:pt x="1682179" y="1889294"/>
                  </a:moveTo>
                  <a:lnTo>
                    <a:pt x="1735709" y="1889294"/>
                  </a:lnTo>
                  <a:lnTo>
                    <a:pt x="1735709" y="1353980"/>
                  </a:lnTo>
                  <a:cubicBezTo>
                    <a:pt x="1717866" y="1288786"/>
                    <a:pt x="1700085" y="1223339"/>
                    <a:pt x="1682179" y="1158272"/>
                  </a:cubicBezTo>
                  <a:close/>
                  <a:moveTo>
                    <a:pt x="1862519" y="1790425"/>
                  </a:moveTo>
                  <a:lnTo>
                    <a:pt x="1862519" y="1889294"/>
                  </a:lnTo>
                  <a:lnTo>
                    <a:pt x="1895284" y="1889294"/>
                  </a:lnTo>
                  <a:cubicBezTo>
                    <a:pt x="1884235" y="1856995"/>
                    <a:pt x="1873314" y="1824037"/>
                    <a:pt x="1862582" y="1790425"/>
                  </a:cubicBezTo>
                  <a:close/>
                  <a:moveTo>
                    <a:pt x="1772348" y="1889294"/>
                  </a:moveTo>
                  <a:lnTo>
                    <a:pt x="1825879" y="1889294"/>
                  </a:lnTo>
                  <a:lnTo>
                    <a:pt x="1825879" y="1671833"/>
                  </a:lnTo>
                  <a:cubicBezTo>
                    <a:pt x="1807718" y="1611205"/>
                    <a:pt x="1789938" y="1549245"/>
                    <a:pt x="1772348" y="1486525"/>
                  </a:cubicBezTo>
                  <a:close/>
                  <a:moveTo>
                    <a:pt x="968375" y="4883"/>
                  </a:moveTo>
                  <a:lnTo>
                    <a:pt x="968375" y="1889294"/>
                  </a:lnTo>
                  <a:lnTo>
                    <a:pt x="1021842" y="1889294"/>
                  </a:lnTo>
                  <a:lnTo>
                    <a:pt x="1021842" y="0"/>
                  </a:lnTo>
                  <a:lnTo>
                    <a:pt x="1020191" y="0"/>
                  </a:lnTo>
                  <a:cubicBezTo>
                    <a:pt x="1002792" y="-8"/>
                    <a:pt x="985457" y="1627"/>
                    <a:pt x="968375" y="4883"/>
                  </a:cubicBezTo>
                  <a:close/>
                  <a:moveTo>
                    <a:pt x="1050925" y="1889294"/>
                  </a:moveTo>
                  <a:lnTo>
                    <a:pt x="1104456" y="1889294"/>
                  </a:lnTo>
                  <a:lnTo>
                    <a:pt x="1104456" y="13318"/>
                  </a:lnTo>
                  <a:cubicBezTo>
                    <a:pt x="1087057" y="7658"/>
                    <a:pt x="1069086" y="3770"/>
                    <a:pt x="1050925" y="1712"/>
                  </a:cubicBezTo>
                  <a:close/>
                  <a:moveTo>
                    <a:pt x="1141096" y="1889294"/>
                  </a:moveTo>
                  <a:lnTo>
                    <a:pt x="1194626" y="1889294"/>
                  </a:lnTo>
                  <a:lnTo>
                    <a:pt x="1194626" y="60564"/>
                  </a:lnTo>
                  <a:cubicBezTo>
                    <a:pt x="1177862" y="48103"/>
                    <a:pt x="1159891" y="37232"/>
                    <a:pt x="1141096" y="28094"/>
                  </a:cubicBezTo>
                  <a:close/>
                  <a:moveTo>
                    <a:pt x="1321435" y="1889294"/>
                  </a:moveTo>
                  <a:lnTo>
                    <a:pt x="1374902" y="1889294"/>
                  </a:lnTo>
                  <a:lnTo>
                    <a:pt x="1374902" y="284304"/>
                  </a:lnTo>
                  <a:cubicBezTo>
                    <a:pt x="1357694" y="253187"/>
                    <a:pt x="1339850" y="224205"/>
                    <a:pt x="1321435" y="197358"/>
                  </a:cubicBezTo>
                  <a:close/>
                  <a:moveTo>
                    <a:pt x="1231265" y="90942"/>
                  </a:moveTo>
                  <a:lnTo>
                    <a:pt x="1231265" y="1889294"/>
                  </a:lnTo>
                  <a:lnTo>
                    <a:pt x="1284732" y="1889294"/>
                  </a:lnTo>
                  <a:lnTo>
                    <a:pt x="1284732" y="148335"/>
                  </a:lnTo>
                  <a:cubicBezTo>
                    <a:pt x="1268349" y="127978"/>
                    <a:pt x="1250569" y="108800"/>
                    <a:pt x="1231456" y="90942"/>
                  </a:cubicBezTo>
                  <a:close/>
                  <a:moveTo>
                    <a:pt x="1411605" y="1889294"/>
                  </a:moveTo>
                  <a:lnTo>
                    <a:pt x="1465072" y="1889294"/>
                  </a:lnTo>
                  <a:lnTo>
                    <a:pt x="1465072" y="475637"/>
                  </a:lnTo>
                  <a:cubicBezTo>
                    <a:pt x="1447800" y="433401"/>
                    <a:pt x="1430021" y="393193"/>
                    <a:pt x="1411605" y="35514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3" name="Google Shape;543;p9"/>
            <p:cNvSpPr/>
            <p:nvPr/>
          </p:nvSpPr>
          <p:spPr>
            <a:xfrm flipH="1">
              <a:off x="1410942" y="1569757"/>
              <a:ext cx="46601" cy="36885"/>
            </a:xfrm>
            <a:custGeom>
              <a:avLst/>
              <a:gdLst/>
              <a:ahLst/>
              <a:cxnLst/>
              <a:rect l="l" t="t" r="r" b="b"/>
              <a:pathLst>
                <a:path w="124269" h="98361" extrusionOk="0">
                  <a:moveTo>
                    <a:pt x="0" y="98362"/>
                  </a:moveTo>
                  <a:lnTo>
                    <a:pt x="124269" y="98362"/>
                  </a:lnTo>
                  <a:cubicBezTo>
                    <a:pt x="101409" y="63926"/>
                    <a:pt x="78549" y="30821"/>
                    <a:pt x="55245" y="0"/>
                  </a:cubicBezTo>
                  <a:cubicBezTo>
                    <a:pt x="37020" y="33358"/>
                    <a:pt x="18606" y="66145"/>
                    <a:pt x="0" y="98362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4" name="Google Shape;544;p9"/>
            <p:cNvSpPr/>
            <p:nvPr/>
          </p:nvSpPr>
          <p:spPr>
            <a:xfrm flipH="1">
              <a:off x="314972" y="1606642"/>
              <a:ext cx="459581" cy="142691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5" name="Google Shape;545;p9"/>
            <p:cNvSpPr/>
            <p:nvPr/>
          </p:nvSpPr>
          <p:spPr>
            <a:xfrm flipH="1">
              <a:off x="2636739" y="1606143"/>
              <a:ext cx="506206" cy="237366"/>
            </a:xfrm>
            <a:custGeom>
              <a:avLst/>
              <a:gdLst/>
              <a:ahLst/>
              <a:cxnLst/>
              <a:rect l="l" t="t" r="r" b="b"/>
              <a:pathLst>
                <a:path w="1349883" h="632977" extrusionOk="0">
                  <a:moveTo>
                    <a:pt x="617347" y="0"/>
                  </a:moveTo>
                  <a:cubicBezTo>
                    <a:pt x="595535" y="0"/>
                    <a:pt x="577850" y="17662"/>
                    <a:pt x="577850" y="39446"/>
                  </a:cubicBezTo>
                  <a:cubicBezTo>
                    <a:pt x="577850" y="39465"/>
                    <a:pt x="577850" y="39491"/>
                    <a:pt x="577850" y="39509"/>
                  </a:cubicBezTo>
                  <a:lnTo>
                    <a:pt x="577850" y="569877"/>
                  </a:lnTo>
                  <a:cubicBezTo>
                    <a:pt x="577850" y="591661"/>
                    <a:pt x="595535" y="609323"/>
                    <a:pt x="617347" y="609323"/>
                  </a:cubicBezTo>
                  <a:cubicBezTo>
                    <a:pt x="639159" y="609323"/>
                    <a:pt x="656844" y="591661"/>
                    <a:pt x="656844" y="569877"/>
                  </a:cubicBezTo>
                  <a:lnTo>
                    <a:pt x="656844" y="39509"/>
                  </a:lnTo>
                  <a:cubicBezTo>
                    <a:pt x="656876" y="17725"/>
                    <a:pt x="639223" y="38"/>
                    <a:pt x="617411" y="0"/>
                  </a:cubicBezTo>
                  <a:cubicBezTo>
                    <a:pt x="617392" y="0"/>
                    <a:pt x="617366" y="0"/>
                    <a:pt x="617347" y="0"/>
                  </a:cubicBezTo>
                  <a:close/>
                  <a:moveTo>
                    <a:pt x="39497" y="0"/>
                  </a:moveTo>
                  <a:cubicBezTo>
                    <a:pt x="17685" y="0"/>
                    <a:pt x="0" y="17662"/>
                    <a:pt x="0" y="39446"/>
                  </a:cubicBezTo>
                  <a:cubicBezTo>
                    <a:pt x="0" y="39465"/>
                    <a:pt x="0" y="39491"/>
                    <a:pt x="0" y="39509"/>
                  </a:cubicBezTo>
                  <a:lnTo>
                    <a:pt x="0" y="69506"/>
                  </a:lnTo>
                  <a:cubicBezTo>
                    <a:pt x="0" y="91291"/>
                    <a:pt x="17685" y="108953"/>
                    <a:pt x="39497" y="108953"/>
                  </a:cubicBezTo>
                  <a:cubicBezTo>
                    <a:pt x="61309" y="108953"/>
                    <a:pt x="78994" y="91291"/>
                    <a:pt x="78994" y="69506"/>
                  </a:cubicBezTo>
                  <a:lnTo>
                    <a:pt x="78994" y="39509"/>
                  </a:lnTo>
                  <a:cubicBezTo>
                    <a:pt x="79032" y="17821"/>
                    <a:pt x="61532" y="171"/>
                    <a:pt x="39815" y="0"/>
                  </a:cubicBezTo>
                  <a:close/>
                  <a:moveTo>
                    <a:pt x="501523" y="0"/>
                  </a:moveTo>
                  <a:cubicBezTo>
                    <a:pt x="479711" y="0"/>
                    <a:pt x="462026" y="17662"/>
                    <a:pt x="462026" y="39446"/>
                  </a:cubicBezTo>
                  <a:cubicBezTo>
                    <a:pt x="462026" y="39465"/>
                    <a:pt x="462026" y="39491"/>
                    <a:pt x="462026" y="39509"/>
                  </a:cubicBezTo>
                  <a:lnTo>
                    <a:pt x="462026" y="513561"/>
                  </a:lnTo>
                  <a:cubicBezTo>
                    <a:pt x="462026" y="535345"/>
                    <a:pt x="479711" y="553007"/>
                    <a:pt x="501523" y="553007"/>
                  </a:cubicBezTo>
                  <a:cubicBezTo>
                    <a:pt x="523336" y="553007"/>
                    <a:pt x="541020" y="535345"/>
                    <a:pt x="541020" y="513561"/>
                  </a:cubicBezTo>
                  <a:lnTo>
                    <a:pt x="541020" y="39509"/>
                  </a:lnTo>
                  <a:cubicBezTo>
                    <a:pt x="541058" y="17821"/>
                    <a:pt x="523558" y="171"/>
                    <a:pt x="501841" y="0"/>
                  </a:cubicBezTo>
                  <a:close/>
                  <a:moveTo>
                    <a:pt x="386017" y="0"/>
                  </a:moveTo>
                  <a:cubicBezTo>
                    <a:pt x="364205" y="0"/>
                    <a:pt x="346520" y="17662"/>
                    <a:pt x="346520" y="39446"/>
                  </a:cubicBezTo>
                  <a:cubicBezTo>
                    <a:pt x="346520" y="39465"/>
                    <a:pt x="346520" y="39491"/>
                    <a:pt x="346520" y="39509"/>
                  </a:cubicBezTo>
                  <a:lnTo>
                    <a:pt x="346520" y="437206"/>
                  </a:lnTo>
                  <a:cubicBezTo>
                    <a:pt x="346520" y="458990"/>
                    <a:pt x="364205" y="476652"/>
                    <a:pt x="386017" y="476652"/>
                  </a:cubicBezTo>
                  <a:cubicBezTo>
                    <a:pt x="407829" y="476652"/>
                    <a:pt x="425514" y="458990"/>
                    <a:pt x="425514" y="437206"/>
                  </a:cubicBezTo>
                  <a:lnTo>
                    <a:pt x="425514" y="39509"/>
                  </a:lnTo>
                  <a:cubicBezTo>
                    <a:pt x="425552" y="17821"/>
                    <a:pt x="408051" y="171"/>
                    <a:pt x="386334" y="0"/>
                  </a:cubicBezTo>
                  <a:close/>
                  <a:moveTo>
                    <a:pt x="155004" y="0"/>
                  </a:moveTo>
                  <a:cubicBezTo>
                    <a:pt x="133191" y="0"/>
                    <a:pt x="115507" y="17662"/>
                    <a:pt x="115507" y="39446"/>
                  </a:cubicBezTo>
                  <a:cubicBezTo>
                    <a:pt x="115507" y="39465"/>
                    <a:pt x="115507" y="39491"/>
                    <a:pt x="115507" y="39509"/>
                  </a:cubicBezTo>
                  <a:lnTo>
                    <a:pt x="115507" y="171356"/>
                  </a:lnTo>
                  <a:cubicBezTo>
                    <a:pt x="115507" y="193140"/>
                    <a:pt x="133191" y="210802"/>
                    <a:pt x="155004" y="210802"/>
                  </a:cubicBezTo>
                  <a:cubicBezTo>
                    <a:pt x="176816" y="210802"/>
                    <a:pt x="194501" y="193140"/>
                    <a:pt x="194501" y="171356"/>
                  </a:cubicBezTo>
                  <a:lnTo>
                    <a:pt x="194501" y="39509"/>
                  </a:lnTo>
                  <a:cubicBezTo>
                    <a:pt x="194539" y="17821"/>
                    <a:pt x="177038" y="171"/>
                    <a:pt x="155321" y="0"/>
                  </a:cubicBezTo>
                  <a:close/>
                  <a:moveTo>
                    <a:pt x="270510" y="0"/>
                  </a:moveTo>
                  <a:cubicBezTo>
                    <a:pt x="248698" y="0"/>
                    <a:pt x="231013" y="17662"/>
                    <a:pt x="231013" y="39446"/>
                  </a:cubicBezTo>
                  <a:cubicBezTo>
                    <a:pt x="231013" y="39465"/>
                    <a:pt x="231013" y="39491"/>
                    <a:pt x="231013" y="39509"/>
                  </a:cubicBezTo>
                  <a:lnTo>
                    <a:pt x="231013" y="322355"/>
                  </a:lnTo>
                  <a:cubicBezTo>
                    <a:pt x="231013" y="344139"/>
                    <a:pt x="248698" y="361801"/>
                    <a:pt x="270510" y="361801"/>
                  </a:cubicBezTo>
                  <a:cubicBezTo>
                    <a:pt x="292322" y="361801"/>
                    <a:pt x="310007" y="344139"/>
                    <a:pt x="310007" y="322355"/>
                  </a:cubicBezTo>
                  <a:lnTo>
                    <a:pt x="310007" y="39509"/>
                  </a:lnTo>
                  <a:cubicBezTo>
                    <a:pt x="310045" y="17821"/>
                    <a:pt x="292545" y="171"/>
                    <a:pt x="270828" y="0"/>
                  </a:cubicBezTo>
                  <a:close/>
                  <a:moveTo>
                    <a:pt x="848360" y="0"/>
                  </a:moveTo>
                  <a:cubicBezTo>
                    <a:pt x="826548" y="0"/>
                    <a:pt x="808863" y="17662"/>
                    <a:pt x="808863" y="39446"/>
                  </a:cubicBezTo>
                  <a:cubicBezTo>
                    <a:pt x="808863" y="39465"/>
                    <a:pt x="808863" y="39491"/>
                    <a:pt x="808863" y="39509"/>
                  </a:cubicBezTo>
                  <a:lnTo>
                    <a:pt x="808863" y="580911"/>
                  </a:lnTo>
                  <a:cubicBezTo>
                    <a:pt x="808863" y="602696"/>
                    <a:pt x="826548" y="620358"/>
                    <a:pt x="848360" y="620358"/>
                  </a:cubicBezTo>
                  <a:cubicBezTo>
                    <a:pt x="870172" y="620358"/>
                    <a:pt x="887857" y="602696"/>
                    <a:pt x="887857" y="580911"/>
                  </a:cubicBezTo>
                  <a:lnTo>
                    <a:pt x="887857" y="39509"/>
                  </a:lnTo>
                  <a:cubicBezTo>
                    <a:pt x="887889" y="17725"/>
                    <a:pt x="870236" y="38"/>
                    <a:pt x="848424" y="0"/>
                  </a:cubicBezTo>
                  <a:cubicBezTo>
                    <a:pt x="848405" y="0"/>
                    <a:pt x="848379" y="0"/>
                    <a:pt x="848360" y="0"/>
                  </a:cubicBezTo>
                  <a:close/>
                  <a:moveTo>
                    <a:pt x="1194880" y="0"/>
                  </a:moveTo>
                  <a:cubicBezTo>
                    <a:pt x="1173068" y="0"/>
                    <a:pt x="1155383" y="17662"/>
                    <a:pt x="1155383" y="39446"/>
                  </a:cubicBezTo>
                  <a:cubicBezTo>
                    <a:pt x="1155383" y="39465"/>
                    <a:pt x="1155383" y="39491"/>
                    <a:pt x="1155383" y="39509"/>
                  </a:cubicBezTo>
                  <a:lnTo>
                    <a:pt x="1155383" y="236106"/>
                  </a:lnTo>
                  <a:cubicBezTo>
                    <a:pt x="1155383" y="257890"/>
                    <a:pt x="1173068" y="275552"/>
                    <a:pt x="1194880" y="275552"/>
                  </a:cubicBezTo>
                  <a:cubicBezTo>
                    <a:pt x="1216692" y="275552"/>
                    <a:pt x="1234377" y="257890"/>
                    <a:pt x="1234377" y="236106"/>
                  </a:cubicBezTo>
                  <a:lnTo>
                    <a:pt x="1234377" y="39509"/>
                  </a:lnTo>
                  <a:cubicBezTo>
                    <a:pt x="1234408" y="17725"/>
                    <a:pt x="1216756" y="38"/>
                    <a:pt x="1194943" y="0"/>
                  </a:cubicBezTo>
                  <a:cubicBezTo>
                    <a:pt x="1194924" y="0"/>
                    <a:pt x="1194899" y="0"/>
                    <a:pt x="1194880" y="0"/>
                  </a:cubicBezTo>
                  <a:close/>
                  <a:moveTo>
                    <a:pt x="1310386" y="0"/>
                  </a:moveTo>
                  <a:cubicBezTo>
                    <a:pt x="1288574" y="0"/>
                    <a:pt x="1270889" y="17662"/>
                    <a:pt x="1270889" y="39446"/>
                  </a:cubicBezTo>
                  <a:cubicBezTo>
                    <a:pt x="1270889" y="39465"/>
                    <a:pt x="1270889" y="39491"/>
                    <a:pt x="1270889" y="39509"/>
                  </a:cubicBezTo>
                  <a:lnTo>
                    <a:pt x="1270889" y="71219"/>
                  </a:lnTo>
                  <a:cubicBezTo>
                    <a:pt x="1270889" y="93003"/>
                    <a:pt x="1288574" y="110665"/>
                    <a:pt x="1310386" y="110665"/>
                  </a:cubicBezTo>
                  <a:cubicBezTo>
                    <a:pt x="1332199" y="110665"/>
                    <a:pt x="1349883" y="93003"/>
                    <a:pt x="1349883" y="71219"/>
                  </a:cubicBezTo>
                  <a:lnTo>
                    <a:pt x="1349883" y="39509"/>
                  </a:lnTo>
                  <a:cubicBezTo>
                    <a:pt x="1349915" y="17725"/>
                    <a:pt x="1332262" y="38"/>
                    <a:pt x="1310450" y="0"/>
                  </a:cubicBezTo>
                  <a:cubicBezTo>
                    <a:pt x="1310431" y="0"/>
                    <a:pt x="1310405" y="0"/>
                    <a:pt x="1310386" y="0"/>
                  </a:cubicBezTo>
                  <a:close/>
                  <a:moveTo>
                    <a:pt x="732536" y="0"/>
                  </a:moveTo>
                  <a:cubicBezTo>
                    <a:pt x="710724" y="0"/>
                    <a:pt x="693039" y="17662"/>
                    <a:pt x="693039" y="39446"/>
                  </a:cubicBezTo>
                  <a:cubicBezTo>
                    <a:pt x="693039" y="39465"/>
                    <a:pt x="693039" y="39491"/>
                    <a:pt x="693039" y="39509"/>
                  </a:cubicBezTo>
                  <a:lnTo>
                    <a:pt x="693039" y="593532"/>
                  </a:lnTo>
                  <a:cubicBezTo>
                    <a:pt x="693039" y="615316"/>
                    <a:pt x="710724" y="632978"/>
                    <a:pt x="732536" y="632978"/>
                  </a:cubicBezTo>
                  <a:cubicBezTo>
                    <a:pt x="754349" y="632978"/>
                    <a:pt x="772033" y="615316"/>
                    <a:pt x="772033" y="593532"/>
                  </a:cubicBezTo>
                  <a:lnTo>
                    <a:pt x="772033" y="39509"/>
                  </a:lnTo>
                  <a:cubicBezTo>
                    <a:pt x="772072" y="17821"/>
                    <a:pt x="754571" y="171"/>
                    <a:pt x="732854" y="0"/>
                  </a:cubicBezTo>
                  <a:close/>
                  <a:moveTo>
                    <a:pt x="1079056" y="0"/>
                  </a:moveTo>
                  <a:cubicBezTo>
                    <a:pt x="1057244" y="0"/>
                    <a:pt x="1039559" y="17662"/>
                    <a:pt x="1039559" y="39446"/>
                  </a:cubicBezTo>
                  <a:cubicBezTo>
                    <a:pt x="1039559" y="39465"/>
                    <a:pt x="1039559" y="39491"/>
                    <a:pt x="1039559" y="39509"/>
                  </a:cubicBezTo>
                  <a:lnTo>
                    <a:pt x="1039559" y="411141"/>
                  </a:lnTo>
                  <a:cubicBezTo>
                    <a:pt x="1039559" y="432925"/>
                    <a:pt x="1057244" y="450587"/>
                    <a:pt x="1079056" y="450587"/>
                  </a:cubicBezTo>
                  <a:cubicBezTo>
                    <a:pt x="1100868" y="450587"/>
                    <a:pt x="1118553" y="432925"/>
                    <a:pt x="1118553" y="411141"/>
                  </a:cubicBezTo>
                  <a:lnTo>
                    <a:pt x="1118553" y="39509"/>
                  </a:lnTo>
                  <a:cubicBezTo>
                    <a:pt x="1118591" y="17821"/>
                    <a:pt x="1101090" y="171"/>
                    <a:pt x="1079373" y="0"/>
                  </a:cubicBezTo>
                  <a:close/>
                  <a:moveTo>
                    <a:pt x="963549" y="0"/>
                  </a:moveTo>
                  <a:lnTo>
                    <a:pt x="963549" y="0"/>
                  </a:lnTo>
                  <a:cubicBezTo>
                    <a:pt x="941737" y="0"/>
                    <a:pt x="924052" y="17662"/>
                    <a:pt x="924052" y="39446"/>
                  </a:cubicBezTo>
                  <a:cubicBezTo>
                    <a:pt x="924052" y="39465"/>
                    <a:pt x="924052" y="39491"/>
                    <a:pt x="924052" y="39509"/>
                  </a:cubicBezTo>
                  <a:lnTo>
                    <a:pt x="924052" y="524913"/>
                  </a:lnTo>
                  <a:cubicBezTo>
                    <a:pt x="924014" y="546697"/>
                    <a:pt x="941674" y="564391"/>
                    <a:pt x="963486" y="564423"/>
                  </a:cubicBezTo>
                  <a:cubicBezTo>
                    <a:pt x="963594" y="564423"/>
                    <a:pt x="963695" y="564423"/>
                    <a:pt x="963803" y="564423"/>
                  </a:cubicBezTo>
                  <a:lnTo>
                    <a:pt x="963803" y="564423"/>
                  </a:lnTo>
                  <a:cubicBezTo>
                    <a:pt x="985615" y="564423"/>
                    <a:pt x="1003300" y="546761"/>
                    <a:pt x="1003300" y="524977"/>
                  </a:cubicBezTo>
                  <a:cubicBezTo>
                    <a:pt x="1003300" y="524957"/>
                    <a:pt x="1003300" y="524932"/>
                    <a:pt x="1003300" y="524913"/>
                  </a:cubicBezTo>
                  <a:lnTo>
                    <a:pt x="1003300" y="39509"/>
                  </a:lnTo>
                  <a:cubicBezTo>
                    <a:pt x="1003332" y="17725"/>
                    <a:pt x="985679" y="38"/>
                    <a:pt x="963867" y="0"/>
                  </a:cubicBezTo>
                  <a:cubicBezTo>
                    <a:pt x="963848" y="0"/>
                    <a:pt x="963822" y="0"/>
                    <a:pt x="963803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6" name="Google Shape;546;p9"/>
            <p:cNvSpPr/>
            <p:nvPr/>
          </p:nvSpPr>
          <p:spPr>
            <a:xfrm flipH="1">
              <a:off x="3650389" y="1606595"/>
              <a:ext cx="693848" cy="513616"/>
            </a:xfrm>
            <a:custGeom>
              <a:avLst/>
              <a:gdLst/>
              <a:ahLst/>
              <a:cxnLst/>
              <a:rect l="l" t="t" r="r" b="b"/>
              <a:pathLst>
                <a:path w="1850262" h="1369644" extrusionOk="0">
                  <a:moveTo>
                    <a:pt x="750570" y="896291"/>
                  </a:moveTo>
                  <a:cubicBezTo>
                    <a:pt x="720268" y="896291"/>
                    <a:pt x="695706" y="920821"/>
                    <a:pt x="695706" y="951084"/>
                  </a:cubicBezTo>
                  <a:cubicBezTo>
                    <a:pt x="695706" y="981347"/>
                    <a:pt x="720268" y="1005877"/>
                    <a:pt x="750570" y="1005877"/>
                  </a:cubicBezTo>
                  <a:cubicBezTo>
                    <a:pt x="780872" y="1005877"/>
                    <a:pt x="805434" y="981347"/>
                    <a:pt x="805434" y="951084"/>
                  </a:cubicBezTo>
                  <a:cubicBezTo>
                    <a:pt x="805434" y="920821"/>
                    <a:pt x="780872" y="896291"/>
                    <a:pt x="750570" y="896291"/>
                  </a:cubicBezTo>
                  <a:close/>
                  <a:moveTo>
                    <a:pt x="750570" y="1261643"/>
                  </a:moveTo>
                  <a:cubicBezTo>
                    <a:pt x="720268" y="1261643"/>
                    <a:pt x="695706" y="1286173"/>
                    <a:pt x="695706" y="1316437"/>
                  </a:cubicBezTo>
                  <a:cubicBezTo>
                    <a:pt x="695700" y="1325842"/>
                    <a:pt x="698151" y="1335088"/>
                    <a:pt x="702818" y="1343263"/>
                  </a:cubicBezTo>
                  <a:cubicBezTo>
                    <a:pt x="722274" y="1353473"/>
                    <a:pt x="742436" y="1362294"/>
                    <a:pt x="763143" y="1369645"/>
                  </a:cubicBezTo>
                  <a:cubicBezTo>
                    <a:pt x="792499" y="1362288"/>
                    <a:pt x="810324" y="1332558"/>
                    <a:pt x="802964" y="1303239"/>
                  </a:cubicBezTo>
                  <a:cubicBezTo>
                    <a:pt x="796906" y="1279128"/>
                    <a:pt x="775335" y="1262119"/>
                    <a:pt x="750443" y="1261833"/>
                  </a:cubicBezTo>
                  <a:close/>
                  <a:moveTo>
                    <a:pt x="527939" y="127"/>
                  </a:moveTo>
                  <a:cubicBezTo>
                    <a:pt x="507054" y="22050"/>
                    <a:pt x="507924" y="56734"/>
                    <a:pt x="529876" y="77592"/>
                  </a:cubicBezTo>
                  <a:cubicBezTo>
                    <a:pt x="551828" y="98450"/>
                    <a:pt x="586556" y="97582"/>
                    <a:pt x="607441" y="75658"/>
                  </a:cubicBezTo>
                  <a:cubicBezTo>
                    <a:pt x="627590" y="54502"/>
                    <a:pt x="627590" y="21283"/>
                    <a:pt x="607441" y="127"/>
                  </a:cubicBezTo>
                  <a:close/>
                  <a:moveTo>
                    <a:pt x="567690" y="348357"/>
                  </a:moveTo>
                  <a:cubicBezTo>
                    <a:pt x="537388" y="348357"/>
                    <a:pt x="512826" y="372887"/>
                    <a:pt x="512826" y="403150"/>
                  </a:cubicBezTo>
                  <a:cubicBezTo>
                    <a:pt x="512731" y="405008"/>
                    <a:pt x="512731" y="406873"/>
                    <a:pt x="512826" y="408731"/>
                  </a:cubicBezTo>
                  <a:cubicBezTo>
                    <a:pt x="515912" y="438835"/>
                    <a:pt x="542855" y="460740"/>
                    <a:pt x="572999" y="457652"/>
                  </a:cubicBezTo>
                  <a:cubicBezTo>
                    <a:pt x="598875" y="455007"/>
                    <a:pt x="619328" y="434574"/>
                    <a:pt x="621983" y="408731"/>
                  </a:cubicBezTo>
                  <a:cubicBezTo>
                    <a:pt x="622186" y="406879"/>
                    <a:pt x="622294" y="405014"/>
                    <a:pt x="622300" y="403150"/>
                  </a:cubicBezTo>
                  <a:cubicBezTo>
                    <a:pt x="622300" y="372988"/>
                    <a:pt x="597891" y="348496"/>
                    <a:pt x="567690" y="348357"/>
                  </a:cubicBezTo>
                  <a:close/>
                  <a:moveTo>
                    <a:pt x="750570" y="165712"/>
                  </a:moveTo>
                  <a:cubicBezTo>
                    <a:pt x="720268" y="165712"/>
                    <a:pt x="695706" y="190242"/>
                    <a:pt x="695706" y="220505"/>
                  </a:cubicBezTo>
                  <a:cubicBezTo>
                    <a:pt x="695706" y="250769"/>
                    <a:pt x="720268" y="275299"/>
                    <a:pt x="750570" y="275299"/>
                  </a:cubicBezTo>
                  <a:cubicBezTo>
                    <a:pt x="780872" y="275299"/>
                    <a:pt x="805434" y="250769"/>
                    <a:pt x="805434" y="220505"/>
                  </a:cubicBezTo>
                  <a:cubicBezTo>
                    <a:pt x="805434" y="220486"/>
                    <a:pt x="805434" y="220461"/>
                    <a:pt x="805434" y="220442"/>
                  </a:cubicBezTo>
                  <a:cubicBezTo>
                    <a:pt x="805472" y="190179"/>
                    <a:pt x="780936" y="165623"/>
                    <a:pt x="750634" y="165585"/>
                  </a:cubicBezTo>
                  <a:cubicBezTo>
                    <a:pt x="750615" y="165585"/>
                    <a:pt x="750589" y="165585"/>
                    <a:pt x="750570" y="165585"/>
                  </a:cubicBezTo>
                  <a:close/>
                  <a:moveTo>
                    <a:pt x="933450" y="1078935"/>
                  </a:moveTo>
                  <a:cubicBezTo>
                    <a:pt x="931583" y="1078942"/>
                    <a:pt x="929716" y="1079049"/>
                    <a:pt x="927862" y="1079252"/>
                  </a:cubicBezTo>
                  <a:cubicBezTo>
                    <a:pt x="899884" y="1082112"/>
                    <a:pt x="878605" y="1105641"/>
                    <a:pt x="878586" y="1133729"/>
                  </a:cubicBezTo>
                  <a:cubicBezTo>
                    <a:pt x="878491" y="1135587"/>
                    <a:pt x="878491" y="1137451"/>
                    <a:pt x="878586" y="1139309"/>
                  </a:cubicBezTo>
                  <a:cubicBezTo>
                    <a:pt x="881272" y="1165159"/>
                    <a:pt x="901725" y="1185586"/>
                    <a:pt x="927608" y="1188268"/>
                  </a:cubicBezTo>
                  <a:cubicBezTo>
                    <a:pt x="929462" y="1188471"/>
                    <a:pt x="931329" y="1188579"/>
                    <a:pt x="933196" y="1188585"/>
                  </a:cubicBezTo>
                  <a:cubicBezTo>
                    <a:pt x="961333" y="1188535"/>
                    <a:pt x="984879" y="1167264"/>
                    <a:pt x="987743" y="1139309"/>
                  </a:cubicBezTo>
                  <a:cubicBezTo>
                    <a:pt x="987838" y="1137451"/>
                    <a:pt x="987838" y="1135587"/>
                    <a:pt x="987743" y="1133729"/>
                  </a:cubicBezTo>
                  <a:cubicBezTo>
                    <a:pt x="987812" y="1103637"/>
                    <a:pt x="963574" y="1079119"/>
                    <a:pt x="933450" y="1078808"/>
                  </a:cubicBezTo>
                  <a:close/>
                  <a:moveTo>
                    <a:pt x="750570" y="531001"/>
                  </a:moveTo>
                  <a:cubicBezTo>
                    <a:pt x="720268" y="531001"/>
                    <a:pt x="695706" y="555531"/>
                    <a:pt x="695706" y="585795"/>
                  </a:cubicBezTo>
                  <a:cubicBezTo>
                    <a:pt x="695706" y="616058"/>
                    <a:pt x="720268" y="640588"/>
                    <a:pt x="750570" y="640588"/>
                  </a:cubicBezTo>
                  <a:cubicBezTo>
                    <a:pt x="780872" y="640588"/>
                    <a:pt x="805434" y="616058"/>
                    <a:pt x="805434" y="585795"/>
                  </a:cubicBezTo>
                  <a:cubicBezTo>
                    <a:pt x="805434" y="555531"/>
                    <a:pt x="780872" y="531001"/>
                    <a:pt x="750570" y="531001"/>
                  </a:cubicBezTo>
                  <a:close/>
                  <a:moveTo>
                    <a:pt x="567690" y="713646"/>
                  </a:moveTo>
                  <a:cubicBezTo>
                    <a:pt x="537388" y="713646"/>
                    <a:pt x="512826" y="738176"/>
                    <a:pt x="512826" y="768439"/>
                  </a:cubicBezTo>
                  <a:cubicBezTo>
                    <a:pt x="512826" y="798702"/>
                    <a:pt x="537388" y="823233"/>
                    <a:pt x="567690" y="823233"/>
                  </a:cubicBezTo>
                  <a:cubicBezTo>
                    <a:pt x="597992" y="823233"/>
                    <a:pt x="622554" y="798702"/>
                    <a:pt x="622554" y="768439"/>
                  </a:cubicBezTo>
                  <a:cubicBezTo>
                    <a:pt x="622554" y="738176"/>
                    <a:pt x="597992" y="713646"/>
                    <a:pt x="567690" y="713646"/>
                  </a:cubicBezTo>
                  <a:close/>
                  <a:moveTo>
                    <a:pt x="384810" y="896291"/>
                  </a:moveTo>
                  <a:cubicBezTo>
                    <a:pt x="367494" y="896291"/>
                    <a:pt x="351193" y="904478"/>
                    <a:pt x="340868" y="918360"/>
                  </a:cubicBezTo>
                  <a:cubicBezTo>
                    <a:pt x="356699" y="948376"/>
                    <a:pt x="372872" y="977466"/>
                    <a:pt x="389382" y="1005624"/>
                  </a:cubicBezTo>
                  <a:cubicBezTo>
                    <a:pt x="419583" y="1003639"/>
                    <a:pt x="442455" y="977580"/>
                    <a:pt x="440461" y="947418"/>
                  </a:cubicBezTo>
                  <a:cubicBezTo>
                    <a:pt x="438544" y="918271"/>
                    <a:pt x="414052" y="895770"/>
                    <a:pt x="384810" y="896291"/>
                  </a:cubicBezTo>
                  <a:close/>
                  <a:moveTo>
                    <a:pt x="201930" y="348357"/>
                  </a:moveTo>
                  <a:cubicBezTo>
                    <a:pt x="171628" y="348357"/>
                    <a:pt x="147066" y="372887"/>
                    <a:pt x="147066" y="403150"/>
                  </a:cubicBezTo>
                  <a:cubicBezTo>
                    <a:pt x="146971" y="405008"/>
                    <a:pt x="146971" y="406873"/>
                    <a:pt x="147066" y="408731"/>
                  </a:cubicBezTo>
                  <a:cubicBezTo>
                    <a:pt x="150152" y="438835"/>
                    <a:pt x="177095" y="460740"/>
                    <a:pt x="207239" y="457652"/>
                  </a:cubicBezTo>
                  <a:cubicBezTo>
                    <a:pt x="233115" y="455007"/>
                    <a:pt x="253568" y="434574"/>
                    <a:pt x="256222" y="408731"/>
                  </a:cubicBezTo>
                  <a:cubicBezTo>
                    <a:pt x="256426" y="406879"/>
                    <a:pt x="256534" y="405014"/>
                    <a:pt x="256540" y="403150"/>
                  </a:cubicBezTo>
                  <a:cubicBezTo>
                    <a:pt x="256540" y="372988"/>
                    <a:pt x="232131" y="348496"/>
                    <a:pt x="201930" y="348357"/>
                  </a:cubicBezTo>
                  <a:close/>
                  <a:moveTo>
                    <a:pt x="19050" y="165585"/>
                  </a:moveTo>
                  <a:cubicBezTo>
                    <a:pt x="12548" y="165591"/>
                    <a:pt x="6098" y="166752"/>
                    <a:pt x="0" y="169010"/>
                  </a:cubicBezTo>
                  <a:cubicBezTo>
                    <a:pt x="15791" y="201226"/>
                    <a:pt x="31350" y="234077"/>
                    <a:pt x="46672" y="267562"/>
                  </a:cubicBezTo>
                  <a:cubicBezTo>
                    <a:pt x="72803" y="252303"/>
                    <a:pt x="81597" y="218787"/>
                    <a:pt x="66319" y="192690"/>
                  </a:cubicBezTo>
                  <a:cubicBezTo>
                    <a:pt x="56496" y="175916"/>
                    <a:pt x="38506" y="165598"/>
                    <a:pt x="19050" y="165585"/>
                  </a:cubicBezTo>
                  <a:close/>
                  <a:moveTo>
                    <a:pt x="162179" y="0"/>
                  </a:moveTo>
                  <a:cubicBezTo>
                    <a:pt x="141294" y="21924"/>
                    <a:pt x="142164" y="56607"/>
                    <a:pt x="164116" y="77465"/>
                  </a:cubicBezTo>
                  <a:cubicBezTo>
                    <a:pt x="186068" y="98324"/>
                    <a:pt x="220796" y="97455"/>
                    <a:pt x="241681" y="75531"/>
                  </a:cubicBezTo>
                  <a:cubicBezTo>
                    <a:pt x="261830" y="54375"/>
                    <a:pt x="261830" y="21156"/>
                    <a:pt x="241681" y="0"/>
                  </a:cubicBezTo>
                  <a:close/>
                  <a:moveTo>
                    <a:pt x="567690" y="1078808"/>
                  </a:moveTo>
                  <a:cubicBezTo>
                    <a:pt x="537388" y="1078808"/>
                    <a:pt x="512826" y="1103339"/>
                    <a:pt x="512826" y="1133602"/>
                  </a:cubicBezTo>
                  <a:cubicBezTo>
                    <a:pt x="512731" y="1135460"/>
                    <a:pt x="512731" y="1137324"/>
                    <a:pt x="512826" y="1139182"/>
                  </a:cubicBezTo>
                  <a:cubicBezTo>
                    <a:pt x="515912" y="1169287"/>
                    <a:pt x="542855" y="1191192"/>
                    <a:pt x="572999" y="1188103"/>
                  </a:cubicBezTo>
                  <a:cubicBezTo>
                    <a:pt x="598875" y="1185459"/>
                    <a:pt x="619328" y="1165026"/>
                    <a:pt x="621983" y="1139182"/>
                  </a:cubicBezTo>
                  <a:cubicBezTo>
                    <a:pt x="622186" y="1137331"/>
                    <a:pt x="622294" y="1135466"/>
                    <a:pt x="622300" y="1133602"/>
                  </a:cubicBezTo>
                  <a:cubicBezTo>
                    <a:pt x="622300" y="1103440"/>
                    <a:pt x="597891" y="1078948"/>
                    <a:pt x="567690" y="1078808"/>
                  </a:cubicBezTo>
                  <a:close/>
                  <a:moveTo>
                    <a:pt x="384810" y="165585"/>
                  </a:moveTo>
                  <a:cubicBezTo>
                    <a:pt x="354508" y="165585"/>
                    <a:pt x="329946" y="190115"/>
                    <a:pt x="329946" y="220379"/>
                  </a:cubicBezTo>
                  <a:cubicBezTo>
                    <a:pt x="329946" y="250642"/>
                    <a:pt x="354508" y="275172"/>
                    <a:pt x="384810" y="275172"/>
                  </a:cubicBezTo>
                  <a:cubicBezTo>
                    <a:pt x="415112" y="275172"/>
                    <a:pt x="439674" y="250642"/>
                    <a:pt x="439674" y="220379"/>
                  </a:cubicBezTo>
                  <a:cubicBezTo>
                    <a:pt x="439674" y="220359"/>
                    <a:pt x="439674" y="220334"/>
                    <a:pt x="439674" y="220315"/>
                  </a:cubicBezTo>
                  <a:cubicBezTo>
                    <a:pt x="439674" y="190090"/>
                    <a:pt x="415138" y="165585"/>
                    <a:pt x="384874" y="165585"/>
                  </a:cubicBezTo>
                  <a:cubicBezTo>
                    <a:pt x="384854" y="165585"/>
                    <a:pt x="384829" y="165585"/>
                    <a:pt x="384810" y="165585"/>
                  </a:cubicBezTo>
                  <a:close/>
                  <a:moveTo>
                    <a:pt x="933450" y="713519"/>
                  </a:moveTo>
                  <a:cubicBezTo>
                    <a:pt x="931590" y="713424"/>
                    <a:pt x="929723" y="713424"/>
                    <a:pt x="927862" y="713519"/>
                  </a:cubicBezTo>
                  <a:cubicBezTo>
                    <a:pt x="897700" y="716772"/>
                    <a:pt x="875894" y="743827"/>
                    <a:pt x="879151" y="773950"/>
                  </a:cubicBezTo>
                  <a:cubicBezTo>
                    <a:pt x="881920" y="799584"/>
                    <a:pt x="902195" y="819827"/>
                    <a:pt x="927862" y="822599"/>
                  </a:cubicBezTo>
                  <a:cubicBezTo>
                    <a:pt x="929704" y="822599"/>
                    <a:pt x="931545" y="822599"/>
                    <a:pt x="933450" y="822599"/>
                  </a:cubicBezTo>
                  <a:cubicBezTo>
                    <a:pt x="963752" y="822599"/>
                    <a:pt x="988314" y="798068"/>
                    <a:pt x="988314" y="767805"/>
                  </a:cubicBezTo>
                  <a:cubicBezTo>
                    <a:pt x="988314" y="737542"/>
                    <a:pt x="963752" y="713012"/>
                    <a:pt x="933450" y="713012"/>
                  </a:cubicBezTo>
                  <a:close/>
                  <a:moveTo>
                    <a:pt x="384810" y="530874"/>
                  </a:moveTo>
                  <a:cubicBezTo>
                    <a:pt x="354508" y="530874"/>
                    <a:pt x="329946" y="555404"/>
                    <a:pt x="329946" y="585668"/>
                  </a:cubicBezTo>
                  <a:cubicBezTo>
                    <a:pt x="329946" y="615931"/>
                    <a:pt x="354508" y="640461"/>
                    <a:pt x="384810" y="640461"/>
                  </a:cubicBezTo>
                  <a:cubicBezTo>
                    <a:pt x="415112" y="640461"/>
                    <a:pt x="439674" y="615931"/>
                    <a:pt x="439674" y="585668"/>
                  </a:cubicBezTo>
                  <a:cubicBezTo>
                    <a:pt x="439604" y="555455"/>
                    <a:pt x="415061" y="531001"/>
                    <a:pt x="384810" y="531001"/>
                  </a:cubicBezTo>
                  <a:close/>
                  <a:moveTo>
                    <a:pt x="1847850" y="165585"/>
                  </a:moveTo>
                  <a:cubicBezTo>
                    <a:pt x="1817586" y="165420"/>
                    <a:pt x="1792916" y="189786"/>
                    <a:pt x="1792745" y="220011"/>
                  </a:cubicBezTo>
                  <a:cubicBezTo>
                    <a:pt x="1792662" y="235485"/>
                    <a:pt x="1799139" y="250274"/>
                    <a:pt x="1810576" y="260712"/>
                  </a:cubicBezTo>
                  <a:cubicBezTo>
                    <a:pt x="1823911" y="229048"/>
                    <a:pt x="1837138" y="197440"/>
                    <a:pt x="1850263" y="165902"/>
                  </a:cubicBezTo>
                  <a:close/>
                  <a:moveTo>
                    <a:pt x="1427226" y="951084"/>
                  </a:moveTo>
                  <a:cubicBezTo>
                    <a:pt x="1427232" y="966767"/>
                    <a:pt x="1433982" y="981690"/>
                    <a:pt x="1445768" y="992052"/>
                  </a:cubicBezTo>
                  <a:cubicBezTo>
                    <a:pt x="1464818" y="962563"/>
                    <a:pt x="1483868" y="931868"/>
                    <a:pt x="1502346" y="900222"/>
                  </a:cubicBezTo>
                  <a:cubicBezTo>
                    <a:pt x="1474292" y="888978"/>
                    <a:pt x="1442422" y="902582"/>
                    <a:pt x="1431163" y="930600"/>
                  </a:cubicBezTo>
                  <a:cubicBezTo>
                    <a:pt x="1428560" y="937075"/>
                    <a:pt x="1427226" y="943981"/>
                    <a:pt x="1427226" y="950957"/>
                  </a:cubicBezTo>
                  <a:close/>
                  <a:moveTo>
                    <a:pt x="1482090" y="531001"/>
                  </a:moveTo>
                  <a:cubicBezTo>
                    <a:pt x="1451788" y="531001"/>
                    <a:pt x="1427226" y="555531"/>
                    <a:pt x="1427226" y="585795"/>
                  </a:cubicBezTo>
                  <a:cubicBezTo>
                    <a:pt x="1427226" y="616058"/>
                    <a:pt x="1451788" y="640588"/>
                    <a:pt x="1482090" y="640588"/>
                  </a:cubicBezTo>
                  <a:cubicBezTo>
                    <a:pt x="1512392" y="640588"/>
                    <a:pt x="1536954" y="616058"/>
                    <a:pt x="1536954" y="585795"/>
                  </a:cubicBezTo>
                  <a:cubicBezTo>
                    <a:pt x="1536954" y="555531"/>
                    <a:pt x="1512392" y="531001"/>
                    <a:pt x="1482090" y="531001"/>
                  </a:cubicBezTo>
                  <a:close/>
                  <a:moveTo>
                    <a:pt x="1259459" y="127"/>
                  </a:moveTo>
                  <a:cubicBezTo>
                    <a:pt x="1238574" y="22050"/>
                    <a:pt x="1239444" y="56734"/>
                    <a:pt x="1261396" y="77592"/>
                  </a:cubicBezTo>
                  <a:cubicBezTo>
                    <a:pt x="1283348" y="98450"/>
                    <a:pt x="1318076" y="97582"/>
                    <a:pt x="1338961" y="75658"/>
                  </a:cubicBezTo>
                  <a:cubicBezTo>
                    <a:pt x="1359110" y="54502"/>
                    <a:pt x="1359110" y="21283"/>
                    <a:pt x="1338961" y="127"/>
                  </a:cubicBezTo>
                  <a:close/>
                  <a:moveTo>
                    <a:pt x="1482090" y="165585"/>
                  </a:moveTo>
                  <a:cubicBezTo>
                    <a:pt x="1451788" y="165585"/>
                    <a:pt x="1427226" y="190115"/>
                    <a:pt x="1427226" y="220379"/>
                  </a:cubicBezTo>
                  <a:cubicBezTo>
                    <a:pt x="1427226" y="250642"/>
                    <a:pt x="1451788" y="275172"/>
                    <a:pt x="1482090" y="275172"/>
                  </a:cubicBezTo>
                  <a:cubicBezTo>
                    <a:pt x="1512392" y="275172"/>
                    <a:pt x="1536954" y="250642"/>
                    <a:pt x="1536954" y="220379"/>
                  </a:cubicBezTo>
                  <a:cubicBezTo>
                    <a:pt x="1536954" y="220359"/>
                    <a:pt x="1536954" y="220334"/>
                    <a:pt x="1536954" y="220315"/>
                  </a:cubicBezTo>
                  <a:cubicBezTo>
                    <a:pt x="1536922" y="190077"/>
                    <a:pt x="1512367" y="165585"/>
                    <a:pt x="1482090" y="165585"/>
                  </a:cubicBezTo>
                  <a:close/>
                  <a:moveTo>
                    <a:pt x="1625219" y="0"/>
                  </a:moveTo>
                  <a:cubicBezTo>
                    <a:pt x="1604334" y="21924"/>
                    <a:pt x="1605204" y="56607"/>
                    <a:pt x="1627156" y="77465"/>
                  </a:cubicBezTo>
                  <a:cubicBezTo>
                    <a:pt x="1649108" y="98324"/>
                    <a:pt x="1683836" y="97455"/>
                    <a:pt x="1704721" y="75531"/>
                  </a:cubicBezTo>
                  <a:cubicBezTo>
                    <a:pt x="1724870" y="54375"/>
                    <a:pt x="1724870" y="21156"/>
                    <a:pt x="1704721" y="0"/>
                  </a:cubicBezTo>
                  <a:close/>
                  <a:moveTo>
                    <a:pt x="1299210" y="348230"/>
                  </a:moveTo>
                  <a:cubicBezTo>
                    <a:pt x="1268908" y="348230"/>
                    <a:pt x="1244346" y="372760"/>
                    <a:pt x="1244346" y="403023"/>
                  </a:cubicBezTo>
                  <a:cubicBezTo>
                    <a:pt x="1244251" y="404881"/>
                    <a:pt x="1244251" y="406746"/>
                    <a:pt x="1244346" y="408604"/>
                  </a:cubicBezTo>
                  <a:cubicBezTo>
                    <a:pt x="1247604" y="438728"/>
                    <a:pt x="1274693" y="460505"/>
                    <a:pt x="1304855" y="457252"/>
                  </a:cubicBezTo>
                  <a:cubicBezTo>
                    <a:pt x="1330522" y="454487"/>
                    <a:pt x="1350791" y="434238"/>
                    <a:pt x="1353566" y="408604"/>
                  </a:cubicBezTo>
                  <a:cubicBezTo>
                    <a:pt x="1353566" y="406765"/>
                    <a:pt x="1353566" y="404926"/>
                    <a:pt x="1353566" y="403023"/>
                  </a:cubicBezTo>
                  <a:cubicBezTo>
                    <a:pt x="1353496" y="373007"/>
                    <a:pt x="1329265" y="348636"/>
                    <a:pt x="1299210" y="348357"/>
                  </a:cubicBezTo>
                  <a:close/>
                  <a:moveTo>
                    <a:pt x="1664970" y="348230"/>
                  </a:moveTo>
                  <a:cubicBezTo>
                    <a:pt x="1634668" y="348230"/>
                    <a:pt x="1610106" y="372760"/>
                    <a:pt x="1610106" y="403023"/>
                  </a:cubicBezTo>
                  <a:cubicBezTo>
                    <a:pt x="1610106" y="404926"/>
                    <a:pt x="1610106" y="406765"/>
                    <a:pt x="1610106" y="408604"/>
                  </a:cubicBezTo>
                  <a:cubicBezTo>
                    <a:pt x="1613192" y="438708"/>
                    <a:pt x="1640135" y="460613"/>
                    <a:pt x="1670279" y="457525"/>
                  </a:cubicBezTo>
                  <a:cubicBezTo>
                    <a:pt x="1696155" y="454880"/>
                    <a:pt x="1716608" y="434447"/>
                    <a:pt x="1719263" y="408604"/>
                  </a:cubicBezTo>
                  <a:cubicBezTo>
                    <a:pt x="1719466" y="406752"/>
                    <a:pt x="1719574" y="404888"/>
                    <a:pt x="1719580" y="403023"/>
                  </a:cubicBezTo>
                  <a:cubicBezTo>
                    <a:pt x="1719510" y="372912"/>
                    <a:pt x="1695120" y="348496"/>
                    <a:pt x="1664970" y="348357"/>
                  </a:cubicBezTo>
                  <a:close/>
                  <a:moveTo>
                    <a:pt x="1299210" y="713519"/>
                  </a:moveTo>
                  <a:cubicBezTo>
                    <a:pt x="1268908" y="713519"/>
                    <a:pt x="1244346" y="738049"/>
                    <a:pt x="1244346" y="768312"/>
                  </a:cubicBezTo>
                  <a:cubicBezTo>
                    <a:pt x="1244346" y="798576"/>
                    <a:pt x="1268908" y="823106"/>
                    <a:pt x="1299210" y="823106"/>
                  </a:cubicBezTo>
                  <a:cubicBezTo>
                    <a:pt x="1329512" y="823106"/>
                    <a:pt x="1354074" y="798576"/>
                    <a:pt x="1354074" y="768312"/>
                  </a:cubicBezTo>
                  <a:cubicBezTo>
                    <a:pt x="1354004" y="738100"/>
                    <a:pt x="1329462" y="713646"/>
                    <a:pt x="1299210" y="713646"/>
                  </a:cubicBezTo>
                  <a:close/>
                  <a:moveTo>
                    <a:pt x="1116330" y="1261516"/>
                  </a:moveTo>
                  <a:cubicBezTo>
                    <a:pt x="1086066" y="1261478"/>
                    <a:pt x="1061498" y="1285951"/>
                    <a:pt x="1061466" y="1316183"/>
                  </a:cubicBezTo>
                  <a:cubicBezTo>
                    <a:pt x="1061447" y="1331936"/>
                    <a:pt x="1068229" y="1346934"/>
                    <a:pt x="1080071" y="1357342"/>
                  </a:cubicBezTo>
                  <a:cubicBezTo>
                    <a:pt x="1111701" y="1342628"/>
                    <a:pt x="1141838" y="1324897"/>
                    <a:pt x="1170051" y="1304387"/>
                  </a:cubicBezTo>
                  <a:cubicBezTo>
                    <a:pt x="1164438" y="1279293"/>
                    <a:pt x="1142073" y="1261504"/>
                    <a:pt x="1116330" y="1261643"/>
                  </a:cubicBezTo>
                  <a:close/>
                  <a:moveTo>
                    <a:pt x="933450" y="348293"/>
                  </a:moveTo>
                  <a:cubicBezTo>
                    <a:pt x="931590" y="348198"/>
                    <a:pt x="929723" y="348198"/>
                    <a:pt x="927862" y="348293"/>
                  </a:cubicBezTo>
                  <a:cubicBezTo>
                    <a:pt x="899859" y="351160"/>
                    <a:pt x="878567" y="374719"/>
                    <a:pt x="878586" y="402833"/>
                  </a:cubicBezTo>
                  <a:cubicBezTo>
                    <a:pt x="878491" y="404691"/>
                    <a:pt x="878491" y="406556"/>
                    <a:pt x="878586" y="408414"/>
                  </a:cubicBezTo>
                  <a:cubicBezTo>
                    <a:pt x="881297" y="434250"/>
                    <a:pt x="901738" y="454665"/>
                    <a:pt x="927608" y="457373"/>
                  </a:cubicBezTo>
                  <a:cubicBezTo>
                    <a:pt x="929469" y="457468"/>
                    <a:pt x="931335" y="457468"/>
                    <a:pt x="933196" y="457373"/>
                  </a:cubicBezTo>
                  <a:cubicBezTo>
                    <a:pt x="961320" y="457353"/>
                    <a:pt x="984879" y="436102"/>
                    <a:pt x="987743" y="408160"/>
                  </a:cubicBezTo>
                  <a:cubicBezTo>
                    <a:pt x="987838" y="406302"/>
                    <a:pt x="987838" y="404437"/>
                    <a:pt x="987743" y="402579"/>
                  </a:cubicBezTo>
                  <a:cubicBezTo>
                    <a:pt x="987431" y="372760"/>
                    <a:pt x="963308" y="348667"/>
                    <a:pt x="933450" y="348357"/>
                  </a:cubicBezTo>
                  <a:close/>
                  <a:moveTo>
                    <a:pt x="1116330" y="896227"/>
                  </a:moveTo>
                  <a:cubicBezTo>
                    <a:pt x="1086028" y="896227"/>
                    <a:pt x="1061466" y="920757"/>
                    <a:pt x="1061466" y="951021"/>
                  </a:cubicBezTo>
                  <a:cubicBezTo>
                    <a:pt x="1061466" y="981284"/>
                    <a:pt x="1086028" y="1005814"/>
                    <a:pt x="1116330" y="1005814"/>
                  </a:cubicBezTo>
                  <a:cubicBezTo>
                    <a:pt x="1146632" y="1005814"/>
                    <a:pt x="1171194" y="981284"/>
                    <a:pt x="1171194" y="951021"/>
                  </a:cubicBezTo>
                  <a:cubicBezTo>
                    <a:pt x="1171156" y="920783"/>
                    <a:pt x="1146607" y="896291"/>
                    <a:pt x="1116330" y="896291"/>
                  </a:cubicBezTo>
                  <a:close/>
                  <a:moveTo>
                    <a:pt x="893636" y="127"/>
                  </a:moveTo>
                  <a:cubicBezTo>
                    <a:pt x="872788" y="22088"/>
                    <a:pt x="873709" y="56766"/>
                    <a:pt x="895699" y="77586"/>
                  </a:cubicBezTo>
                  <a:cubicBezTo>
                    <a:pt x="904494" y="85919"/>
                    <a:pt x="915803" y="91107"/>
                    <a:pt x="927862" y="92337"/>
                  </a:cubicBezTo>
                  <a:cubicBezTo>
                    <a:pt x="929716" y="92540"/>
                    <a:pt x="931583" y="92648"/>
                    <a:pt x="933450" y="92654"/>
                  </a:cubicBezTo>
                  <a:cubicBezTo>
                    <a:pt x="963752" y="92635"/>
                    <a:pt x="988301" y="68092"/>
                    <a:pt x="988282" y="37829"/>
                  </a:cubicBezTo>
                  <a:cubicBezTo>
                    <a:pt x="988276" y="23794"/>
                    <a:pt x="982878" y="10299"/>
                    <a:pt x="973201" y="127"/>
                  </a:cubicBezTo>
                  <a:close/>
                  <a:moveTo>
                    <a:pt x="1299210" y="1078808"/>
                  </a:moveTo>
                  <a:cubicBezTo>
                    <a:pt x="1268908" y="1078808"/>
                    <a:pt x="1244346" y="1103339"/>
                    <a:pt x="1244346" y="1133602"/>
                  </a:cubicBezTo>
                  <a:cubicBezTo>
                    <a:pt x="1244251" y="1135460"/>
                    <a:pt x="1244251" y="1137324"/>
                    <a:pt x="1244346" y="1139182"/>
                  </a:cubicBezTo>
                  <a:cubicBezTo>
                    <a:pt x="1247140" y="1166345"/>
                    <a:pt x="1269536" y="1187304"/>
                    <a:pt x="1296861" y="1188332"/>
                  </a:cubicBezTo>
                  <a:cubicBezTo>
                    <a:pt x="1315739" y="1167575"/>
                    <a:pt x="1334326" y="1145569"/>
                    <a:pt x="1352614" y="1122313"/>
                  </a:cubicBezTo>
                  <a:cubicBezTo>
                    <a:pt x="1347311" y="1097048"/>
                    <a:pt x="1325055" y="1078916"/>
                    <a:pt x="1299210" y="1078808"/>
                  </a:cubicBezTo>
                  <a:close/>
                  <a:moveTo>
                    <a:pt x="1116330" y="530874"/>
                  </a:moveTo>
                  <a:cubicBezTo>
                    <a:pt x="1086028" y="530874"/>
                    <a:pt x="1061466" y="555404"/>
                    <a:pt x="1061466" y="585668"/>
                  </a:cubicBezTo>
                  <a:cubicBezTo>
                    <a:pt x="1061466" y="615931"/>
                    <a:pt x="1086028" y="640461"/>
                    <a:pt x="1116330" y="640461"/>
                  </a:cubicBezTo>
                  <a:cubicBezTo>
                    <a:pt x="1146632" y="640461"/>
                    <a:pt x="1171194" y="615931"/>
                    <a:pt x="1171194" y="585668"/>
                  </a:cubicBezTo>
                  <a:cubicBezTo>
                    <a:pt x="1171124" y="555455"/>
                    <a:pt x="1146581" y="531001"/>
                    <a:pt x="1116330" y="531001"/>
                  </a:cubicBezTo>
                  <a:close/>
                  <a:moveTo>
                    <a:pt x="1116330" y="165585"/>
                  </a:moveTo>
                  <a:cubicBezTo>
                    <a:pt x="1086028" y="165585"/>
                    <a:pt x="1061466" y="190115"/>
                    <a:pt x="1061466" y="220379"/>
                  </a:cubicBezTo>
                  <a:cubicBezTo>
                    <a:pt x="1061466" y="250642"/>
                    <a:pt x="1086028" y="275172"/>
                    <a:pt x="1116330" y="275172"/>
                  </a:cubicBezTo>
                  <a:cubicBezTo>
                    <a:pt x="1146632" y="275172"/>
                    <a:pt x="1171194" y="250642"/>
                    <a:pt x="1171194" y="220379"/>
                  </a:cubicBezTo>
                  <a:cubicBezTo>
                    <a:pt x="1171194" y="220359"/>
                    <a:pt x="1171194" y="220334"/>
                    <a:pt x="1171194" y="220315"/>
                  </a:cubicBezTo>
                  <a:cubicBezTo>
                    <a:pt x="1171156" y="190077"/>
                    <a:pt x="1146607" y="165585"/>
                    <a:pt x="1116330" y="16558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7" name="Google Shape;547;p9"/>
            <p:cNvSpPr/>
            <p:nvPr/>
          </p:nvSpPr>
          <p:spPr>
            <a:xfrm>
              <a:off x="4799544" y="1606595"/>
              <a:ext cx="693848" cy="513616"/>
            </a:xfrm>
            <a:custGeom>
              <a:avLst/>
              <a:gdLst/>
              <a:ahLst/>
              <a:cxnLst/>
              <a:rect l="l" t="t" r="r" b="b"/>
              <a:pathLst>
                <a:path w="1850262" h="1369644" extrusionOk="0">
                  <a:moveTo>
                    <a:pt x="750570" y="896291"/>
                  </a:moveTo>
                  <a:cubicBezTo>
                    <a:pt x="720268" y="896291"/>
                    <a:pt x="695706" y="920821"/>
                    <a:pt x="695706" y="951084"/>
                  </a:cubicBezTo>
                  <a:cubicBezTo>
                    <a:pt x="695706" y="981347"/>
                    <a:pt x="720268" y="1005877"/>
                    <a:pt x="750570" y="1005877"/>
                  </a:cubicBezTo>
                  <a:cubicBezTo>
                    <a:pt x="780872" y="1005877"/>
                    <a:pt x="805434" y="981347"/>
                    <a:pt x="805434" y="951084"/>
                  </a:cubicBezTo>
                  <a:cubicBezTo>
                    <a:pt x="805434" y="920821"/>
                    <a:pt x="780872" y="896291"/>
                    <a:pt x="750570" y="896291"/>
                  </a:cubicBezTo>
                  <a:close/>
                  <a:moveTo>
                    <a:pt x="750570" y="1261643"/>
                  </a:moveTo>
                  <a:cubicBezTo>
                    <a:pt x="720268" y="1261643"/>
                    <a:pt x="695706" y="1286173"/>
                    <a:pt x="695706" y="1316437"/>
                  </a:cubicBezTo>
                  <a:cubicBezTo>
                    <a:pt x="695700" y="1325842"/>
                    <a:pt x="698151" y="1335088"/>
                    <a:pt x="702818" y="1343263"/>
                  </a:cubicBezTo>
                  <a:cubicBezTo>
                    <a:pt x="722274" y="1353473"/>
                    <a:pt x="742436" y="1362294"/>
                    <a:pt x="763143" y="1369645"/>
                  </a:cubicBezTo>
                  <a:cubicBezTo>
                    <a:pt x="792499" y="1362288"/>
                    <a:pt x="810324" y="1332558"/>
                    <a:pt x="802964" y="1303239"/>
                  </a:cubicBezTo>
                  <a:cubicBezTo>
                    <a:pt x="796906" y="1279128"/>
                    <a:pt x="775335" y="1262119"/>
                    <a:pt x="750443" y="1261833"/>
                  </a:cubicBezTo>
                  <a:close/>
                  <a:moveTo>
                    <a:pt x="527939" y="127"/>
                  </a:moveTo>
                  <a:cubicBezTo>
                    <a:pt x="507054" y="22050"/>
                    <a:pt x="507924" y="56734"/>
                    <a:pt x="529876" y="77592"/>
                  </a:cubicBezTo>
                  <a:cubicBezTo>
                    <a:pt x="551828" y="98450"/>
                    <a:pt x="586556" y="97582"/>
                    <a:pt x="607441" y="75658"/>
                  </a:cubicBezTo>
                  <a:cubicBezTo>
                    <a:pt x="627590" y="54502"/>
                    <a:pt x="627590" y="21283"/>
                    <a:pt x="607441" y="127"/>
                  </a:cubicBezTo>
                  <a:close/>
                  <a:moveTo>
                    <a:pt x="567690" y="348357"/>
                  </a:moveTo>
                  <a:cubicBezTo>
                    <a:pt x="537388" y="348357"/>
                    <a:pt x="512826" y="372887"/>
                    <a:pt x="512826" y="403150"/>
                  </a:cubicBezTo>
                  <a:cubicBezTo>
                    <a:pt x="512731" y="405008"/>
                    <a:pt x="512731" y="406873"/>
                    <a:pt x="512826" y="408731"/>
                  </a:cubicBezTo>
                  <a:cubicBezTo>
                    <a:pt x="515912" y="438835"/>
                    <a:pt x="542855" y="460740"/>
                    <a:pt x="572999" y="457652"/>
                  </a:cubicBezTo>
                  <a:cubicBezTo>
                    <a:pt x="598875" y="455007"/>
                    <a:pt x="619328" y="434574"/>
                    <a:pt x="621983" y="408731"/>
                  </a:cubicBezTo>
                  <a:cubicBezTo>
                    <a:pt x="622186" y="406879"/>
                    <a:pt x="622294" y="405014"/>
                    <a:pt x="622300" y="403150"/>
                  </a:cubicBezTo>
                  <a:cubicBezTo>
                    <a:pt x="622300" y="372988"/>
                    <a:pt x="597891" y="348496"/>
                    <a:pt x="567690" y="348357"/>
                  </a:cubicBezTo>
                  <a:close/>
                  <a:moveTo>
                    <a:pt x="750570" y="165712"/>
                  </a:moveTo>
                  <a:cubicBezTo>
                    <a:pt x="720268" y="165712"/>
                    <a:pt x="695706" y="190242"/>
                    <a:pt x="695706" y="220505"/>
                  </a:cubicBezTo>
                  <a:cubicBezTo>
                    <a:pt x="695706" y="250769"/>
                    <a:pt x="720268" y="275299"/>
                    <a:pt x="750570" y="275299"/>
                  </a:cubicBezTo>
                  <a:cubicBezTo>
                    <a:pt x="780872" y="275299"/>
                    <a:pt x="805434" y="250769"/>
                    <a:pt x="805434" y="220505"/>
                  </a:cubicBezTo>
                  <a:cubicBezTo>
                    <a:pt x="805434" y="220486"/>
                    <a:pt x="805434" y="220461"/>
                    <a:pt x="805434" y="220442"/>
                  </a:cubicBezTo>
                  <a:cubicBezTo>
                    <a:pt x="805472" y="190179"/>
                    <a:pt x="780936" y="165623"/>
                    <a:pt x="750634" y="165585"/>
                  </a:cubicBezTo>
                  <a:cubicBezTo>
                    <a:pt x="750615" y="165585"/>
                    <a:pt x="750589" y="165585"/>
                    <a:pt x="750570" y="165585"/>
                  </a:cubicBezTo>
                  <a:close/>
                  <a:moveTo>
                    <a:pt x="933450" y="1078935"/>
                  </a:moveTo>
                  <a:cubicBezTo>
                    <a:pt x="931583" y="1078942"/>
                    <a:pt x="929716" y="1079049"/>
                    <a:pt x="927862" y="1079252"/>
                  </a:cubicBezTo>
                  <a:cubicBezTo>
                    <a:pt x="899884" y="1082112"/>
                    <a:pt x="878605" y="1105641"/>
                    <a:pt x="878586" y="1133729"/>
                  </a:cubicBezTo>
                  <a:cubicBezTo>
                    <a:pt x="878491" y="1135587"/>
                    <a:pt x="878491" y="1137451"/>
                    <a:pt x="878586" y="1139309"/>
                  </a:cubicBezTo>
                  <a:cubicBezTo>
                    <a:pt x="881272" y="1165159"/>
                    <a:pt x="901725" y="1185586"/>
                    <a:pt x="927608" y="1188268"/>
                  </a:cubicBezTo>
                  <a:cubicBezTo>
                    <a:pt x="929462" y="1188471"/>
                    <a:pt x="931329" y="1188579"/>
                    <a:pt x="933196" y="1188585"/>
                  </a:cubicBezTo>
                  <a:cubicBezTo>
                    <a:pt x="961333" y="1188535"/>
                    <a:pt x="984879" y="1167264"/>
                    <a:pt x="987743" y="1139309"/>
                  </a:cubicBezTo>
                  <a:cubicBezTo>
                    <a:pt x="987838" y="1137451"/>
                    <a:pt x="987838" y="1135587"/>
                    <a:pt x="987743" y="1133729"/>
                  </a:cubicBezTo>
                  <a:cubicBezTo>
                    <a:pt x="987812" y="1103637"/>
                    <a:pt x="963574" y="1079119"/>
                    <a:pt x="933450" y="1078808"/>
                  </a:cubicBezTo>
                  <a:close/>
                  <a:moveTo>
                    <a:pt x="750570" y="531001"/>
                  </a:moveTo>
                  <a:cubicBezTo>
                    <a:pt x="720268" y="531001"/>
                    <a:pt x="695706" y="555531"/>
                    <a:pt x="695706" y="585795"/>
                  </a:cubicBezTo>
                  <a:cubicBezTo>
                    <a:pt x="695706" y="616058"/>
                    <a:pt x="720268" y="640588"/>
                    <a:pt x="750570" y="640588"/>
                  </a:cubicBezTo>
                  <a:cubicBezTo>
                    <a:pt x="780872" y="640588"/>
                    <a:pt x="805434" y="616058"/>
                    <a:pt x="805434" y="585795"/>
                  </a:cubicBezTo>
                  <a:cubicBezTo>
                    <a:pt x="805434" y="555531"/>
                    <a:pt x="780872" y="531001"/>
                    <a:pt x="750570" y="531001"/>
                  </a:cubicBezTo>
                  <a:close/>
                  <a:moveTo>
                    <a:pt x="567690" y="713646"/>
                  </a:moveTo>
                  <a:cubicBezTo>
                    <a:pt x="537388" y="713646"/>
                    <a:pt x="512826" y="738176"/>
                    <a:pt x="512826" y="768439"/>
                  </a:cubicBezTo>
                  <a:cubicBezTo>
                    <a:pt x="512826" y="798702"/>
                    <a:pt x="537388" y="823233"/>
                    <a:pt x="567690" y="823233"/>
                  </a:cubicBezTo>
                  <a:cubicBezTo>
                    <a:pt x="597992" y="823233"/>
                    <a:pt x="622554" y="798702"/>
                    <a:pt x="622554" y="768439"/>
                  </a:cubicBezTo>
                  <a:cubicBezTo>
                    <a:pt x="622554" y="738176"/>
                    <a:pt x="597992" y="713646"/>
                    <a:pt x="567690" y="713646"/>
                  </a:cubicBezTo>
                  <a:close/>
                  <a:moveTo>
                    <a:pt x="384810" y="896291"/>
                  </a:moveTo>
                  <a:cubicBezTo>
                    <a:pt x="367494" y="896291"/>
                    <a:pt x="351193" y="904478"/>
                    <a:pt x="340868" y="918360"/>
                  </a:cubicBezTo>
                  <a:cubicBezTo>
                    <a:pt x="356699" y="948376"/>
                    <a:pt x="372872" y="977466"/>
                    <a:pt x="389382" y="1005624"/>
                  </a:cubicBezTo>
                  <a:cubicBezTo>
                    <a:pt x="419583" y="1003639"/>
                    <a:pt x="442455" y="977580"/>
                    <a:pt x="440461" y="947418"/>
                  </a:cubicBezTo>
                  <a:cubicBezTo>
                    <a:pt x="438544" y="918271"/>
                    <a:pt x="414052" y="895770"/>
                    <a:pt x="384810" y="896291"/>
                  </a:cubicBezTo>
                  <a:close/>
                  <a:moveTo>
                    <a:pt x="201930" y="348357"/>
                  </a:moveTo>
                  <a:cubicBezTo>
                    <a:pt x="171628" y="348357"/>
                    <a:pt x="147066" y="372887"/>
                    <a:pt x="147066" y="403150"/>
                  </a:cubicBezTo>
                  <a:cubicBezTo>
                    <a:pt x="146971" y="405008"/>
                    <a:pt x="146971" y="406873"/>
                    <a:pt x="147066" y="408731"/>
                  </a:cubicBezTo>
                  <a:cubicBezTo>
                    <a:pt x="150152" y="438835"/>
                    <a:pt x="177095" y="460740"/>
                    <a:pt x="207239" y="457652"/>
                  </a:cubicBezTo>
                  <a:cubicBezTo>
                    <a:pt x="233115" y="455007"/>
                    <a:pt x="253568" y="434574"/>
                    <a:pt x="256222" y="408731"/>
                  </a:cubicBezTo>
                  <a:cubicBezTo>
                    <a:pt x="256426" y="406879"/>
                    <a:pt x="256534" y="405014"/>
                    <a:pt x="256540" y="403150"/>
                  </a:cubicBezTo>
                  <a:cubicBezTo>
                    <a:pt x="256540" y="372988"/>
                    <a:pt x="232131" y="348496"/>
                    <a:pt x="201930" y="348357"/>
                  </a:cubicBezTo>
                  <a:close/>
                  <a:moveTo>
                    <a:pt x="19050" y="165585"/>
                  </a:moveTo>
                  <a:cubicBezTo>
                    <a:pt x="12548" y="165591"/>
                    <a:pt x="6098" y="166752"/>
                    <a:pt x="0" y="169010"/>
                  </a:cubicBezTo>
                  <a:cubicBezTo>
                    <a:pt x="15791" y="201226"/>
                    <a:pt x="31350" y="234077"/>
                    <a:pt x="46672" y="267562"/>
                  </a:cubicBezTo>
                  <a:cubicBezTo>
                    <a:pt x="72803" y="252303"/>
                    <a:pt x="81597" y="218787"/>
                    <a:pt x="66319" y="192690"/>
                  </a:cubicBezTo>
                  <a:cubicBezTo>
                    <a:pt x="56496" y="175916"/>
                    <a:pt x="38506" y="165598"/>
                    <a:pt x="19050" y="165585"/>
                  </a:cubicBezTo>
                  <a:close/>
                  <a:moveTo>
                    <a:pt x="162179" y="0"/>
                  </a:moveTo>
                  <a:cubicBezTo>
                    <a:pt x="141294" y="21924"/>
                    <a:pt x="142164" y="56607"/>
                    <a:pt x="164116" y="77465"/>
                  </a:cubicBezTo>
                  <a:cubicBezTo>
                    <a:pt x="186068" y="98324"/>
                    <a:pt x="220796" y="97455"/>
                    <a:pt x="241681" y="75531"/>
                  </a:cubicBezTo>
                  <a:cubicBezTo>
                    <a:pt x="261830" y="54375"/>
                    <a:pt x="261830" y="21156"/>
                    <a:pt x="241681" y="0"/>
                  </a:cubicBezTo>
                  <a:close/>
                  <a:moveTo>
                    <a:pt x="567690" y="1078808"/>
                  </a:moveTo>
                  <a:cubicBezTo>
                    <a:pt x="537388" y="1078808"/>
                    <a:pt x="512826" y="1103339"/>
                    <a:pt x="512826" y="1133602"/>
                  </a:cubicBezTo>
                  <a:cubicBezTo>
                    <a:pt x="512731" y="1135460"/>
                    <a:pt x="512731" y="1137324"/>
                    <a:pt x="512826" y="1139182"/>
                  </a:cubicBezTo>
                  <a:cubicBezTo>
                    <a:pt x="515912" y="1169287"/>
                    <a:pt x="542855" y="1191192"/>
                    <a:pt x="572999" y="1188103"/>
                  </a:cubicBezTo>
                  <a:cubicBezTo>
                    <a:pt x="598875" y="1185459"/>
                    <a:pt x="619328" y="1165026"/>
                    <a:pt x="621983" y="1139182"/>
                  </a:cubicBezTo>
                  <a:cubicBezTo>
                    <a:pt x="622186" y="1137331"/>
                    <a:pt x="622294" y="1135466"/>
                    <a:pt x="622300" y="1133602"/>
                  </a:cubicBezTo>
                  <a:cubicBezTo>
                    <a:pt x="622300" y="1103440"/>
                    <a:pt x="597891" y="1078948"/>
                    <a:pt x="567690" y="1078808"/>
                  </a:cubicBezTo>
                  <a:close/>
                  <a:moveTo>
                    <a:pt x="384810" y="165585"/>
                  </a:moveTo>
                  <a:cubicBezTo>
                    <a:pt x="354508" y="165585"/>
                    <a:pt x="329946" y="190115"/>
                    <a:pt x="329946" y="220379"/>
                  </a:cubicBezTo>
                  <a:cubicBezTo>
                    <a:pt x="329946" y="250642"/>
                    <a:pt x="354508" y="275172"/>
                    <a:pt x="384810" y="275172"/>
                  </a:cubicBezTo>
                  <a:cubicBezTo>
                    <a:pt x="415112" y="275172"/>
                    <a:pt x="439674" y="250642"/>
                    <a:pt x="439674" y="220379"/>
                  </a:cubicBezTo>
                  <a:cubicBezTo>
                    <a:pt x="439674" y="220359"/>
                    <a:pt x="439674" y="220334"/>
                    <a:pt x="439674" y="220315"/>
                  </a:cubicBezTo>
                  <a:cubicBezTo>
                    <a:pt x="439674" y="190090"/>
                    <a:pt x="415138" y="165585"/>
                    <a:pt x="384874" y="165585"/>
                  </a:cubicBezTo>
                  <a:cubicBezTo>
                    <a:pt x="384854" y="165585"/>
                    <a:pt x="384829" y="165585"/>
                    <a:pt x="384810" y="165585"/>
                  </a:cubicBezTo>
                  <a:close/>
                  <a:moveTo>
                    <a:pt x="933450" y="713519"/>
                  </a:moveTo>
                  <a:cubicBezTo>
                    <a:pt x="931590" y="713424"/>
                    <a:pt x="929723" y="713424"/>
                    <a:pt x="927862" y="713519"/>
                  </a:cubicBezTo>
                  <a:cubicBezTo>
                    <a:pt x="897700" y="716772"/>
                    <a:pt x="875894" y="743827"/>
                    <a:pt x="879151" y="773950"/>
                  </a:cubicBezTo>
                  <a:cubicBezTo>
                    <a:pt x="881920" y="799584"/>
                    <a:pt x="902195" y="819827"/>
                    <a:pt x="927862" y="822599"/>
                  </a:cubicBezTo>
                  <a:cubicBezTo>
                    <a:pt x="929704" y="822599"/>
                    <a:pt x="931545" y="822599"/>
                    <a:pt x="933450" y="822599"/>
                  </a:cubicBezTo>
                  <a:cubicBezTo>
                    <a:pt x="963752" y="822599"/>
                    <a:pt x="988314" y="798068"/>
                    <a:pt x="988314" y="767805"/>
                  </a:cubicBezTo>
                  <a:cubicBezTo>
                    <a:pt x="988314" y="737542"/>
                    <a:pt x="963752" y="713012"/>
                    <a:pt x="933450" y="713012"/>
                  </a:cubicBezTo>
                  <a:close/>
                  <a:moveTo>
                    <a:pt x="384810" y="530874"/>
                  </a:moveTo>
                  <a:cubicBezTo>
                    <a:pt x="354508" y="530874"/>
                    <a:pt x="329946" y="555404"/>
                    <a:pt x="329946" y="585668"/>
                  </a:cubicBezTo>
                  <a:cubicBezTo>
                    <a:pt x="329946" y="615931"/>
                    <a:pt x="354508" y="640461"/>
                    <a:pt x="384810" y="640461"/>
                  </a:cubicBezTo>
                  <a:cubicBezTo>
                    <a:pt x="415112" y="640461"/>
                    <a:pt x="439674" y="615931"/>
                    <a:pt x="439674" y="585668"/>
                  </a:cubicBezTo>
                  <a:cubicBezTo>
                    <a:pt x="439604" y="555455"/>
                    <a:pt x="415061" y="531001"/>
                    <a:pt x="384810" y="531001"/>
                  </a:cubicBezTo>
                  <a:close/>
                  <a:moveTo>
                    <a:pt x="1847850" y="165585"/>
                  </a:moveTo>
                  <a:cubicBezTo>
                    <a:pt x="1817586" y="165420"/>
                    <a:pt x="1792916" y="189786"/>
                    <a:pt x="1792745" y="220011"/>
                  </a:cubicBezTo>
                  <a:cubicBezTo>
                    <a:pt x="1792662" y="235485"/>
                    <a:pt x="1799139" y="250274"/>
                    <a:pt x="1810576" y="260712"/>
                  </a:cubicBezTo>
                  <a:cubicBezTo>
                    <a:pt x="1823911" y="229048"/>
                    <a:pt x="1837138" y="197440"/>
                    <a:pt x="1850263" y="165902"/>
                  </a:cubicBezTo>
                  <a:close/>
                  <a:moveTo>
                    <a:pt x="1427226" y="951084"/>
                  </a:moveTo>
                  <a:cubicBezTo>
                    <a:pt x="1427232" y="966767"/>
                    <a:pt x="1433982" y="981690"/>
                    <a:pt x="1445768" y="992052"/>
                  </a:cubicBezTo>
                  <a:cubicBezTo>
                    <a:pt x="1464818" y="962563"/>
                    <a:pt x="1483868" y="931868"/>
                    <a:pt x="1502346" y="900222"/>
                  </a:cubicBezTo>
                  <a:cubicBezTo>
                    <a:pt x="1474292" y="888978"/>
                    <a:pt x="1442422" y="902582"/>
                    <a:pt x="1431163" y="930600"/>
                  </a:cubicBezTo>
                  <a:cubicBezTo>
                    <a:pt x="1428560" y="937075"/>
                    <a:pt x="1427226" y="943981"/>
                    <a:pt x="1427226" y="950957"/>
                  </a:cubicBezTo>
                  <a:close/>
                  <a:moveTo>
                    <a:pt x="1482090" y="531001"/>
                  </a:moveTo>
                  <a:cubicBezTo>
                    <a:pt x="1451788" y="531001"/>
                    <a:pt x="1427226" y="555531"/>
                    <a:pt x="1427226" y="585795"/>
                  </a:cubicBezTo>
                  <a:cubicBezTo>
                    <a:pt x="1427226" y="616058"/>
                    <a:pt x="1451788" y="640588"/>
                    <a:pt x="1482090" y="640588"/>
                  </a:cubicBezTo>
                  <a:cubicBezTo>
                    <a:pt x="1512392" y="640588"/>
                    <a:pt x="1536954" y="616058"/>
                    <a:pt x="1536954" y="585795"/>
                  </a:cubicBezTo>
                  <a:cubicBezTo>
                    <a:pt x="1536954" y="555531"/>
                    <a:pt x="1512392" y="531001"/>
                    <a:pt x="1482090" y="531001"/>
                  </a:cubicBezTo>
                  <a:close/>
                  <a:moveTo>
                    <a:pt x="1259459" y="127"/>
                  </a:moveTo>
                  <a:cubicBezTo>
                    <a:pt x="1238574" y="22050"/>
                    <a:pt x="1239444" y="56734"/>
                    <a:pt x="1261396" y="77592"/>
                  </a:cubicBezTo>
                  <a:cubicBezTo>
                    <a:pt x="1283348" y="98450"/>
                    <a:pt x="1318076" y="97582"/>
                    <a:pt x="1338961" y="75658"/>
                  </a:cubicBezTo>
                  <a:cubicBezTo>
                    <a:pt x="1359110" y="54502"/>
                    <a:pt x="1359110" y="21283"/>
                    <a:pt x="1338961" y="127"/>
                  </a:cubicBezTo>
                  <a:close/>
                  <a:moveTo>
                    <a:pt x="1482090" y="165585"/>
                  </a:moveTo>
                  <a:cubicBezTo>
                    <a:pt x="1451788" y="165585"/>
                    <a:pt x="1427226" y="190115"/>
                    <a:pt x="1427226" y="220379"/>
                  </a:cubicBezTo>
                  <a:cubicBezTo>
                    <a:pt x="1427226" y="250642"/>
                    <a:pt x="1451788" y="275172"/>
                    <a:pt x="1482090" y="275172"/>
                  </a:cubicBezTo>
                  <a:cubicBezTo>
                    <a:pt x="1512392" y="275172"/>
                    <a:pt x="1536954" y="250642"/>
                    <a:pt x="1536954" y="220379"/>
                  </a:cubicBezTo>
                  <a:cubicBezTo>
                    <a:pt x="1536954" y="220359"/>
                    <a:pt x="1536954" y="220334"/>
                    <a:pt x="1536954" y="220315"/>
                  </a:cubicBezTo>
                  <a:cubicBezTo>
                    <a:pt x="1536922" y="190077"/>
                    <a:pt x="1512367" y="165585"/>
                    <a:pt x="1482090" y="165585"/>
                  </a:cubicBezTo>
                  <a:close/>
                  <a:moveTo>
                    <a:pt x="1625219" y="0"/>
                  </a:moveTo>
                  <a:cubicBezTo>
                    <a:pt x="1604334" y="21924"/>
                    <a:pt x="1605204" y="56607"/>
                    <a:pt x="1627156" y="77465"/>
                  </a:cubicBezTo>
                  <a:cubicBezTo>
                    <a:pt x="1649108" y="98324"/>
                    <a:pt x="1683836" y="97455"/>
                    <a:pt x="1704721" y="75531"/>
                  </a:cubicBezTo>
                  <a:cubicBezTo>
                    <a:pt x="1724870" y="54375"/>
                    <a:pt x="1724870" y="21156"/>
                    <a:pt x="1704721" y="0"/>
                  </a:cubicBezTo>
                  <a:close/>
                  <a:moveTo>
                    <a:pt x="1299210" y="348230"/>
                  </a:moveTo>
                  <a:cubicBezTo>
                    <a:pt x="1268908" y="348230"/>
                    <a:pt x="1244346" y="372760"/>
                    <a:pt x="1244346" y="403023"/>
                  </a:cubicBezTo>
                  <a:cubicBezTo>
                    <a:pt x="1244251" y="404881"/>
                    <a:pt x="1244251" y="406746"/>
                    <a:pt x="1244346" y="408604"/>
                  </a:cubicBezTo>
                  <a:cubicBezTo>
                    <a:pt x="1247604" y="438728"/>
                    <a:pt x="1274693" y="460505"/>
                    <a:pt x="1304855" y="457252"/>
                  </a:cubicBezTo>
                  <a:cubicBezTo>
                    <a:pt x="1330522" y="454487"/>
                    <a:pt x="1350791" y="434238"/>
                    <a:pt x="1353566" y="408604"/>
                  </a:cubicBezTo>
                  <a:cubicBezTo>
                    <a:pt x="1353566" y="406765"/>
                    <a:pt x="1353566" y="404926"/>
                    <a:pt x="1353566" y="403023"/>
                  </a:cubicBezTo>
                  <a:cubicBezTo>
                    <a:pt x="1353496" y="373007"/>
                    <a:pt x="1329265" y="348636"/>
                    <a:pt x="1299210" y="348357"/>
                  </a:cubicBezTo>
                  <a:close/>
                  <a:moveTo>
                    <a:pt x="1664970" y="348230"/>
                  </a:moveTo>
                  <a:cubicBezTo>
                    <a:pt x="1634668" y="348230"/>
                    <a:pt x="1610106" y="372760"/>
                    <a:pt x="1610106" y="403023"/>
                  </a:cubicBezTo>
                  <a:cubicBezTo>
                    <a:pt x="1610106" y="404926"/>
                    <a:pt x="1610106" y="406765"/>
                    <a:pt x="1610106" y="408604"/>
                  </a:cubicBezTo>
                  <a:cubicBezTo>
                    <a:pt x="1613192" y="438708"/>
                    <a:pt x="1640135" y="460613"/>
                    <a:pt x="1670279" y="457525"/>
                  </a:cubicBezTo>
                  <a:cubicBezTo>
                    <a:pt x="1696155" y="454880"/>
                    <a:pt x="1716608" y="434447"/>
                    <a:pt x="1719263" y="408604"/>
                  </a:cubicBezTo>
                  <a:cubicBezTo>
                    <a:pt x="1719466" y="406752"/>
                    <a:pt x="1719574" y="404888"/>
                    <a:pt x="1719580" y="403023"/>
                  </a:cubicBezTo>
                  <a:cubicBezTo>
                    <a:pt x="1719510" y="372912"/>
                    <a:pt x="1695120" y="348496"/>
                    <a:pt x="1664970" y="348357"/>
                  </a:cubicBezTo>
                  <a:close/>
                  <a:moveTo>
                    <a:pt x="1299210" y="713519"/>
                  </a:moveTo>
                  <a:cubicBezTo>
                    <a:pt x="1268908" y="713519"/>
                    <a:pt x="1244346" y="738049"/>
                    <a:pt x="1244346" y="768312"/>
                  </a:cubicBezTo>
                  <a:cubicBezTo>
                    <a:pt x="1244346" y="798576"/>
                    <a:pt x="1268908" y="823106"/>
                    <a:pt x="1299210" y="823106"/>
                  </a:cubicBezTo>
                  <a:cubicBezTo>
                    <a:pt x="1329512" y="823106"/>
                    <a:pt x="1354074" y="798576"/>
                    <a:pt x="1354074" y="768312"/>
                  </a:cubicBezTo>
                  <a:cubicBezTo>
                    <a:pt x="1354004" y="738100"/>
                    <a:pt x="1329462" y="713646"/>
                    <a:pt x="1299210" y="713646"/>
                  </a:cubicBezTo>
                  <a:close/>
                  <a:moveTo>
                    <a:pt x="1116330" y="1261516"/>
                  </a:moveTo>
                  <a:cubicBezTo>
                    <a:pt x="1086066" y="1261478"/>
                    <a:pt x="1061498" y="1285951"/>
                    <a:pt x="1061466" y="1316183"/>
                  </a:cubicBezTo>
                  <a:cubicBezTo>
                    <a:pt x="1061447" y="1331936"/>
                    <a:pt x="1068229" y="1346934"/>
                    <a:pt x="1080071" y="1357342"/>
                  </a:cubicBezTo>
                  <a:cubicBezTo>
                    <a:pt x="1111701" y="1342628"/>
                    <a:pt x="1141838" y="1324897"/>
                    <a:pt x="1170051" y="1304387"/>
                  </a:cubicBezTo>
                  <a:cubicBezTo>
                    <a:pt x="1164438" y="1279293"/>
                    <a:pt x="1142073" y="1261504"/>
                    <a:pt x="1116330" y="1261643"/>
                  </a:cubicBezTo>
                  <a:close/>
                  <a:moveTo>
                    <a:pt x="933450" y="348293"/>
                  </a:moveTo>
                  <a:cubicBezTo>
                    <a:pt x="931590" y="348198"/>
                    <a:pt x="929723" y="348198"/>
                    <a:pt x="927862" y="348293"/>
                  </a:cubicBezTo>
                  <a:cubicBezTo>
                    <a:pt x="899859" y="351160"/>
                    <a:pt x="878567" y="374719"/>
                    <a:pt x="878586" y="402833"/>
                  </a:cubicBezTo>
                  <a:cubicBezTo>
                    <a:pt x="878491" y="404691"/>
                    <a:pt x="878491" y="406556"/>
                    <a:pt x="878586" y="408414"/>
                  </a:cubicBezTo>
                  <a:cubicBezTo>
                    <a:pt x="881297" y="434250"/>
                    <a:pt x="901738" y="454665"/>
                    <a:pt x="927608" y="457373"/>
                  </a:cubicBezTo>
                  <a:cubicBezTo>
                    <a:pt x="929469" y="457468"/>
                    <a:pt x="931335" y="457468"/>
                    <a:pt x="933196" y="457373"/>
                  </a:cubicBezTo>
                  <a:cubicBezTo>
                    <a:pt x="961320" y="457353"/>
                    <a:pt x="984879" y="436102"/>
                    <a:pt x="987743" y="408160"/>
                  </a:cubicBezTo>
                  <a:cubicBezTo>
                    <a:pt x="987838" y="406302"/>
                    <a:pt x="987838" y="404437"/>
                    <a:pt x="987743" y="402579"/>
                  </a:cubicBezTo>
                  <a:cubicBezTo>
                    <a:pt x="987431" y="372760"/>
                    <a:pt x="963308" y="348667"/>
                    <a:pt x="933450" y="348357"/>
                  </a:cubicBezTo>
                  <a:close/>
                  <a:moveTo>
                    <a:pt x="1116330" y="896227"/>
                  </a:moveTo>
                  <a:cubicBezTo>
                    <a:pt x="1086028" y="896227"/>
                    <a:pt x="1061466" y="920757"/>
                    <a:pt x="1061466" y="951021"/>
                  </a:cubicBezTo>
                  <a:cubicBezTo>
                    <a:pt x="1061466" y="981284"/>
                    <a:pt x="1086028" y="1005814"/>
                    <a:pt x="1116330" y="1005814"/>
                  </a:cubicBezTo>
                  <a:cubicBezTo>
                    <a:pt x="1146632" y="1005814"/>
                    <a:pt x="1171194" y="981284"/>
                    <a:pt x="1171194" y="951021"/>
                  </a:cubicBezTo>
                  <a:cubicBezTo>
                    <a:pt x="1171156" y="920783"/>
                    <a:pt x="1146607" y="896291"/>
                    <a:pt x="1116330" y="896291"/>
                  </a:cubicBezTo>
                  <a:close/>
                  <a:moveTo>
                    <a:pt x="893636" y="127"/>
                  </a:moveTo>
                  <a:cubicBezTo>
                    <a:pt x="872788" y="22088"/>
                    <a:pt x="873709" y="56766"/>
                    <a:pt x="895699" y="77586"/>
                  </a:cubicBezTo>
                  <a:cubicBezTo>
                    <a:pt x="904494" y="85919"/>
                    <a:pt x="915803" y="91107"/>
                    <a:pt x="927862" y="92337"/>
                  </a:cubicBezTo>
                  <a:cubicBezTo>
                    <a:pt x="929716" y="92540"/>
                    <a:pt x="931583" y="92648"/>
                    <a:pt x="933450" y="92654"/>
                  </a:cubicBezTo>
                  <a:cubicBezTo>
                    <a:pt x="963752" y="92635"/>
                    <a:pt x="988301" y="68092"/>
                    <a:pt x="988282" y="37829"/>
                  </a:cubicBezTo>
                  <a:cubicBezTo>
                    <a:pt x="988276" y="23794"/>
                    <a:pt x="982878" y="10299"/>
                    <a:pt x="973201" y="127"/>
                  </a:cubicBezTo>
                  <a:close/>
                  <a:moveTo>
                    <a:pt x="1299210" y="1078808"/>
                  </a:moveTo>
                  <a:cubicBezTo>
                    <a:pt x="1268908" y="1078808"/>
                    <a:pt x="1244346" y="1103339"/>
                    <a:pt x="1244346" y="1133602"/>
                  </a:cubicBezTo>
                  <a:cubicBezTo>
                    <a:pt x="1244251" y="1135460"/>
                    <a:pt x="1244251" y="1137324"/>
                    <a:pt x="1244346" y="1139182"/>
                  </a:cubicBezTo>
                  <a:cubicBezTo>
                    <a:pt x="1247140" y="1166345"/>
                    <a:pt x="1269536" y="1187304"/>
                    <a:pt x="1296861" y="1188332"/>
                  </a:cubicBezTo>
                  <a:cubicBezTo>
                    <a:pt x="1315739" y="1167575"/>
                    <a:pt x="1334326" y="1145569"/>
                    <a:pt x="1352614" y="1122313"/>
                  </a:cubicBezTo>
                  <a:cubicBezTo>
                    <a:pt x="1347311" y="1097048"/>
                    <a:pt x="1325055" y="1078916"/>
                    <a:pt x="1299210" y="1078808"/>
                  </a:cubicBezTo>
                  <a:close/>
                  <a:moveTo>
                    <a:pt x="1116330" y="530874"/>
                  </a:moveTo>
                  <a:cubicBezTo>
                    <a:pt x="1086028" y="530874"/>
                    <a:pt x="1061466" y="555404"/>
                    <a:pt x="1061466" y="585668"/>
                  </a:cubicBezTo>
                  <a:cubicBezTo>
                    <a:pt x="1061466" y="615931"/>
                    <a:pt x="1086028" y="640461"/>
                    <a:pt x="1116330" y="640461"/>
                  </a:cubicBezTo>
                  <a:cubicBezTo>
                    <a:pt x="1146632" y="640461"/>
                    <a:pt x="1171194" y="615931"/>
                    <a:pt x="1171194" y="585668"/>
                  </a:cubicBezTo>
                  <a:cubicBezTo>
                    <a:pt x="1171124" y="555455"/>
                    <a:pt x="1146581" y="531001"/>
                    <a:pt x="1116330" y="531001"/>
                  </a:cubicBezTo>
                  <a:close/>
                  <a:moveTo>
                    <a:pt x="1116330" y="165585"/>
                  </a:moveTo>
                  <a:cubicBezTo>
                    <a:pt x="1086028" y="165585"/>
                    <a:pt x="1061466" y="190115"/>
                    <a:pt x="1061466" y="220379"/>
                  </a:cubicBezTo>
                  <a:cubicBezTo>
                    <a:pt x="1061466" y="250642"/>
                    <a:pt x="1086028" y="275172"/>
                    <a:pt x="1116330" y="275172"/>
                  </a:cubicBezTo>
                  <a:cubicBezTo>
                    <a:pt x="1146632" y="275172"/>
                    <a:pt x="1171194" y="250642"/>
                    <a:pt x="1171194" y="220379"/>
                  </a:cubicBezTo>
                  <a:cubicBezTo>
                    <a:pt x="1171194" y="220359"/>
                    <a:pt x="1171194" y="220334"/>
                    <a:pt x="1171194" y="220315"/>
                  </a:cubicBezTo>
                  <a:cubicBezTo>
                    <a:pt x="1171156" y="190077"/>
                    <a:pt x="1146607" y="165585"/>
                    <a:pt x="1116330" y="165585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8" name="Google Shape;548;p9"/>
            <p:cNvSpPr/>
            <p:nvPr/>
          </p:nvSpPr>
          <p:spPr>
            <a:xfrm rot="10800000" flipH="1">
              <a:off x="4377375" y="1454281"/>
              <a:ext cx="389112" cy="153155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9" name="Google Shape;549;p9"/>
            <p:cNvSpPr/>
            <p:nvPr/>
          </p:nvSpPr>
          <p:spPr>
            <a:xfrm flipH="1">
              <a:off x="774577" y="1131008"/>
              <a:ext cx="683038" cy="475637"/>
            </a:xfrm>
            <a:custGeom>
              <a:avLst/>
              <a:gdLst/>
              <a:ahLst/>
              <a:cxnLst/>
              <a:rect l="l" t="t" r="r" b="b"/>
              <a:pathLst>
                <a:path w="1821434" h="1268365" extrusionOk="0">
                  <a:moveTo>
                    <a:pt x="840804" y="0"/>
                  </a:moveTo>
                  <a:cubicBezTo>
                    <a:pt x="537718" y="0"/>
                    <a:pt x="314134" y="728422"/>
                    <a:pt x="0" y="1268366"/>
                  </a:cubicBezTo>
                  <a:lnTo>
                    <a:pt x="1821435" y="1268366"/>
                  </a:lnTo>
                  <a:cubicBezTo>
                    <a:pt x="1438784" y="781440"/>
                    <a:pt x="1172337" y="0"/>
                    <a:pt x="840804" y="0"/>
                  </a:cubicBezTo>
                  <a:close/>
                </a:path>
              </a:pathLst>
            </a:cu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0" name="Google Shape;550;p9"/>
            <p:cNvSpPr/>
            <p:nvPr/>
          </p:nvSpPr>
          <p:spPr>
            <a:xfrm>
              <a:off x="4571564" y="989079"/>
              <a:ext cx="4572000" cy="1110066"/>
            </a:xfrm>
            <a:custGeom>
              <a:avLst/>
              <a:gdLst/>
              <a:ahLst/>
              <a:cxnLst/>
              <a:rect l="l" t="t" r="r" b="b"/>
              <a:pathLst>
                <a:path w="12192000" h="2960175" extrusionOk="0">
                  <a:moveTo>
                    <a:pt x="0" y="333390"/>
                  </a:moveTo>
                  <a:cubicBezTo>
                    <a:pt x="514350" y="333390"/>
                    <a:pt x="699072" y="1437375"/>
                    <a:pt x="1490980" y="1437375"/>
                  </a:cubicBezTo>
                  <a:cubicBezTo>
                    <a:pt x="2642870" y="1437375"/>
                    <a:pt x="2642870" y="0"/>
                    <a:pt x="3794697" y="0"/>
                  </a:cubicBezTo>
                  <a:cubicBezTo>
                    <a:pt x="4946523" y="0"/>
                    <a:pt x="4946650" y="2960175"/>
                    <a:pt x="6098413" y="2960175"/>
                  </a:cubicBezTo>
                  <a:cubicBezTo>
                    <a:pt x="7250176" y="2960175"/>
                    <a:pt x="7250303" y="571082"/>
                    <a:pt x="8402130" y="571082"/>
                  </a:cubicBezTo>
                  <a:cubicBezTo>
                    <a:pt x="9553956" y="571082"/>
                    <a:pt x="9490519" y="2769920"/>
                    <a:pt x="10642600" y="2769920"/>
                  </a:cubicBezTo>
                  <a:cubicBezTo>
                    <a:pt x="11588052" y="2769920"/>
                    <a:pt x="11586337" y="903964"/>
                    <a:pt x="12192000" y="235155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1" name="Google Shape;551;p9"/>
            <p:cNvSpPr/>
            <p:nvPr/>
          </p:nvSpPr>
          <p:spPr>
            <a:xfrm flipH="1">
              <a:off x="218" y="989079"/>
              <a:ext cx="4572000" cy="1110066"/>
            </a:xfrm>
            <a:custGeom>
              <a:avLst/>
              <a:gdLst/>
              <a:ahLst/>
              <a:cxnLst/>
              <a:rect l="l" t="t" r="r" b="b"/>
              <a:pathLst>
                <a:path w="12192000" h="2960175" extrusionOk="0">
                  <a:moveTo>
                    <a:pt x="0" y="333390"/>
                  </a:moveTo>
                  <a:cubicBezTo>
                    <a:pt x="514350" y="333390"/>
                    <a:pt x="699072" y="1437375"/>
                    <a:pt x="1490980" y="1437375"/>
                  </a:cubicBezTo>
                  <a:cubicBezTo>
                    <a:pt x="2642870" y="1437375"/>
                    <a:pt x="2642870" y="0"/>
                    <a:pt x="3794697" y="0"/>
                  </a:cubicBezTo>
                  <a:cubicBezTo>
                    <a:pt x="4946523" y="0"/>
                    <a:pt x="4946650" y="2960175"/>
                    <a:pt x="6098413" y="2960175"/>
                  </a:cubicBezTo>
                  <a:cubicBezTo>
                    <a:pt x="7250176" y="2960175"/>
                    <a:pt x="7250303" y="571082"/>
                    <a:pt x="8402130" y="571082"/>
                  </a:cubicBezTo>
                  <a:cubicBezTo>
                    <a:pt x="9553956" y="571082"/>
                    <a:pt x="9490519" y="2769920"/>
                    <a:pt x="10642600" y="2769920"/>
                  </a:cubicBezTo>
                  <a:cubicBezTo>
                    <a:pt x="11588052" y="2769920"/>
                    <a:pt x="11586337" y="903964"/>
                    <a:pt x="12192000" y="235155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2" name="Google Shape;552;p9"/>
          <p:cNvGrpSpPr/>
          <p:nvPr/>
        </p:nvGrpSpPr>
        <p:grpSpPr>
          <a:xfrm>
            <a:off x="138350" y="347100"/>
            <a:ext cx="8847940" cy="1667667"/>
            <a:chOff x="138350" y="260325"/>
            <a:chExt cx="8847940" cy="1250750"/>
          </a:xfrm>
        </p:grpSpPr>
        <p:sp>
          <p:nvSpPr>
            <p:cNvPr id="553" name="Google Shape;553;p9"/>
            <p:cNvSpPr/>
            <p:nvPr/>
          </p:nvSpPr>
          <p:spPr>
            <a:xfrm>
              <a:off x="1499675" y="12505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4" name="Google Shape;554;p9"/>
            <p:cNvSpPr/>
            <p:nvPr/>
          </p:nvSpPr>
          <p:spPr>
            <a:xfrm>
              <a:off x="2661090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5" name="Google Shape;555;p9"/>
            <p:cNvSpPr/>
            <p:nvPr/>
          </p:nvSpPr>
          <p:spPr>
            <a:xfrm>
              <a:off x="964725" y="13648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6" name="Google Shape;556;p9"/>
            <p:cNvSpPr/>
            <p:nvPr/>
          </p:nvSpPr>
          <p:spPr>
            <a:xfrm>
              <a:off x="2853765" y="14338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7" name="Google Shape;557;p9"/>
            <p:cNvSpPr/>
            <p:nvPr/>
          </p:nvSpPr>
          <p:spPr>
            <a:xfrm>
              <a:off x="6511800" y="2603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8" name="Google Shape;558;p9"/>
            <p:cNvSpPr/>
            <p:nvPr/>
          </p:nvSpPr>
          <p:spPr>
            <a:xfrm>
              <a:off x="922865" y="3854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9" name="Google Shape;559;p9"/>
            <p:cNvSpPr/>
            <p:nvPr/>
          </p:nvSpPr>
          <p:spPr>
            <a:xfrm>
              <a:off x="1669300" y="3521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0" name="Google Shape;560;p9"/>
            <p:cNvSpPr/>
            <p:nvPr/>
          </p:nvSpPr>
          <p:spPr>
            <a:xfrm>
              <a:off x="138350" y="3663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1" name="Google Shape;561;p9"/>
            <p:cNvSpPr/>
            <p:nvPr/>
          </p:nvSpPr>
          <p:spPr>
            <a:xfrm>
              <a:off x="5813290" y="108617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2" name="Google Shape;562;p9"/>
            <p:cNvSpPr/>
            <p:nvPr/>
          </p:nvSpPr>
          <p:spPr>
            <a:xfrm>
              <a:off x="8192200" y="3521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3" name="Google Shape;563;p9"/>
            <p:cNvSpPr/>
            <p:nvPr/>
          </p:nvSpPr>
          <p:spPr>
            <a:xfrm>
              <a:off x="3083050" y="5880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4" name="Google Shape;564;p9"/>
            <p:cNvSpPr/>
            <p:nvPr/>
          </p:nvSpPr>
          <p:spPr>
            <a:xfrm>
              <a:off x="5905390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5" name="Google Shape;565;p9"/>
            <p:cNvSpPr/>
            <p:nvPr/>
          </p:nvSpPr>
          <p:spPr>
            <a:xfrm>
              <a:off x="3321725" y="1144805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6" name="Google Shape;566;p9"/>
            <p:cNvSpPr/>
            <p:nvPr/>
          </p:nvSpPr>
          <p:spPr>
            <a:xfrm>
              <a:off x="5550600" y="12505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7" name="Google Shape;567;p9"/>
            <p:cNvSpPr/>
            <p:nvPr/>
          </p:nvSpPr>
          <p:spPr>
            <a:xfrm>
              <a:off x="7715565" y="11781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8" name="Google Shape;568;p9"/>
            <p:cNvSpPr/>
            <p:nvPr/>
          </p:nvSpPr>
          <p:spPr>
            <a:xfrm>
              <a:off x="7255125" y="46268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9" name="Google Shape;569;p9"/>
            <p:cNvSpPr/>
            <p:nvPr/>
          </p:nvSpPr>
          <p:spPr>
            <a:xfrm>
              <a:off x="8774600" y="14147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0" name="Google Shape;570;p9"/>
            <p:cNvSpPr/>
            <p:nvPr/>
          </p:nvSpPr>
          <p:spPr>
            <a:xfrm>
              <a:off x="8928090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1" name="Google Shape;571;p9"/>
            <p:cNvSpPr/>
            <p:nvPr/>
          </p:nvSpPr>
          <p:spPr>
            <a:xfrm>
              <a:off x="7494550" y="13506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2" name="Google Shape;572;p9"/>
            <p:cNvSpPr/>
            <p:nvPr/>
          </p:nvSpPr>
          <p:spPr>
            <a:xfrm>
              <a:off x="4147815" y="6071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3" name="Google Shape;573;p9"/>
            <p:cNvSpPr/>
            <p:nvPr/>
          </p:nvSpPr>
          <p:spPr>
            <a:xfrm>
              <a:off x="4901365" y="3854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4" name="Google Shape;574;p9"/>
            <p:cNvSpPr/>
            <p:nvPr/>
          </p:nvSpPr>
          <p:spPr>
            <a:xfrm>
              <a:off x="5055300" y="4769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5" name="Google Shape;575;p9"/>
            <p:cNvSpPr/>
            <p:nvPr/>
          </p:nvSpPr>
          <p:spPr>
            <a:xfrm>
              <a:off x="8316990" y="2603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6" name="Google Shape;576;p9"/>
            <p:cNvSpPr/>
            <p:nvPr/>
          </p:nvSpPr>
          <p:spPr>
            <a:xfrm>
              <a:off x="364940" y="1433827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7" name="Google Shape;577;p9"/>
            <p:cNvSpPr/>
            <p:nvPr/>
          </p:nvSpPr>
          <p:spPr>
            <a:xfrm>
              <a:off x="194015" y="1269602"/>
              <a:ext cx="58200" cy="58200"/>
            </a:xfrm>
            <a:prstGeom prst="ellipse">
              <a:avLst/>
            </a:prstGeom>
            <a:solidFill>
              <a:srgbClr val="4B77FF">
                <a:alpha val="206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10"/>
          <p:cNvSpPr txBox="1">
            <a:spLocks noGrp="1"/>
          </p:cNvSpPr>
          <p:nvPr>
            <p:ph type="sldNum" idx="12"/>
          </p:nvPr>
        </p:nvSpPr>
        <p:spPr>
          <a:xfrm>
            <a:off x="4297650" y="5885065"/>
            <a:ext cx="548700" cy="97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1C6B1FF4-2EDC-445C-9EFF-D1E61B63E92E}" type="slidenum">
              <a:rPr lang="en-IN" smtClean="0"/>
              <a:t>‹#›</a:t>
            </a:fld>
            <a:endParaRPr lang="en-IN" dirty="0"/>
          </a:p>
        </p:txBody>
      </p:sp>
      <p:grpSp>
        <p:nvGrpSpPr>
          <p:cNvPr id="580" name="Google Shape;580;p10"/>
          <p:cNvGrpSpPr/>
          <p:nvPr/>
        </p:nvGrpSpPr>
        <p:grpSpPr>
          <a:xfrm>
            <a:off x="219" y="4944448"/>
            <a:ext cx="9143345" cy="1642243"/>
            <a:chOff x="218" y="898161"/>
            <a:chExt cx="9143345" cy="1231682"/>
          </a:xfrm>
        </p:grpSpPr>
        <p:sp>
          <p:nvSpPr>
            <p:cNvPr id="581" name="Google Shape;581;p10"/>
            <p:cNvSpPr/>
            <p:nvPr/>
          </p:nvSpPr>
          <p:spPr>
            <a:xfrm>
              <a:off x="4567150" y="1374616"/>
              <a:ext cx="236742" cy="232824"/>
            </a:xfrm>
            <a:custGeom>
              <a:avLst/>
              <a:gdLst/>
              <a:ahLst/>
              <a:cxnLst/>
              <a:rect l="l" t="t" r="r" b="b"/>
              <a:pathLst>
                <a:path w="618934" h="620864" extrusionOk="0">
                  <a:moveTo>
                    <a:pt x="0" y="0"/>
                  </a:moveTo>
                  <a:lnTo>
                    <a:pt x="0" y="620865"/>
                  </a:lnTo>
                  <a:lnTo>
                    <a:pt x="618935" y="620865"/>
                  </a:lnTo>
                  <a:cubicBezTo>
                    <a:pt x="480632" y="309101"/>
                    <a:pt x="339535" y="1459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rgbClr val="FFC229"/>
                </a:gs>
                <a:gs pos="100000">
                  <a:srgbClr val="FF826C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2" name="Google Shape;582;p10"/>
            <p:cNvSpPr/>
            <p:nvPr/>
          </p:nvSpPr>
          <p:spPr>
            <a:xfrm flipH="1">
              <a:off x="4340118" y="1374612"/>
              <a:ext cx="232100" cy="232824"/>
            </a:xfrm>
            <a:custGeom>
              <a:avLst/>
              <a:gdLst/>
              <a:ahLst/>
              <a:cxnLst/>
              <a:rect l="l" t="t" r="r" b="b"/>
              <a:pathLst>
                <a:path w="618934" h="620864" extrusionOk="0">
                  <a:moveTo>
                    <a:pt x="0" y="0"/>
                  </a:moveTo>
                  <a:lnTo>
                    <a:pt x="0" y="620865"/>
                  </a:lnTo>
                  <a:lnTo>
                    <a:pt x="618935" y="620865"/>
                  </a:lnTo>
                  <a:cubicBezTo>
                    <a:pt x="480632" y="309101"/>
                    <a:pt x="339535" y="1459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rgbClr val="BEF176"/>
                </a:gs>
                <a:gs pos="100000">
                  <a:srgbClr val="FFC229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3" name="Google Shape;583;p10"/>
            <p:cNvSpPr/>
            <p:nvPr/>
          </p:nvSpPr>
          <p:spPr>
            <a:xfrm>
              <a:off x="4765540" y="1606642"/>
              <a:ext cx="753451" cy="523201"/>
            </a:xfrm>
            <a:custGeom>
              <a:avLst/>
              <a:gdLst/>
              <a:ahLst/>
              <a:cxnLst/>
              <a:rect l="l" t="t" r="r" b="b"/>
              <a:pathLst>
                <a:path w="2009203" h="1395202" extrusionOk="0">
                  <a:moveTo>
                    <a:pt x="1005142" y="1395202"/>
                  </a:moveTo>
                  <a:cubicBezTo>
                    <a:pt x="1434656" y="1395202"/>
                    <a:pt x="1742377" y="650418"/>
                    <a:pt x="2009204" y="0"/>
                  </a:cubicBezTo>
                  <a:lnTo>
                    <a:pt x="0" y="0"/>
                  </a:lnTo>
                  <a:cubicBezTo>
                    <a:pt x="310706" y="521742"/>
                    <a:pt x="470408" y="1395202"/>
                    <a:pt x="1005142" y="1395202"/>
                  </a:cubicBezTo>
                  <a:close/>
                </a:path>
              </a:pathLst>
            </a:custGeom>
            <a:gradFill>
              <a:gsLst>
                <a:gs pos="0">
                  <a:srgbClr val="FF826C"/>
                </a:gs>
                <a:gs pos="100000">
                  <a:srgbClr val="FF3E45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4" name="Google Shape;584;p10"/>
            <p:cNvSpPr/>
            <p:nvPr/>
          </p:nvSpPr>
          <p:spPr>
            <a:xfrm>
              <a:off x="4803711" y="1606642"/>
              <a:ext cx="426243" cy="242789"/>
            </a:xfrm>
            <a:custGeom>
              <a:avLst/>
              <a:gdLst/>
              <a:ahLst/>
              <a:cxnLst/>
              <a:rect l="l" t="t" r="r" b="b"/>
              <a:pathLst>
                <a:path w="1136649" h="647437" extrusionOk="0">
                  <a:moveTo>
                    <a:pt x="632968" y="647437"/>
                  </a:moveTo>
                  <a:cubicBezTo>
                    <a:pt x="884492" y="647437"/>
                    <a:pt x="1023684" y="362626"/>
                    <a:pt x="1136650" y="0"/>
                  </a:cubicBezTo>
                  <a:lnTo>
                    <a:pt x="0" y="0"/>
                  </a:lnTo>
                  <a:cubicBezTo>
                    <a:pt x="142494" y="321467"/>
                    <a:pt x="282067" y="647437"/>
                    <a:pt x="632968" y="647437"/>
                  </a:cubicBezTo>
                  <a:close/>
                </a:path>
              </a:pathLst>
            </a:custGeom>
            <a:solidFill>
              <a:srgbClr val="33E7FF">
                <a:alpha val="597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0"/>
            <p:cNvSpPr/>
            <p:nvPr/>
          </p:nvSpPr>
          <p:spPr>
            <a:xfrm>
              <a:off x="5519015" y="1249917"/>
              <a:ext cx="481965" cy="356728"/>
            </a:xfrm>
            <a:custGeom>
              <a:avLst/>
              <a:gdLst/>
              <a:ahLst/>
              <a:cxnLst/>
              <a:rect l="l" t="t" r="r" b="b"/>
              <a:pathLst>
                <a:path w="1285240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285240" y="951274"/>
                  </a:lnTo>
                  <a:cubicBezTo>
                    <a:pt x="1028509" y="509883"/>
                    <a:pt x="837755" y="0"/>
                    <a:pt x="584200" y="0"/>
                  </a:cubicBezTo>
                  <a:close/>
                </a:path>
              </a:pathLst>
            </a:custGeom>
            <a:solidFill>
              <a:srgbClr val="83288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10"/>
            <p:cNvSpPr/>
            <p:nvPr/>
          </p:nvSpPr>
          <p:spPr>
            <a:xfrm>
              <a:off x="5229955" y="1040852"/>
              <a:ext cx="686062" cy="565794"/>
            </a:xfrm>
            <a:custGeom>
              <a:avLst/>
              <a:gdLst/>
              <a:ahLst/>
              <a:cxnLst/>
              <a:rect l="l" t="t" r="r" b="b"/>
              <a:pathLst>
                <a:path w="1829498" h="1508784" extrusionOk="0">
                  <a:moveTo>
                    <a:pt x="815658" y="0"/>
                  </a:moveTo>
                  <a:cubicBezTo>
                    <a:pt x="315468" y="0"/>
                    <a:pt x="197866" y="873714"/>
                    <a:pt x="0" y="1508784"/>
                  </a:cubicBezTo>
                  <a:lnTo>
                    <a:pt x="1829498" y="1508784"/>
                  </a:lnTo>
                  <a:cubicBezTo>
                    <a:pt x="1541526" y="928000"/>
                    <a:pt x="1355789" y="0"/>
                    <a:pt x="815658" y="0"/>
                  </a:cubicBezTo>
                  <a:close/>
                </a:path>
              </a:pathLst>
            </a:custGeom>
            <a:solidFill>
              <a:srgbClr val="FFA22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10"/>
            <p:cNvSpPr/>
            <p:nvPr/>
          </p:nvSpPr>
          <p:spPr>
            <a:xfrm>
              <a:off x="5916017" y="1606642"/>
              <a:ext cx="392906" cy="171443"/>
            </a:xfrm>
            <a:custGeom>
              <a:avLst/>
              <a:gdLst/>
              <a:ahLst/>
              <a:cxnLst/>
              <a:rect l="l" t="t" r="r" b="b"/>
              <a:pathLst>
                <a:path w="1047750" h="457182" extrusionOk="0">
                  <a:moveTo>
                    <a:pt x="500190" y="457182"/>
                  </a:moveTo>
                  <a:cubicBezTo>
                    <a:pt x="745744" y="457182"/>
                    <a:pt x="914019" y="257605"/>
                    <a:pt x="1047750" y="0"/>
                  </a:cubicBezTo>
                  <a:lnTo>
                    <a:pt x="0" y="0"/>
                  </a:lnTo>
                  <a:cubicBezTo>
                    <a:pt x="131191" y="264645"/>
                    <a:pt x="283528" y="457182"/>
                    <a:pt x="500190" y="457182"/>
                  </a:cubicBezTo>
                  <a:close/>
                </a:path>
              </a:pathLst>
            </a:custGeom>
            <a:gradFill>
              <a:gsLst>
                <a:gs pos="0">
                  <a:srgbClr val="A54FA6"/>
                </a:gs>
                <a:gs pos="100000">
                  <a:srgbClr val="F702A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8" name="Google Shape;588;p10"/>
            <p:cNvSpPr/>
            <p:nvPr/>
          </p:nvSpPr>
          <p:spPr>
            <a:xfrm>
              <a:off x="7745341" y="1606642"/>
              <a:ext cx="493657" cy="242765"/>
            </a:xfrm>
            <a:custGeom>
              <a:avLst/>
              <a:gdLst/>
              <a:ahLst/>
              <a:cxnLst/>
              <a:rect l="l" t="t" r="r" b="b"/>
              <a:pathLst>
                <a:path w="1316418" h="647373" extrusionOk="0">
                  <a:moveTo>
                    <a:pt x="475298" y="345376"/>
                  </a:moveTo>
                  <a:cubicBezTo>
                    <a:pt x="465201" y="345376"/>
                    <a:pt x="457010" y="353551"/>
                    <a:pt x="457010" y="363640"/>
                  </a:cubicBezTo>
                  <a:cubicBezTo>
                    <a:pt x="457010" y="373730"/>
                    <a:pt x="465201" y="381905"/>
                    <a:pt x="475298" y="381905"/>
                  </a:cubicBezTo>
                  <a:cubicBezTo>
                    <a:pt x="485394" y="381905"/>
                    <a:pt x="493586" y="373730"/>
                    <a:pt x="493586" y="363640"/>
                  </a:cubicBezTo>
                  <a:cubicBezTo>
                    <a:pt x="493586" y="353551"/>
                    <a:pt x="485394" y="345376"/>
                    <a:pt x="475298" y="345376"/>
                  </a:cubicBezTo>
                  <a:close/>
                  <a:moveTo>
                    <a:pt x="475298" y="436698"/>
                  </a:moveTo>
                  <a:cubicBezTo>
                    <a:pt x="465201" y="436698"/>
                    <a:pt x="457010" y="444873"/>
                    <a:pt x="457010" y="454963"/>
                  </a:cubicBezTo>
                  <a:cubicBezTo>
                    <a:pt x="457010" y="465053"/>
                    <a:pt x="465201" y="473227"/>
                    <a:pt x="475298" y="473227"/>
                  </a:cubicBezTo>
                  <a:cubicBezTo>
                    <a:pt x="485394" y="473227"/>
                    <a:pt x="493586" y="465053"/>
                    <a:pt x="493586" y="454963"/>
                  </a:cubicBezTo>
                  <a:cubicBezTo>
                    <a:pt x="493586" y="444873"/>
                    <a:pt x="485394" y="436698"/>
                    <a:pt x="475298" y="436698"/>
                  </a:cubicBezTo>
                  <a:close/>
                  <a:moveTo>
                    <a:pt x="475298" y="528021"/>
                  </a:moveTo>
                  <a:cubicBezTo>
                    <a:pt x="465138" y="527983"/>
                    <a:pt x="456947" y="536164"/>
                    <a:pt x="456883" y="546285"/>
                  </a:cubicBezTo>
                  <a:cubicBezTo>
                    <a:pt x="456819" y="556407"/>
                    <a:pt x="465011" y="564638"/>
                    <a:pt x="475171" y="564676"/>
                  </a:cubicBezTo>
                  <a:cubicBezTo>
                    <a:pt x="485331" y="564714"/>
                    <a:pt x="493523" y="556533"/>
                    <a:pt x="493586" y="546412"/>
                  </a:cubicBezTo>
                  <a:cubicBezTo>
                    <a:pt x="493586" y="546367"/>
                    <a:pt x="493586" y="546330"/>
                    <a:pt x="493586" y="546285"/>
                  </a:cubicBezTo>
                  <a:cubicBezTo>
                    <a:pt x="493586" y="536195"/>
                    <a:pt x="485394" y="528021"/>
                    <a:pt x="475298" y="528021"/>
                  </a:cubicBezTo>
                  <a:close/>
                  <a:moveTo>
                    <a:pt x="429578" y="25748"/>
                  </a:moveTo>
                  <a:cubicBezTo>
                    <a:pt x="419481" y="25748"/>
                    <a:pt x="411290" y="33922"/>
                    <a:pt x="411290" y="44012"/>
                  </a:cubicBezTo>
                  <a:cubicBezTo>
                    <a:pt x="411290" y="54102"/>
                    <a:pt x="419481" y="62277"/>
                    <a:pt x="429578" y="62277"/>
                  </a:cubicBezTo>
                  <a:cubicBezTo>
                    <a:pt x="439675" y="62277"/>
                    <a:pt x="447866" y="54102"/>
                    <a:pt x="447866" y="44012"/>
                  </a:cubicBezTo>
                  <a:cubicBezTo>
                    <a:pt x="447739" y="33998"/>
                    <a:pt x="439611" y="25938"/>
                    <a:pt x="429578" y="25938"/>
                  </a:cubicBezTo>
                  <a:close/>
                  <a:moveTo>
                    <a:pt x="475298" y="162731"/>
                  </a:moveTo>
                  <a:cubicBezTo>
                    <a:pt x="465201" y="162731"/>
                    <a:pt x="457010" y="170906"/>
                    <a:pt x="457010" y="180996"/>
                  </a:cubicBezTo>
                  <a:cubicBezTo>
                    <a:pt x="457010" y="191086"/>
                    <a:pt x="465201" y="199260"/>
                    <a:pt x="475298" y="199260"/>
                  </a:cubicBezTo>
                  <a:cubicBezTo>
                    <a:pt x="485394" y="199260"/>
                    <a:pt x="493586" y="191086"/>
                    <a:pt x="493586" y="180996"/>
                  </a:cubicBezTo>
                  <a:cubicBezTo>
                    <a:pt x="493586" y="170906"/>
                    <a:pt x="485394" y="162731"/>
                    <a:pt x="475298" y="162731"/>
                  </a:cubicBezTo>
                  <a:close/>
                  <a:moveTo>
                    <a:pt x="521018" y="573682"/>
                  </a:moveTo>
                  <a:cubicBezTo>
                    <a:pt x="510922" y="573682"/>
                    <a:pt x="502730" y="581856"/>
                    <a:pt x="502730" y="591946"/>
                  </a:cubicBezTo>
                  <a:cubicBezTo>
                    <a:pt x="502730" y="591946"/>
                    <a:pt x="502730" y="591946"/>
                    <a:pt x="502730" y="592263"/>
                  </a:cubicBezTo>
                  <a:cubicBezTo>
                    <a:pt x="512826" y="596747"/>
                    <a:pt x="523113" y="600971"/>
                    <a:pt x="533591" y="604947"/>
                  </a:cubicBezTo>
                  <a:cubicBezTo>
                    <a:pt x="541020" y="598123"/>
                    <a:pt x="541528" y="586568"/>
                    <a:pt x="534670" y="579142"/>
                  </a:cubicBezTo>
                  <a:cubicBezTo>
                    <a:pt x="531114" y="575293"/>
                    <a:pt x="526098" y="573143"/>
                    <a:pt x="520891" y="573238"/>
                  </a:cubicBezTo>
                  <a:close/>
                  <a:moveTo>
                    <a:pt x="475298" y="254054"/>
                  </a:moveTo>
                  <a:cubicBezTo>
                    <a:pt x="465201" y="254054"/>
                    <a:pt x="457010" y="262228"/>
                    <a:pt x="457010" y="272318"/>
                  </a:cubicBezTo>
                  <a:cubicBezTo>
                    <a:pt x="457010" y="282408"/>
                    <a:pt x="465201" y="290583"/>
                    <a:pt x="475298" y="290583"/>
                  </a:cubicBezTo>
                  <a:cubicBezTo>
                    <a:pt x="485394" y="290583"/>
                    <a:pt x="493586" y="282408"/>
                    <a:pt x="493586" y="272318"/>
                  </a:cubicBezTo>
                  <a:cubicBezTo>
                    <a:pt x="493459" y="262304"/>
                    <a:pt x="485331" y="254244"/>
                    <a:pt x="475298" y="254244"/>
                  </a:cubicBezTo>
                  <a:close/>
                  <a:moveTo>
                    <a:pt x="475298" y="71409"/>
                  </a:moveTo>
                  <a:cubicBezTo>
                    <a:pt x="465201" y="71409"/>
                    <a:pt x="457010" y="79584"/>
                    <a:pt x="457010" y="89673"/>
                  </a:cubicBezTo>
                  <a:cubicBezTo>
                    <a:pt x="457010" y="99763"/>
                    <a:pt x="465201" y="107938"/>
                    <a:pt x="475298" y="107938"/>
                  </a:cubicBezTo>
                  <a:cubicBezTo>
                    <a:pt x="485394" y="107938"/>
                    <a:pt x="493586" y="99763"/>
                    <a:pt x="493586" y="89673"/>
                  </a:cubicBezTo>
                  <a:cubicBezTo>
                    <a:pt x="493586" y="79584"/>
                    <a:pt x="485394" y="71409"/>
                    <a:pt x="475298" y="71409"/>
                  </a:cubicBezTo>
                  <a:close/>
                  <a:moveTo>
                    <a:pt x="521018" y="482359"/>
                  </a:moveTo>
                  <a:cubicBezTo>
                    <a:pt x="510922" y="482359"/>
                    <a:pt x="502730" y="490534"/>
                    <a:pt x="502730" y="500624"/>
                  </a:cubicBezTo>
                  <a:cubicBezTo>
                    <a:pt x="502730" y="510714"/>
                    <a:pt x="510922" y="518888"/>
                    <a:pt x="521018" y="518888"/>
                  </a:cubicBezTo>
                  <a:cubicBezTo>
                    <a:pt x="531114" y="518888"/>
                    <a:pt x="539306" y="510714"/>
                    <a:pt x="539306" y="500624"/>
                  </a:cubicBezTo>
                  <a:cubicBezTo>
                    <a:pt x="539179" y="490610"/>
                    <a:pt x="531051" y="482550"/>
                    <a:pt x="521018" y="482550"/>
                  </a:cubicBezTo>
                  <a:close/>
                  <a:moveTo>
                    <a:pt x="383858" y="162731"/>
                  </a:moveTo>
                  <a:cubicBezTo>
                    <a:pt x="373762" y="162731"/>
                    <a:pt x="365570" y="170906"/>
                    <a:pt x="365570" y="180996"/>
                  </a:cubicBezTo>
                  <a:cubicBezTo>
                    <a:pt x="365570" y="191086"/>
                    <a:pt x="373762" y="199260"/>
                    <a:pt x="383858" y="199260"/>
                  </a:cubicBezTo>
                  <a:cubicBezTo>
                    <a:pt x="393954" y="199260"/>
                    <a:pt x="402146" y="191086"/>
                    <a:pt x="402146" y="180996"/>
                  </a:cubicBezTo>
                  <a:cubicBezTo>
                    <a:pt x="402146" y="170906"/>
                    <a:pt x="393954" y="162731"/>
                    <a:pt x="383858" y="162731"/>
                  </a:cubicBezTo>
                  <a:close/>
                  <a:moveTo>
                    <a:pt x="383858" y="254054"/>
                  </a:moveTo>
                  <a:cubicBezTo>
                    <a:pt x="373762" y="254054"/>
                    <a:pt x="365570" y="262228"/>
                    <a:pt x="365570" y="272318"/>
                  </a:cubicBezTo>
                  <a:cubicBezTo>
                    <a:pt x="365570" y="282408"/>
                    <a:pt x="373762" y="290583"/>
                    <a:pt x="383858" y="290583"/>
                  </a:cubicBezTo>
                  <a:cubicBezTo>
                    <a:pt x="393954" y="290583"/>
                    <a:pt x="402146" y="282408"/>
                    <a:pt x="402146" y="272318"/>
                  </a:cubicBezTo>
                  <a:cubicBezTo>
                    <a:pt x="402019" y="262304"/>
                    <a:pt x="393891" y="254244"/>
                    <a:pt x="383858" y="254244"/>
                  </a:cubicBezTo>
                  <a:close/>
                  <a:moveTo>
                    <a:pt x="383858" y="71409"/>
                  </a:moveTo>
                  <a:cubicBezTo>
                    <a:pt x="373762" y="71409"/>
                    <a:pt x="365570" y="79584"/>
                    <a:pt x="365570" y="89673"/>
                  </a:cubicBezTo>
                  <a:cubicBezTo>
                    <a:pt x="365570" y="99763"/>
                    <a:pt x="373762" y="107938"/>
                    <a:pt x="383858" y="107938"/>
                  </a:cubicBezTo>
                  <a:cubicBezTo>
                    <a:pt x="393954" y="107938"/>
                    <a:pt x="402146" y="99763"/>
                    <a:pt x="402146" y="89673"/>
                  </a:cubicBezTo>
                  <a:cubicBezTo>
                    <a:pt x="402146" y="79584"/>
                    <a:pt x="393954" y="71409"/>
                    <a:pt x="383858" y="71409"/>
                  </a:cubicBezTo>
                  <a:close/>
                  <a:moveTo>
                    <a:pt x="383858" y="345376"/>
                  </a:moveTo>
                  <a:cubicBezTo>
                    <a:pt x="373762" y="345376"/>
                    <a:pt x="365570" y="353551"/>
                    <a:pt x="365570" y="363640"/>
                  </a:cubicBezTo>
                  <a:cubicBezTo>
                    <a:pt x="365570" y="373730"/>
                    <a:pt x="373762" y="381905"/>
                    <a:pt x="383858" y="381905"/>
                  </a:cubicBezTo>
                  <a:cubicBezTo>
                    <a:pt x="393954" y="381905"/>
                    <a:pt x="402146" y="373730"/>
                    <a:pt x="402146" y="363640"/>
                  </a:cubicBezTo>
                  <a:cubicBezTo>
                    <a:pt x="402146" y="353551"/>
                    <a:pt x="393954" y="345376"/>
                    <a:pt x="383858" y="345376"/>
                  </a:cubicBezTo>
                  <a:close/>
                  <a:moveTo>
                    <a:pt x="429578" y="208392"/>
                  </a:moveTo>
                  <a:cubicBezTo>
                    <a:pt x="419481" y="208392"/>
                    <a:pt x="411290" y="216567"/>
                    <a:pt x="411290" y="226657"/>
                  </a:cubicBezTo>
                  <a:cubicBezTo>
                    <a:pt x="411290" y="236747"/>
                    <a:pt x="419481" y="244921"/>
                    <a:pt x="429578" y="244921"/>
                  </a:cubicBezTo>
                  <a:cubicBezTo>
                    <a:pt x="439675" y="244921"/>
                    <a:pt x="447866" y="236747"/>
                    <a:pt x="447866" y="226657"/>
                  </a:cubicBezTo>
                  <a:cubicBezTo>
                    <a:pt x="447866" y="216567"/>
                    <a:pt x="439675" y="208392"/>
                    <a:pt x="429578" y="208392"/>
                  </a:cubicBezTo>
                  <a:close/>
                  <a:moveTo>
                    <a:pt x="429578" y="117070"/>
                  </a:moveTo>
                  <a:cubicBezTo>
                    <a:pt x="419481" y="117070"/>
                    <a:pt x="411290" y="125245"/>
                    <a:pt x="411290" y="135335"/>
                  </a:cubicBezTo>
                  <a:cubicBezTo>
                    <a:pt x="411290" y="145424"/>
                    <a:pt x="419481" y="153599"/>
                    <a:pt x="429578" y="153599"/>
                  </a:cubicBezTo>
                  <a:cubicBezTo>
                    <a:pt x="439675" y="153599"/>
                    <a:pt x="447866" y="145424"/>
                    <a:pt x="447866" y="135335"/>
                  </a:cubicBezTo>
                  <a:cubicBezTo>
                    <a:pt x="447866" y="125245"/>
                    <a:pt x="439675" y="117070"/>
                    <a:pt x="429578" y="117070"/>
                  </a:cubicBezTo>
                  <a:close/>
                  <a:moveTo>
                    <a:pt x="429578" y="299715"/>
                  </a:moveTo>
                  <a:cubicBezTo>
                    <a:pt x="419481" y="299715"/>
                    <a:pt x="411290" y="307890"/>
                    <a:pt x="411290" y="317979"/>
                  </a:cubicBezTo>
                  <a:cubicBezTo>
                    <a:pt x="411290" y="328069"/>
                    <a:pt x="419481" y="336244"/>
                    <a:pt x="429578" y="336244"/>
                  </a:cubicBezTo>
                  <a:cubicBezTo>
                    <a:pt x="439675" y="336244"/>
                    <a:pt x="447866" y="328069"/>
                    <a:pt x="447866" y="317979"/>
                  </a:cubicBezTo>
                  <a:cubicBezTo>
                    <a:pt x="447866" y="307890"/>
                    <a:pt x="439675" y="299715"/>
                    <a:pt x="429578" y="299715"/>
                  </a:cubicBezTo>
                  <a:close/>
                  <a:moveTo>
                    <a:pt x="429578" y="482359"/>
                  </a:moveTo>
                  <a:cubicBezTo>
                    <a:pt x="419481" y="482359"/>
                    <a:pt x="411290" y="490534"/>
                    <a:pt x="411290" y="500624"/>
                  </a:cubicBezTo>
                  <a:cubicBezTo>
                    <a:pt x="411290" y="510714"/>
                    <a:pt x="419481" y="518888"/>
                    <a:pt x="429578" y="518888"/>
                  </a:cubicBezTo>
                  <a:cubicBezTo>
                    <a:pt x="439675" y="518888"/>
                    <a:pt x="447866" y="510714"/>
                    <a:pt x="447866" y="500624"/>
                  </a:cubicBezTo>
                  <a:cubicBezTo>
                    <a:pt x="447739" y="490610"/>
                    <a:pt x="439611" y="482550"/>
                    <a:pt x="429578" y="482550"/>
                  </a:cubicBezTo>
                  <a:close/>
                  <a:moveTo>
                    <a:pt x="429578" y="391037"/>
                  </a:moveTo>
                  <a:cubicBezTo>
                    <a:pt x="419481" y="391037"/>
                    <a:pt x="411290" y="399212"/>
                    <a:pt x="411290" y="409302"/>
                  </a:cubicBezTo>
                  <a:cubicBezTo>
                    <a:pt x="411290" y="419391"/>
                    <a:pt x="419481" y="427566"/>
                    <a:pt x="429578" y="427566"/>
                  </a:cubicBezTo>
                  <a:cubicBezTo>
                    <a:pt x="439675" y="427566"/>
                    <a:pt x="447866" y="419391"/>
                    <a:pt x="447866" y="409302"/>
                  </a:cubicBezTo>
                  <a:cubicBezTo>
                    <a:pt x="447866" y="399212"/>
                    <a:pt x="439675" y="391037"/>
                    <a:pt x="429578" y="391037"/>
                  </a:cubicBezTo>
                  <a:close/>
                  <a:moveTo>
                    <a:pt x="566738" y="71409"/>
                  </a:moveTo>
                  <a:cubicBezTo>
                    <a:pt x="556641" y="71409"/>
                    <a:pt x="548450" y="79584"/>
                    <a:pt x="548450" y="89673"/>
                  </a:cubicBezTo>
                  <a:cubicBezTo>
                    <a:pt x="548450" y="99763"/>
                    <a:pt x="556641" y="107938"/>
                    <a:pt x="566738" y="107938"/>
                  </a:cubicBezTo>
                  <a:cubicBezTo>
                    <a:pt x="576835" y="107938"/>
                    <a:pt x="585026" y="99763"/>
                    <a:pt x="585026" y="89673"/>
                  </a:cubicBezTo>
                  <a:cubicBezTo>
                    <a:pt x="585026" y="79584"/>
                    <a:pt x="576835" y="71409"/>
                    <a:pt x="566738" y="71409"/>
                  </a:cubicBezTo>
                  <a:close/>
                  <a:moveTo>
                    <a:pt x="612458" y="391037"/>
                  </a:moveTo>
                  <a:cubicBezTo>
                    <a:pt x="602362" y="391037"/>
                    <a:pt x="594170" y="399212"/>
                    <a:pt x="594170" y="409302"/>
                  </a:cubicBezTo>
                  <a:cubicBezTo>
                    <a:pt x="594170" y="419391"/>
                    <a:pt x="602362" y="427566"/>
                    <a:pt x="612458" y="427566"/>
                  </a:cubicBezTo>
                  <a:cubicBezTo>
                    <a:pt x="622554" y="427566"/>
                    <a:pt x="630746" y="419391"/>
                    <a:pt x="630746" y="409302"/>
                  </a:cubicBezTo>
                  <a:cubicBezTo>
                    <a:pt x="630746" y="399212"/>
                    <a:pt x="622554" y="391037"/>
                    <a:pt x="612458" y="391037"/>
                  </a:cubicBezTo>
                  <a:close/>
                  <a:moveTo>
                    <a:pt x="612458" y="299715"/>
                  </a:moveTo>
                  <a:cubicBezTo>
                    <a:pt x="602362" y="299715"/>
                    <a:pt x="594170" y="307890"/>
                    <a:pt x="594170" y="317979"/>
                  </a:cubicBezTo>
                  <a:cubicBezTo>
                    <a:pt x="594170" y="328069"/>
                    <a:pt x="602362" y="336244"/>
                    <a:pt x="612458" y="336244"/>
                  </a:cubicBezTo>
                  <a:cubicBezTo>
                    <a:pt x="622554" y="336244"/>
                    <a:pt x="630746" y="328069"/>
                    <a:pt x="630746" y="317979"/>
                  </a:cubicBezTo>
                  <a:cubicBezTo>
                    <a:pt x="630746" y="307890"/>
                    <a:pt x="622554" y="299715"/>
                    <a:pt x="612458" y="299715"/>
                  </a:cubicBezTo>
                  <a:close/>
                  <a:moveTo>
                    <a:pt x="612458" y="482359"/>
                  </a:moveTo>
                  <a:cubicBezTo>
                    <a:pt x="602362" y="482359"/>
                    <a:pt x="594170" y="490534"/>
                    <a:pt x="594170" y="500624"/>
                  </a:cubicBezTo>
                  <a:cubicBezTo>
                    <a:pt x="594170" y="510714"/>
                    <a:pt x="602362" y="518888"/>
                    <a:pt x="612458" y="518888"/>
                  </a:cubicBezTo>
                  <a:cubicBezTo>
                    <a:pt x="622554" y="518888"/>
                    <a:pt x="630746" y="510714"/>
                    <a:pt x="630746" y="500624"/>
                  </a:cubicBezTo>
                  <a:cubicBezTo>
                    <a:pt x="630619" y="490610"/>
                    <a:pt x="622491" y="482550"/>
                    <a:pt x="612458" y="482550"/>
                  </a:cubicBezTo>
                  <a:close/>
                  <a:moveTo>
                    <a:pt x="521018" y="391037"/>
                  </a:moveTo>
                  <a:cubicBezTo>
                    <a:pt x="510922" y="391037"/>
                    <a:pt x="502730" y="399212"/>
                    <a:pt x="502730" y="409302"/>
                  </a:cubicBezTo>
                  <a:cubicBezTo>
                    <a:pt x="502730" y="419391"/>
                    <a:pt x="510922" y="427566"/>
                    <a:pt x="521018" y="427566"/>
                  </a:cubicBezTo>
                  <a:cubicBezTo>
                    <a:pt x="531114" y="427566"/>
                    <a:pt x="539306" y="419391"/>
                    <a:pt x="539306" y="409302"/>
                  </a:cubicBezTo>
                  <a:cubicBezTo>
                    <a:pt x="539306" y="399212"/>
                    <a:pt x="531114" y="391037"/>
                    <a:pt x="521018" y="391037"/>
                  </a:cubicBezTo>
                  <a:close/>
                  <a:moveTo>
                    <a:pt x="612458" y="25748"/>
                  </a:moveTo>
                  <a:cubicBezTo>
                    <a:pt x="602362" y="25748"/>
                    <a:pt x="594170" y="33922"/>
                    <a:pt x="594170" y="44012"/>
                  </a:cubicBezTo>
                  <a:cubicBezTo>
                    <a:pt x="594170" y="54102"/>
                    <a:pt x="602362" y="62277"/>
                    <a:pt x="612458" y="62277"/>
                  </a:cubicBezTo>
                  <a:cubicBezTo>
                    <a:pt x="622554" y="62277"/>
                    <a:pt x="630746" y="54102"/>
                    <a:pt x="630746" y="44012"/>
                  </a:cubicBezTo>
                  <a:cubicBezTo>
                    <a:pt x="630619" y="33998"/>
                    <a:pt x="622491" y="25938"/>
                    <a:pt x="612458" y="25938"/>
                  </a:cubicBezTo>
                  <a:close/>
                  <a:moveTo>
                    <a:pt x="658178" y="619343"/>
                  </a:moveTo>
                  <a:cubicBezTo>
                    <a:pt x="648970" y="619381"/>
                    <a:pt x="641224" y="626293"/>
                    <a:pt x="640144" y="635451"/>
                  </a:cubicBezTo>
                  <a:cubicBezTo>
                    <a:pt x="651891" y="637734"/>
                    <a:pt x="663829" y="639700"/>
                    <a:pt x="676085" y="641349"/>
                  </a:cubicBezTo>
                  <a:cubicBezTo>
                    <a:pt x="678180" y="631475"/>
                    <a:pt x="671830" y="621797"/>
                    <a:pt x="661925" y="619730"/>
                  </a:cubicBezTo>
                  <a:cubicBezTo>
                    <a:pt x="660718" y="619470"/>
                    <a:pt x="659448" y="619343"/>
                    <a:pt x="658178" y="619343"/>
                  </a:cubicBezTo>
                  <a:close/>
                  <a:moveTo>
                    <a:pt x="383858" y="436698"/>
                  </a:moveTo>
                  <a:cubicBezTo>
                    <a:pt x="373762" y="436698"/>
                    <a:pt x="365570" y="444873"/>
                    <a:pt x="365570" y="454963"/>
                  </a:cubicBezTo>
                  <a:cubicBezTo>
                    <a:pt x="365570" y="465053"/>
                    <a:pt x="373762" y="473227"/>
                    <a:pt x="383858" y="473227"/>
                  </a:cubicBezTo>
                  <a:cubicBezTo>
                    <a:pt x="393954" y="473227"/>
                    <a:pt x="402146" y="465053"/>
                    <a:pt x="402146" y="454963"/>
                  </a:cubicBezTo>
                  <a:cubicBezTo>
                    <a:pt x="402146" y="444873"/>
                    <a:pt x="393954" y="436698"/>
                    <a:pt x="383858" y="436698"/>
                  </a:cubicBezTo>
                  <a:close/>
                  <a:moveTo>
                    <a:pt x="612458" y="208392"/>
                  </a:moveTo>
                  <a:cubicBezTo>
                    <a:pt x="602362" y="208392"/>
                    <a:pt x="594170" y="216567"/>
                    <a:pt x="594170" y="226657"/>
                  </a:cubicBezTo>
                  <a:cubicBezTo>
                    <a:pt x="594170" y="236747"/>
                    <a:pt x="602362" y="244921"/>
                    <a:pt x="612458" y="244921"/>
                  </a:cubicBezTo>
                  <a:cubicBezTo>
                    <a:pt x="622554" y="244921"/>
                    <a:pt x="630746" y="236747"/>
                    <a:pt x="630746" y="226657"/>
                  </a:cubicBezTo>
                  <a:cubicBezTo>
                    <a:pt x="630746" y="216567"/>
                    <a:pt x="622554" y="208392"/>
                    <a:pt x="612458" y="208392"/>
                  </a:cubicBezTo>
                  <a:close/>
                  <a:moveTo>
                    <a:pt x="612458" y="117070"/>
                  </a:moveTo>
                  <a:cubicBezTo>
                    <a:pt x="602362" y="117070"/>
                    <a:pt x="594170" y="125245"/>
                    <a:pt x="594170" y="135335"/>
                  </a:cubicBezTo>
                  <a:cubicBezTo>
                    <a:pt x="594170" y="145424"/>
                    <a:pt x="602362" y="153599"/>
                    <a:pt x="612458" y="153599"/>
                  </a:cubicBezTo>
                  <a:cubicBezTo>
                    <a:pt x="622554" y="153599"/>
                    <a:pt x="630746" y="145424"/>
                    <a:pt x="630746" y="135335"/>
                  </a:cubicBezTo>
                  <a:cubicBezTo>
                    <a:pt x="630746" y="125245"/>
                    <a:pt x="622554" y="117070"/>
                    <a:pt x="612458" y="117070"/>
                  </a:cubicBezTo>
                  <a:close/>
                  <a:moveTo>
                    <a:pt x="612458" y="573682"/>
                  </a:moveTo>
                  <a:cubicBezTo>
                    <a:pt x="602362" y="573682"/>
                    <a:pt x="594170" y="581856"/>
                    <a:pt x="594170" y="591946"/>
                  </a:cubicBezTo>
                  <a:cubicBezTo>
                    <a:pt x="594170" y="602036"/>
                    <a:pt x="602362" y="610211"/>
                    <a:pt x="612458" y="610211"/>
                  </a:cubicBezTo>
                  <a:cubicBezTo>
                    <a:pt x="622554" y="610211"/>
                    <a:pt x="630746" y="602036"/>
                    <a:pt x="630746" y="591946"/>
                  </a:cubicBezTo>
                  <a:cubicBezTo>
                    <a:pt x="630746" y="581856"/>
                    <a:pt x="622554" y="573682"/>
                    <a:pt x="612458" y="573682"/>
                  </a:cubicBezTo>
                  <a:close/>
                  <a:moveTo>
                    <a:pt x="521018" y="25748"/>
                  </a:moveTo>
                  <a:cubicBezTo>
                    <a:pt x="510922" y="25748"/>
                    <a:pt x="502730" y="33922"/>
                    <a:pt x="502730" y="44012"/>
                  </a:cubicBezTo>
                  <a:cubicBezTo>
                    <a:pt x="502730" y="54102"/>
                    <a:pt x="510922" y="62277"/>
                    <a:pt x="521018" y="62277"/>
                  </a:cubicBezTo>
                  <a:cubicBezTo>
                    <a:pt x="531114" y="62277"/>
                    <a:pt x="539306" y="54102"/>
                    <a:pt x="539306" y="44012"/>
                  </a:cubicBezTo>
                  <a:cubicBezTo>
                    <a:pt x="539179" y="33998"/>
                    <a:pt x="531051" y="25938"/>
                    <a:pt x="521018" y="25938"/>
                  </a:cubicBezTo>
                  <a:close/>
                  <a:moveTo>
                    <a:pt x="521018" y="117070"/>
                  </a:moveTo>
                  <a:cubicBezTo>
                    <a:pt x="510922" y="117070"/>
                    <a:pt x="502730" y="125245"/>
                    <a:pt x="502730" y="135335"/>
                  </a:cubicBezTo>
                  <a:cubicBezTo>
                    <a:pt x="502730" y="145424"/>
                    <a:pt x="510922" y="153599"/>
                    <a:pt x="521018" y="153599"/>
                  </a:cubicBezTo>
                  <a:cubicBezTo>
                    <a:pt x="531114" y="153599"/>
                    <a:pt x="539306" y="145424"/>
                    <a:pt x="539306" y="135335"/>
                  </a:cubicBezTo>
                  <a:cubicBezTo>
                    <a:pt x="539306" y="125245"/>
                    <a:pt x="531114" y="117070"/>
                    <a:pt x="521018" y="117070"/>
                  </a:cubicBezTo>
                  <a:close/>
                  <a:moveTo>
                    <a:pt x="521018" y="208392"/>
                  </a:moveTo>
                  <a:cubicBezTo>
                    <a:pt x="510922" y="208392"/>
                    <a:pt x="502730" y="216567"/>
                    <a:pt x="502730" y="226657"/>
                  </a:cubicBezTo>
                  <a:cubicBezTo>
                    <a:pt x="502730" y="236747"/>
                    <a:pt x="510922" y="244921"/>
                    <a:pt x="521018" y="244921"/>
                  </a:cubicBezTo>
                  <a:cubicBezTo>
                    <a:pt x="531114" y="244921"/>
                    <a:pt x="539306" y="236747"/>
                    <a:pt x="539306" y="226657"/>
                  </a:cubicBezTo>
                  <a:cubicBezTo>
                    <a:pt x="539306" y="216567"/>
                    <a:pt x="531114" y="208392"/>
                    <a:pt x="521018" y="208392"/>
                  </a:cubicBezTo>
                  <a:close/>
                  <a:moveTo>
                    <a:pt x="521018" y="299715"/>
                  </a:moveTo>
                  <a:cubicBezTo>
                    <a:pt x="510922" y="299715"/>
                    <a:pt x="502730" y="307890"/>
                    <a:pt x="502730" y="317979"/>
                  </a:cubicBezTo>
                  <a:cubicBezTo>
                    <a:pt x="502730" y="328069"/>
                    <a:pt x="510922" y="336244"/>
                    <a:pt x="521018" y="336244"/>
                  </a:cubicBezTo>
                  <a:cubicBezTo>
                    <a:pt x="531114" y="336244"/>
                    <a:pt x="539306" y="328069"/>
                    <a:pt x="539306" y="317979"/>
                  </a:cubicBezTo>
                  <a:cubicBezTo>
                    <a:pt x="539306" y="307890"/>
                    <a:pt x="531114" y="299715"/>
                    <a:pt x="521018" y="299715"/>
                  </a:cubicBezTo>
                  <a:close/>
                  <a:moveTo>
                    <a:pt x="566738" y="162731"/>
                  </a:moveTo>
                  <a:cubicBezTo>
                    <a:pt x="556641" y="162731"/>
                    <a:pt x="548450" y="170906"/>
                    <a:pt x="548450" y="180996"/>
                  </a:cubicBezTo>
                  <a:cubicBezTo>
                    <a:pt x="548450" y="191086"/>
                    <a:pt x="556641" y="199260"/>
                    <a:pt x="566738" y="199260"/>
                  </a:cubicBezTo>
                  <a:cubicBezTo>
                    <a:pt x="576835" y="199260"/>
                    <a:pt x="585026" y="191086"/>
                    <a:pt x="585026" y="180996"/>
                  </a:cubicBezTo>
                  <a:cubicBezTo>
                    <a:pt x="585026" y="170906"/>
                    <a:pt x="576835" y="162731"/>
                    <a:pt x="566738" y="162731"/>
                  </a:cubicBezTo>
                  <a:close/>
                  <a:moveTo>
                    <a:pt x="566738" y="528021"/>
                  </a:moveTo>
                  <a:cubicBezTo>
                    <a:pt x="556578" y="527983"/>
                    <a:pt x="548387" y="536164"/>
                    <a:pt x="548323" y="546285"/>
                  </a:cubicBezTo>
                  <a:cubicBezTo>
                    <a:pt x="548260" y="556407"/>
                    <a:pt x="556451" y="564638"/>
                    <a:pt x="566611" y="564676"/>
                  </a:cubicBezTo>
                  <a:cubicBezTo>
                    <a:pt x="576771" y="564714"/>
                    <a:pt x="584962" y="556533"/>
                    <a:pt x="585026" y="546412"/>
                  </a:cubicBezTo>
                  <a:cubicBezTo>
                    <a:pt x="585026" y="546367"/>
                    <a:pt x="585026" y="546330"/>
                    <a:pt x="585026" y="546285"/>
                  </a:cubicBezTo>
                  <a:cubicBezTo>
                    <a:pt x="585026" y="536195"/>
                    <a:pt x="576835" y="528021"/>
                    <a:pt x="566738" y="528021"/>
                  </a:cubicBezTo>
                  <a:close/>
                  <a:moveTo>
                    <a:pt x="566738" y="254054"/>
                  </a:moveTo>
                  <a:cubicBezTo>
                    <a:pt x="556641" y="254054"/>
                    <a:pt x="548450" y="262228"/>
                    <a:pt x="548450" y="272318"/>
                  </a:cubicBezTo>
                  <a:cubicBezTo>
                    <a:pt x="548450" y="282408"/>
                    <a:pt x="556641" y="290583"/>
                    <a:pt x="566738" y="290583"/>
                  </a:cubicBezTo>
                  <a:cubicBezTo>
                    <a:pt x="576835" y="290583"/>
                    <a:pt x="585026" y="282408"/>
                    <a:pt x="585026" y="272318"/>
                  </a:cubicBezTo>
                  <a:cubicBezTo>
                    <a:pt x="584899" y="262304"/>
                    <a:pt x="576771" y="254244"/>
                    <a:pt x="566738" y="254244"/>
                  </a:cubicBezTo>
                  <a:close/>
                  <a:moveTo>
                    <a:pt x="566738" y="345376"/>
                  </a:moveTo>
                  <a:cubicBezTo>
                    <a:pt x="556641" y="345376"/>
                    <a:pt x="548450" y="353551"/>
                    <a:pt x="548450" y="363640"/>
                  </a:cubicBezTo>
                  <a:cubicBezTo>
                    <a:pt x="548450" y="373730"/>
                    <a:pt x="556641" y="381905"/>
                    <a:pt x="566738" y="381905"/>
                  </a:cubicBezTo>
                  <a:cubicBezTo>
                    <a:pt x="576835" y="381905"/>
                    <a:pt x="585026" y="373730"/>
                    <a:pt x="585026" y="363640"/>
                  </a:cubicBezTo>
                  <a:cubicBezTo>
                    <a:pt x="585026" y="353551"/>
                    <a:pt x="576835" y="345376"/>
                    <a:pt x="566738" y="345376"/>
                  </a:cubicBezTo>
                  <a:close/>
                  <a:moveTo>
                    <a:pt x="566738" y="436698"/>
                  </a:moveTo>
                  <a:cubicBezTo>
                    <a:pt x="556641" y="436698"/>
                    <a:pt x="548450" y="444873"/>
                    <a:pt x="548450" y="454963"/>
                  </a:cubicBezTo>
                  <a:cubicBezTo>
                    <a:pt x="548450" y="465053"/>
                    <a:pt x="556641" y="473227"/>
                    <a:pt x="566738" y="473227"/>
                  </a:cubicBezTo>
                  <a:cubicBezTo>
                    <a:pt x="576835" y="473227"/>
                    <a:pt x="585026" y="465053"/>
                    <a:pt x="585026" y="454963"/>
                  </a:cubicBezTo>
                  <a:cubicBezTo>
                    <a:pt x="585026" y="444873"/>
                    <a:pt x="576835" y="436698"/>
                    <a:pt x="566738" y="436698"/>
                  </a:cubicBezTo>
                  <a:close/>
                  <a:moveTo>
                    <a:pt x="338138" y="299715"/>
                  </a:moveTo>
                  <a:cubicBezTo>
                    <a:pt x="328041" y="299715"/>
                    <a:pt x="319849" y="307890"/>
                    <a:pt x="319849" y="317979"/>
                  </a:cubicBezTo>
                  <a:cubicBezTo>
                    <a:pt x="319849" y="328069"/>
                    <a:pt x="328041" y="336244"/>
                    <a:pt x="338138" y="336244"/>
                  </a:cubicBezTo>
                  <a:cubicBezTo>
                    <a:pt x="348235" y="336244"/>
                    <a:pt x="356426" y="328069"/>
                    <a:pt x="356426" y="317979"/>
                  </a:cubicBezTo>
                  <a:cubicBezTo>
                    <a:pt x="356426" y="307890"/>
                    <a:pt x="348235" y="299715"/>
                    <a:pt x="338138" y="299715"/>
                  </a:cubicBezTo>
                  <a:close/>
                  <a:moveTo>
                    <a:pt x="292418" y="16616"/>
                  </a:moveTo>
                  <a:cubicBezTo>
                    <a:pt x="301879" y="16590"/>
                    <a:pt x="309753" y="9392"/>
                    <a:pt x="310579" y="0"/>
                  </a:cubicBezTo>
                  <a:lnTo>
                    <a:pt x="274193" y="0"/>
                  </a:lnTo>
                  <a:cubicBezTo>
                    <a:pt x="275019" y="9443"/>
                    <a:pt x="282956" y="16679"/>
                    <a:pt x="292418" y="16616"/>
                  </a:cubicBezTo>
                  <a:close/>
                  <a:moveTo>
                    <a:pt x="200978" y="16616"/>
                  </a:moveTo>
                  <a:cubicBezTo>
                    <a:pt x="210439" y="16590"/>
                    <a:pt x="218313" y="9392"/>
                    <a:pt x="219139" y="0"/>
                  </a:cubicBezTo>
                  <a:lnTo>
                    <a:pt x="182880" y="0"/>
                  </a:lnTo>
                  <a:cubicBezTo>
                    <a:pt x="183642" y="9392"/>
                    <a:pt x="191516" y="16616"/>
                    <a:pt x="200978" y="16616"/>
                  </a:cubicBezTo>
                  <a:close/>
                  <a:moveTo>
                    <a:pt x="109538" y="16616"/>
                  </a:moveTo>
                  <a:cubicBezTo>
                    <a:pt x="119000" y="16590"/>
                    <a:pt x="126874" y="9392"/>
                    <a:pt x="127699" y="0"/>
                  </a:cubicBezTo>
                  <a:lnTo>
                    <a:pt x="91440" y="0"/>
                  </a:lnTo>
                  <a:cubicBezTo>
                    <a:pt x="92266" y="9380"/>
                    <a:pt x="100140" y="16584"/>
                    <a:pt x="109538" y="16616"/>
                  </a:cubicBezTo>
                  <a:close/>
                  <a:moveTo>
                    <a:pt x="383858" y="16616"/>
                  </a:moveTo>
                  <a:cubicBezTo>
                    <a:pt x="393319" y="16590"/>
                    <a:pt x="401193" y="9392"/>
                    <a:pt x="402019" y="0"/>
                  </a:cubicBezTo>
                  <a:lnTo>
                    <a:pt x="365761" y="0"/>
                  </a:lnTo>
                  <a:cubicBezTo>
                    <a:pt x="366523" y="9392"/>
                    <a:pt x="374397" y="16616"/>
                    <a:pt x="383858" y="16616"/>
                  </a:cubicBezTo>
                  <a:close/>
                  <a:moveTo>
                    <a:pt x="63818" y="25748"/>
                  </a:moveTo>
                  <a:cubicBezTo>
                    <a:pt x="53722" y="25748"/>
                    <a:pt x="45530" y="33922"/>
                    <a:pt x="45530" y="44012"/>
                  </a:cubicBezTo>
                  <a:cubicBezTo>
                    <a:pt x="45530" y="54102"/>
                    <a:pt x="53722" y="62277"/>
                    <a:pt x="63818" y="62277"/>
                  </a:cubicBezTo>
                  <a:cubicBezTo>
                    <a:pt x="73914" y="62277"/>
                    <a:pt x="82106" y="54102"/>
                    <a:pt x="82106" y="44012"/>
                  </a:cubicBezTo>
                  <a:cubicBezTo>
                    <a:pt x="81979" y="33998"/>
                    <a:pt x="73851" y="25938"/>
                    <a:pt x="63818" y="25938"/>
                  </a:cubicBezTo>
                  <a:close/>
                  <a:moveTo>
                    <a:pt x="63818" y="117070"/>
                  </a:moveTo>
                  <a:cubicBezTo>
                    <a:pt x="57341" y="117121"/>
                    <a:pt x="51436" y="120539"/>
                    <a:pt x="48133" y="126076"/>
                  </a:cubicBezTo>
                  <a:lnTo>
                    <a:pt x="65913" y="153409"/>
                  </a:lnTo>
                  <a:cubicBezTo>
                    <a:pt x="75947" y="152699"/>
                    <a:pt x="83503" y="143991"/>
                    <a:pt x="82804" y="133965"/>
                  </a:cubicBezTo>
                  <a:cubicBezTo>
                    <a:pt x="82106" y="124129"/>
                    <a:pt x="73661" y="116633"/>
                    <a:pt x="63818" y="117070"/>
                  </a:cubicBezTo>
                  <a:close/>
                  <a:moveTo>
                    <a:pt x="475298" y="16616"/>
                  </a:moveTo>
                  <a:cubicBezTo>
                    <a:pt x="484760" y="16590"/>
                    <a:pt x="492634" y="9392"/>
                    <a:pt x="493459" y="0"/>
                  </a:cubicBezTo>
                  <a:lnTo>
                    <a:pt x="457200" y="0"/>
                  </a:lnTo>
                  <a:cubicBezTo>
                    <a:pt x="457962" y="9392"/>
                    <a:pt x="465837" y="16616"/>
                    <a:pt x="475298" y="16616"/>
                  </a:cubicBezTo>
                  <a:close/>
                  <a:moveTo>
                    <a:pt x="18098" y="71409"/>
                  </a:moveTo>
                  <a:cubicBezTo>
                    <a:pt x="16511" y="71447"/>
                    <a:pt x="14923" y="71682"/>
                    <a:pt x="13399" y="72107"/>
                  </a:cubicBezTo>
                  <a:cubicBezTo>
                    <a:pt x="19749" y="81746"/>
                    <a:pt x="26099" y="91513"/>
                    <a:pt x="32449" y="101279"/>
                  </a:cubicBezTo>
                  <a:cubicBezTo>
                    <a:pt x="35179" y="98038"/>
                    <a:pt x="36703" y="93922"/>
                    <a:pt x="36703" y="89673"/>
                  </a:cubicBezTo>
                  <a:cubicBezTo>
                    <a:pt x="36703" y="79584"/>
                    <a:pt x="28512" y="71409"/>
                    <a:pt x="18415" y="71409"/>
                  </a:cubicBezTo>
                  <a:cubicBezTo>
                    <a:pt x="18288" y="71409"/>
                    <a:pt x="18224" y="71409"/>
                    <a:pt x="18098" y="71409"/>
                  </a:cubicBezTo>
                  <a:close/>
                  <a:moveTo>
                    <a:pt x="36259" y="0"/>
                  </a:moveTo>
                  <a:lnTo>
                    <a:pt x="0" y="0"/>
                  </a:lnTo>
                  <a:cubicBezTo>
                    <a:pt x="1016" y="10001"/>
                    <a:pt x="9970" y="17275"/>
                    <a:pt x="20003" y="16248"/>
                  </a:cubicBezTo>
                  <a:cubicBezTo>
                    <a:pt x="28575" y="15366"/>
                    <a:pt x="35370" y="8580"/>
                    <a:pt x="36259" y="0"/>
                  </a:cubicBezTo>
                  <a:close/>
                  <a:moveTo>
                    <a:pt x="1115378" y="16616"/>
                  </a:moveTo>
                  <a:cubicBezTo>
                    <a:pt x="1124839" y="16616"/>
                    <a:pt x="1132713" y="9392"/>
                    <a:pt x="1133475" y="0"/>
                  </a:cubicBezTo>
                  <a:lnTo>
                    <a:pt x="1097280" y="0"/>
                  </a:lnTo>
                  <a:cubicBezTo>
                    <a:pt x="1098042" y="9392"/>
                    <a:pt x="1105916" y="16616"/>
                    <a:pt x="1115378" y="16616"/>
                  </a:cubicBezTo>
                  <a:close/>
                  <a:moveTo>
                    <a:pt x="1023938" y="16616"/>
                  </a:moveTo>
                  <a:cubicBezTo>
                    <a:pt x="1033400" y="16616"/>
                    <a:pt x="1041274" y="9392"/>
                    <a:pt x="1042036" y="0"/>
                  </a:cubicBezTo>
                  <a:lnTo>
                    <a:pt x="1005840" y="0"/>
                  </a:lnTo>
                  <a:cubicBezTo>
                    <a:pt x="1006602" y="9392"/>
                    <a:pt x="1014476" y="16616"/>
                    <a:pt x="1023938" y="16616"/>
                  </a:cubicBezTo>
                  <a:close/>
                  <a:moveTo>
                    <a:pt x="932498" y="16616"/>
                  </a:moveTo>
                  <a:cubicBezTo>
                    <a:pt x="941960" y="16616"/>
                    <a:pt x="949834" y="9392"/>
                    <a:pt x="950595" y="0"/>
                  </a:cubicBezTo>
                  <a:lnTo>
                    <a:pt x="914400" y="0"/>
                  </a:lnTo>
                  <a:cubicBezTo>
                    <a:pt x="915162" y="9392"/>
                    <a:pt x="923037" y="16616"/>
                    <a:pt x="932498" y="16616"/>
                  </a:cubicBezTo>
                  <a:close/>
                  <a:moveTo>
                    <a:pt x="109538" y="162478"/>
                  </a:moveTo>
                  <a:cubicBezTo>
                    <a:pt x="99441" y="162478"/>
                    <a:pt x="91249" y="170652"/>
                    <a:pt x="91249" y="180742"/>
                  </a:cubicBezTo>
                  <a:cubicBezTo>
                    <a:pt x="91249" y="190832"/>
                    <a:pt x="99441" y="199007"/>
                    <a:pt x="109538" y="199007"/>
                  </a:cubicBezTo>
                  <a:cubicBezTo>
                    <a:pt x="119635" y="199007"/>
                    <a:pt x="127826" y="190832"/>
                    <a:pt x="127826" y="180742"/>
                  </a:cubicBezTo>
                  <a:cubicBezTo>
                    <a:pt x="127699" y="170754"/>
                    <a:pt x="119571" y="162731"/>
                    <a:pt x="109538" y="162731"/>
                  </a:cubicBezTo>
                  <a:close/>
                  <a:moveTo>
                    <a:pt x="566738" y="16616"/>
                  </a:moveTo>
                  <a:cubicBezTo>
                    <a:pt x="576200" y="16590"/>
                    <a:pt x="584074" y="9392"/>
                    <a:pt x="584899" y="0"/>
                  </a:cubicBezTo>
                  <a:lnTo>
                    <a:pt x="548640" y="0"/>
                  </a:lnTo>
                  <a:cubicBezTo>
                    <a:pt x="549402" y="9392"/>
                    <a:pt x="557276" y="16616"/>
                    <a:pt x="566738" y="16616"/>
                  </a:cubicBezTo>
                  <a:close/>
                  <a:moveTo>
                    <a:pt x="1206818" y="16616"/>
                  </a:moveTo>
                  <a:cubicBezTo>
                    <a:pt x="1216279" y="16616"/>
                    <a:pt x="1224153" y="9392"/>
                    <a:pt x="1224915" y="0"/>
                  </a:cubicBezTo>
                  <a:lnTo>
                    <a:pt x="1188593" y="0"/>
                  </a:lnTo>
                  <a:cubicBezTo>
                    <a:pt x="1189419" y="9443"/>
                    <a:pt x="1197356" y="16679"/>
                    <a:pt x="1206818" y="16616"/>
                  </a:cubicBezTo>
                  <a:close/>
                  <a:moveTo>
                    <a:pt x="841058" y="16616"/>
                  </a:moveTo>
                  <a:cubicBezTo>
                    <a:pt x="850519" y="16616"/>
                    <a:pt x="858393" y="9392"/>
                    <a:pt x="859155" y="0"/>
                  </a:cubicBezTo>
                  <a:lnTo>
                    <a:pt x="822961" y="0"/>
                  </a:lnTo>
                  <a:cubicBezTo>
                    <a:pt x="823723" y="9392"/>
                    <a:pt x="831597" y="16616"/>
                    <a:pt x="841058" y="16616"/>
                  </a:cubicBezTo>
                  <a:close/>
                  <a:moveTo>
                    <a:pt x="658178" y="16616"/>
                  </a:moveTo>
                  <a:cubicBezTo>
                    <a:pt x="667639" y="16590"/>
                    <a:pt x="675513" y="9392"/>
                    <a:pt x="676339" y="0"/>
                  </a:cubicBezTo>
                  <a:lnTo>
                    <a:pt x="640080" y="0"/>
                  </a:lnTo>
                  <a:cubicBezTo>
                    <a:pt x="640842" y="9392"/>
                    <a:pt x="648716" y="16616"/>
                    <a:pt x="658178" y="16616"/>
                  </a:cubicBezTo>
                  <a:close/>
                  <a:moveTo>
                    <a:pt x="749618" y="16616"/>
                  </a:moveTo>
                  <a:cubicBezTo>
                    <a:pt x="759079" y="16616"/>
                    <a:pt x="766953" y="9392"/>
                    <a:pt x="767715" y="0"/>
                  </a:cubicBezTo>
                  <a:lnTo>
                    <a:pt x="731393" y="0"/>
                  </a:lnTo>
                  <a:cubicBezTo>
                    <a:pt x="732219" y="9443"/>
                    <a:pt x="740156" y="16679"/>
                    <a:pt x="749618" y="16616"/>
                  </a:cubicBezTo>
                  <a:close/>
                  <a:moveTo>
                    <a:pt x="200978" y="71409"/>
                  </a:moveTo>
                  <a:cubicBezTo>
                    <a:pt x="190881" y="71409"/>
                    <a:pt x="182690" y="79584"/>
                    <a:pt x="182690" y="89673"/>
                  </a:cubicBezTo>
                  <a:cubicBezTo>
                    <a:pt x="182690" y="99763"/>
                    <a:pt x="190881" y="107938"/>
                    <a:pt x="200978" y="107938"/>
                  </a:cubicBezTo>
                  <a:cubicBezTo>
                    <a:pt x="211075" y="107938"/>
                    <a:pt x="219266" y="99763"/>
                    <a:pt x="219266" y="89673"/>
                  </a:cubicBezTo>
                  <a:cubicBezTo>
                    <a:pt x="219266" y="79584"/>
                    <a:pt x="211075" y="71409"/>
                    <a:pt x="200978" y="71409"/>
                  </a:cubicBezTo>
                  <a:close/>
                  <a:moveTo>
                    <a:pt x="292418" y="162731"/>
                  </a:moveTo>
                  <a:cubicBezTo>
                    <a:pt x="282322" y="162731"/>
                    <a:pt x="274130" y="170906"/>
                    <a:pt x="274130" y="180996"/>
                  </a:cubicBezTo>
                  <a:cubicBezTo>
                    <a:pt x="274130" y="191086"/>
                    <a:pt x="282322" y="199260"/>
                    <a:pt x="292418" y="199260"/>
                  </a:cubicBezTo>
                  <a:cubicBezTo>
                    <a:pt x="302514" y="199260"/>
                    <a:pt x="310706" y="191086"/>
                    <a:pt x="310706" y="180996"/>
                  </a:cubicBezTo>
                  <a:cubicBezTo>
                    <a:pt x="310706" y="170906"/>
                    <a:pt x="302514" y="162731"/>
                    <a:pt x="292418" y="162731"/>
                  </a:cubicBezTo>
                  <a:close/>
                  <a:moveTo>
                    <a:pt x="292418" y="71409"/>
                  </a:moveTo>
                  <a:cubicBezTo>
                    <a:pt x="282322" y="71409"/>
                    <a:pt x="274130" y="79584"/>
                    <a:pt x="274130" y="89673"/>
                  </a:cubicBezTo>
                  <a:cubicBezTo>
                    <a:pt x="274130" y="99763"/>
                    <a:pt x="282322" y="107938"/>
                    <a:pt x="292418" y="107938"/>
                  </a:cubicBezTo>
                  <a:cubicBezTo>
                    <a:pt x="302514" y="107938"/>
                    <a:pt x="310706" y="99763"/>
                    <a:pt x="310706" y="89673"/>
                  </a:cubicBezTo>
                  <a:cubicBezTo>
                    <a:pt x="310706" y="79584"/>
                    <a:pt x="302514" y="71409"/>
                    <a:pt x="292418" y="71409"/>
                  </a:cubicBezTo>
                  <a:close/>
                  <a:moveTo>
                    <a:pt x="292418" y="254054"/>
                  </a:moveTo>
                  <a:cubicBezTo>
                    <a:pt x="282322" y="254054"/>
                    <a:pt x="274130" y="262228"/>
                    <a:pt x="274130" y="272318"/>
                  </a:cubicBezTo>
                  <a:cubicBezTo>
                    <a:pt x="274130" y="282408"/>
                    <a:pt x="282322" y="290583"/>
                    <a:pt x="292418" y="290583"/>
                  </a:cubicBezTo>
                  <a:cubicBezTo>
                    <a:pt x="302514" y="290583"/>
                    <a:pt x="310706" y="282408"/>
                    <a:pt x="310706" y="272318"/>
                  </a:cubicBezTo>
                  <a:cubicBezTo>
                    <a:pt x="310579" y="262304"/>
                    <a:pt x="302451" y="254244"/>
                    <a:pt x="292418" y="254244"/>
                  </a:cubicBezTo>
                  <a:close/>
                  <a:moveTo>
                    <a:pt x="292418" y="345376"/>
                  </a:moveTo>
                  <a:cubicBezTo>
                    <a:pt x="282322" y="345376"/>
                    <a:pt x="274130" y="353551"/>
                    <a:pt x="274130" y="363640"/>
                  </a:cubicBezTo>
                  <a:cubicBezTo>
                    <a:pt x="274130" y="373730"/>
                    <a:pt x="282322" y="381905"/>
                    <a:pt x="292418" y="381905"/>
                  </a:cubicBezTo>
                  <a:cubicBezTo>
                    <a:pt x="302514" y="381905"/>
                    <a:pt x="310706" y="373730"/>
                    <a:pt x="310706" y="363640"/>
                  </a:cubicBezTo>
                  <a:cubicBezTo>
                    <a:pt x="310706" y="353551"/>
                    <a:pt x="302514" y="345376"/>
                    <a:pt x="292418" y="345376"/>
                  </a:cubicBezTo>
                  <a:close/>
                  <a:moveTo>
                    <a:pt x="338138" y="208392"/>
                  </a:moveTo>
                  <a:cubicBezTo>
                    <a:pt x="328041" y="208392"/>
                    <a:pt x="319849" y="216567"/>
                    <a:pt x="319849" y="226657"/>
                  </a:cubicBezTo>
                  <a:cubicBezTo>
                    <a:pt x="319849" y="236747"/>
                    <a:pt x="328041" y="244921"/>
                    <a:pt x="338138" y="244921"/>
                  </a:cubicBezTo>
                  <a:cubicBezTo>
                    <a:pt x="348235" y="244921"/>
                    <a:pt x="356426" y="236747"/>
                    <a:pt x="356426" y="226657"/>
                  </a:cubicBezTo>
                  <a:cubicBezTo>
                    <a:pt x="356426" y="216567"/>
                    <a:pt x="348235" y="208392"/>
                    <a:pt x="338138" y="208392"/>
                  </a:cubicBezTo>
                  <a:close/>
                  <a:moveTo>
                    <a:pt x="109538" y="71409"/>
                  </a:moveTo>
                  <a:cubicBezTo>
                    <a:pt x="99441" y="71409"/>
                    <a:pt x="91249" y="79584"/>
                    <a:pt x="91249" y="89673"/>
                  </a:cubicBezTo>
                  <a:cubicBezTo>
                    <a:pt x="91249" y="99763"/>
                    <a:pt x="99441" y="107938"/>
                    <a:pt x="109538" y="107938"/>
                  </a:cubicBezTo>
                  <a:cubicBezTo>
                    <a:pt x="119635" y="107938"/>
                    <a:pt x="127826" y="99763"/>
                    <a:pt x="127826" y="89673"/>
                  </a:cubicBezTo>
                  <a:cubicBezTo>
                    <a:pt x="127826" y="79584"/>
                    <a:pt x="119635" y="71409"/>
                    <a:pt x="109538" y="71409"/>
                  </a:cubicBezTo>
                  <a:close/>
                  <a:moveTo>
                    <a:pt x="246698" y="25748"/>
                  </a:moveTo>
                  <a:cubicBezTo>
                    <a:pt x="236601" y="25748"/>
                    <a:pt x="228410" y="33922"/>
                    <a:pt x="228410" y="44012"/>
                  </a:cubicBezTo>
                  <a:cubicBezTo>
                    <a:pt x="228410" y="54102"/>
                    <a:pt x="236601" y="62277"/>
                    <a:pt x="246698" y="62277"/>
                  </a:cubicBezTo>
                  <a:cubicBezTo>
                    <a:pt x="256794" y="62277"/>
                    <a:pt x="264986" y="54102"/>
                    <a:pt x="264986" y="44012"/>
                  </a:cubicBezTo>
                  <a:cubicBezTo>
                    <a:pt x="264859" y="33998"/>
                    <a:pt x="256731" y="25938"/>
                    <a:pt x="246698" y="25938"/>
                  </a:cubicBezTo>
                  <a:close/>
                  <a:moveTo>
                    <a:pt x="338138" y="117070"/>
                  </a:moveTo>
                  <a:cubicBezTo>
                    <a:pt x="328041" y="117070"/>
                    <a:pt x="319849" y="125245"/>
                    <a:pt x="319849" y="135335"/>
                  </a:cubicBezTo>
                  <a:cubicBezTo>
                    <a:pt x="319849" y="145424"/>
                    <a:pt x="328041" y="153599"/>
                    <a:pt x="338138" y="153599"/>
                  </a:cubicBezTo>
                  <a:cubicBezTo>
                    <a:pt x="348235" y="153599"/>
                    <a:pt x="356426" y="145424"/>
                    <a:pt x="356426" y="135335"/>
                  </a:cubicBezTo>
                  <a:cubicBezTo>
                    <a:pt x="356426" y="125245"/>
                    <a:pt x="348235" y="117070"/>
                    <a:pt x="338138" y="117070"/>
                  </a:cubicBezTo>
                  <a:close/>
                  <a:moveTo>
                    <a:pt x="658178" y="528021"/>
                  </a:moveTo>
                  <a:cubicBezTo>
                    <a:pt x="648018" y="527983"/>
                    <a:pt x="639826" y="536164"/>
                    <a:pt x="639763" y="546285"/>
                  </a:cubicBezTo>
                  <a:cubicBezTo>
                    <a:pt x="639700" y="556407"/>
                    <a:pt x="647891" y="564638"/>
                    <a:pt x="658051" y="564676"/>
                  </a:cubicBezTo>
                  <a:cubicBezTo>
                    <a:pt x="668211" y="564714"/>
                    <a:pt x="676402" y="556533"/>
                    <a:pt x="676466" y="546412"/>
                  </a:cubicBezTo>
                  <a:cubicBezTo>
                    <a:pt x="676466" y="546367"/>
                    <a:pt x="676466" y="546330"/>
                    <a:pt x="676466" y="546285"/>
                  </a:cubicBezTo>
                  <a:cubicBezTo>
                    <a:pt x="676466" y="536195"/>
                    <a:pt x="668275" y="528021"/>
                    <a:pt x="658178" y="528021"/>
                  </a:cubicBezTo>
                  <a:close/>
                  <a:moveTo>
                    <a:pt x="338138" y="391037"/>
                  </a:moveTo>
                  <a:cubicBezTo>
                    <a:pt x="328041" y="391037"/>
                    <a:pt x="319849" y="399212"/>
                    <a:pt x="319849" y="409302"/>
                  </a:cubicBezTo>
                  <a:cubicBezTo>
                    <a:pt x="319849" y="419391"/>
                    <a:pt x="328041" y="427566"/>
                    <a:pt x="338138" y="427566"/>
                  </a:cubicBezTo>
                  <a:cubicBezTo>
                    <a:pt x="348235" y="427566"/>
                    <a:pt x="356426" y="419391"/>
                    <a:pt x="356426" y="409302"/>
                  </a:cubicBezTo>
                  <a:cubicBezTo>
                    <a:pt x="356426" y="399212"/>
                    <a:pt x="348235" y="391037"/>
                    <a:pt x="338138" y="391037"/>
                  </a:cubicBezTo>
                  <a:close/>
                  <a:moveTo>
                    <a:pt x="155258" y="25748"/>
                  </a:moveTo>
                  <a:cubicBezTo>
                    <a:pt x="145162" y="25748"/>
                    <a:pt x="136970" y="33922"/>
                    <a:pt x="136970" y="44012"/>
                  </a:cubicBezTo>
                  <a:cubicBezTo>
                    <a:pt x="136970" y="54102"/>
                    <a:pt x="145162" y="62277"/>
                    <a:pt x="155258" y="62277"/>
                  </a:cubicBezTo>
                  <a:cubicBezTo>
                    <a:pt x="165354" y="62277"/>
                    <a:pt x="173546" y="54102"/>
                    <a:pt x="173546" y="44012"/>
                  </a:cubicBezTo>
                  <a:cubicBezTo>
                    <a:pt x="173419" y="33998"/>
                    <a:pt x="165291" y="25938"/>
                    <a:pt x="155258" y="25938"/>
                  </a:cubicBezTo>
                  <a:close/>
                  <a:moveTo>
                    <a:pt x="155258" y="117070"/>
                  </a:moveTo>
                  <a:cubicBezTo>
                    <a:pt x="145162" y="117070"/>
                    <a:pt x="136970" y="125245"/>
                    <a:pt x="136970" y="135335"/>
                  </a:cubicBezTo>
                  <a:cubicBezTo>
                    <a:pt x="136970" y="145424"/>
                    <a:pt x="145162" y="153599"/>
                    <a:pt x="155258" y="153599"/>
                  </a:cubicBezTo>
                  <a:cubicBezTo>
                    <a:pt x="165354" y="153599"/>
                    <a:pt x="173546" y="145424"/>
                    <a:pt x="173546" y="135335"/>
                  </a:cubicBezTo>
                  <a:cubicBezTo>
                    <a:pt x="173546" y="125245"/>
                    <a:pt x="165354" y="117070"/>
                    <a:pt x="155258" y="117070"/>
                  </a:cubicBezTo>
                  <a:close/>
                  <a:moveTo>
                    <a:pt x="200978" y="254054"/>
                  </a:moveTo>
                  <a:cubicBezTo>
                    <a:pt x="190881" y="254054"/>
                    <a:pt x="182690" y="262228"/>
                    <a:pt x="182690" y="272318"/>
                  </a:cubicBezTo>
                  <a:cubicBezTo>
                    <a:pt x="182690" y="282408"/>
                    <a:pt x="190881" y="290583"/>
                    <a:pt x="200978" y="290583"/>
                  </a:cubicBezTo>
                  <a:cubicBezTo>
                    <a:pt x="211075" y="290583"/>
                    <a:pt x="219266" y="282408"/>
                    <a:pt x="219266" y="272318"/>
                  </a:cubicBezTo>
                  <a:cubicBezTo>
                    <a:pt x="219139" y="262304"/>
                    <a:pt x="211011" y="254244"/>
                    <a:pt x="200978" y="254244"/>
                  </a:cubicBezTo>
                  <a:close/>
                  <a:moveTo>
                    <a:pt x="155258" y="208392"/>
                  </a:moveTo>
                  <a:cubicBezTo>
                    <a:pt x="145162" y="208392"/>
                    <a:pt x="136970" y="216567"/>
                    <a:pt x="136970" y="226657"/>
                  </a:cubicBezTo>
                  <a:cubicBezTo>
                    <a:pt x="136970" y="236747"/>
                    <a:pt x="145162" y="244921"/>
                    <a:pt x="155258" y="244921"/>
                  </a:cubicBezTo>
                  <a:cubicBezTo>
                    <a:pt x="165354" y="244921"/>
                    <a:pt x="173546" y="236747"/>
                    <a:pt x="173546" y="226657"/>
                  </a:cubicBezTo>
                  <a:cubicBezTo>
                    <a:pt x="173546" y="216567"/>
                    <a:pt x="165354" y="208392"/>
                    <a:pt x="155258" y="208392"/>
                  </a:cubicBezTo>
                  <a:close/>
                  <a:moveTo>
                    <a:pt x="200978" y="162731"/>
                  </a:moveTo>
                  <a:cubicBezTo>
                    <a:pt x="190881" y="162731"/>
                    <a:pt x="182690" y="170906"/>
                    <a:pt x="182690" y="180996"/>
                  </a:cubicBezTo>
                  <a:cubicBezTo>
                    <a:pt x="182690" y="191086"/>
                    <a:pt x="190881" y="199260"/>
                    <a:pt x="200978" y="199260"/>
                  </a:cubicBezTo>
                  <a:cubicBezTo>
                    <a:pt x="211075" y="199260"/>
                    <a:pt x="219266" y="191086"/>
                    <a:pt x="219266" y="180996"/>
                  </a:cubicBezTo>
                  <a:cubicBezTo>
                    <a:pt x="219266" y="170906"/>
                    <a:pt x="211075" y="162731"/>
                    <a:pt x="200978" y="162731"/>
                  </a:cubicBezTo>
                  <a:close/>
                  <a:moveTo>
                    <a:pt x="246698" y="208392"/>
                  </a:moveTo>
                  <a:cubicBezTo>
                    <a:pt x="236601" y="208392"/>
                    <a:pt x="228410" y="216567"/>
                    <a:pt x="228410" y="226657"/>
                  </a:cubicBezTo>
                  <a:cubicBezTo>
                    <a:pt x="228410" y="236747"/>
                    <a:pt x="236601" y="244921"/>
                    <a:pt x="246698" y="244921"/>
                  </a:cubicBezTo>
                  <a:cubicBezTo>
                    <a:pt x="256794" y="244921"/>
                    <a:pt x="264986" y="236747"/>
                    <a:pt x="264986" y="226657"/>
                  </a:cubicBezTo>
                  <a:cubicBezTo>
                    <a:pt x="264986" y="216567"/>
                    <a:pt x="256794" y="208392"/>
                    <a:pt x="246698" y="208392"/>
                  </a:cubicBezTo>
                  <a:close/>
                  <a:moveTo>
                    <a:pt x="246698" y="299715"/>
                  </a:moveTo>
                  <a:cubicBezTo>
                    <a:pt x="236601" y="299715"/>
                    <a:pt x="228410" y="307890"/>
                    <a:pt x="228410" y="317979"/>
                  </a:cubicBezTo>
                  <a:cubicBezTo>
                    <a:pt x="228410" y="328069"/>
                    <a:pt x="236601" y="336244"/>
                    <a:pt x="246698" y="336244"/>
                  </a:cubicBezTo>
                  <a:cubicBezTo>
                    <a:pt x="256794" y="336244"/>
                    <a:pt x="264986" y="328069"/>
                    <a:pt x="264986" y="317979"/>
                  </a:cubicBezTo>
                  <a:cubicBezTo>
                    <a:pt x="264986" y="307890"/>
                    <a:pt x="256794" y="299715"/>
                    <a:pt x="246698" y="299715"/>
                  </a:cubicBezTo>
                  <a:close/>
                  <a:moveTo>
                    <a:pt x="338138" y="25748"/>
                  </a:moveTo>
                  <a:cubicBezTo>
                    <a:pt x="328041" y="25748"/>
                    <a:pt x="319849" y="33922"/>
                    <a:pt x="319849" y="44012"/>
                  </a:cubicBezTo>
                  <a:cubicBezTo>
                    <a:pt x="319849" y="54102"/>
                    <a:pt x="328041" y="62277"/>
                    <a:pt x="338138" y="62277"/>
                  </a:cubicBezTo>
                  <a:cubicBezTo>
                    <a:pt x="348235" y="62277"/>
                    <a:pt x="356426" y="54102"/>
                    <a:pt x="356426" y="44012"/>
                  </a:cubicBezTo>
                  <a:cubicBezTo>
                    <a:pt x="356299" y="33998"/>
                    <a:pt x="348171" y="25938"/>
                    <a:pt x="338138" y="25938"/>
                  </a:cubicBezTo>
                  <a:close/>
                  <a:moveTo>
                    <a:pt x="246698" y="117070"/>
                  </a:moveTo>
                  <a:cubicBezTo>
                    <a:pt x="236601" y="117070"/>
                    <a:pt x="228410" y="125245"/>
                    <a:pt x="228410" y="135335"/>
                  </a:cubicBezTo>
                  <a:cubicBezTo>
                    <a:pt x="228410" y="145424"/>
                    <a:pt x="236601" y="153599"/>
                    <a:pt x="246698" y="153599"/>
                  </a:cubicBezTo>
                  <a:cubicBezTo>
                    <a:pt x="256794" y="153599"/>
                    <a:pt x="264986" y="145424"/>
                    <a:pt x="264986" y="135335"/>
                  </a:cubicBezTo>
                  <a:cubicBezTo>
                    <a:pt x="264986" y="125245"/>
                    <a:pt x="256794" y="117070"/>
                    <a:pt x="246698" y="117070"/>
                  </a:cubicBezTo>
                  <a:close/>
                  <a:moveTo>
                    <a:pt x="1023938" y="345376"/>
                  </a:moveTo>
                  <a:cubicBezTo>
                    <a:pt x="1013841" y="345376"/>
                    <a:pt x="1005650" y="353551"/>
                    <a:pt x="1005650" y="363640"/>
                  </a:cubicBezTo>
                  <a:cubicBezTo>
                    <a:pt x="1005650" y="373730"/>
                    <a:pt x="1013841" y="381905"/>
                    <a:pt x="1023938" y="381905"/>
                  </a:cubicBezTo>
                  <a:cubicBezTo>
                    <a:pt x="1034035" y="381905"/>
                    <a:pt x="1042226" y="373730"/>
                    <a:pt x="1042226" y="363640"/>
                  </a:cubicBezTo>
                  <a:cubicBezTo>
                    <a:pt x="1042226" y="353551"/>
                    <a:pt x="1034035" y="345376"/>
                    <a:pt x="1023938" y="345376"/>
                  </a:cubicBezTo>
                  <a:close/>
                  <a:moveTo>
                    <a:pt x="978218" y="25748"/>
                  </a:moveTo>
                  <a:cubicBezTo>
                    <a:pt x="968122" y="25748"/>
                    <a:pt x="959930" y="33922"/>
                    <a:pt x="959930" y="44012"/>
                  </a:cubicBezTo>
                  <a:cubicBezTo>
                    <a:pt x="959930" y="54102"/>
                    <a:pt x="968122" y="62277"/>
                    <a:pt x="978218" y="62277"/>
                  </a:cubicBezTo>
                  <a:cubicBezTo>
                    <a:pt x="988314" y="62277"/>
                    <a:pt x="996506" y="54102"/>
                    <a:pt x="996506" y="44012"/>
                  </a:cubicBezTo>
                  <a:cubicBezTo>
                    <a:pt x="996379" y="33998"/>
                    <a:pt x="988251" y="25938"/>
                    <a:pt x="978218" y="25938"/>
                  </a:cubicBezTo>
                  <a:close/>
                  <a:moveTo>
                    <a:pt x="1023938" y="436698"/>
                  </a:moveTo>
                  <a:cubicBezTo>
                    <a:pt x="1013841" y="436698"/>
                    <a:pt x="1005650" y="444873"/>
                    <a:pt x="1005650" y="454963"/>
                  </a:cubicBezTo>
                  <a:cubicBezTo>
                    <a:pt x="1005650" y="465053"/>
                    <a:pt x="1013841" y="473227"/>
                    <a:pt x="1023938" y="473227"/>
                  </a:cubicBezTo>
                  <a:cubicBezTo>
                    <a:pt x="1034035" y="473227"/>
                    <a:pt x="1042226" y="465053"/>
                    <a:pt x="1042226" y="454963"/>
                  </a:cubicBezTo>
                  <a:cubicBezTo>
                    <a:pt x="1042226" y="444873"/>
                    <a:pt x="1034035" y="436698"/>
                    <a:pt x="1023938" y="436698"/>
                  </a:cubicBezTo>
                  <a:close/>
                  <a:moveTo>
                    <a:pt x="978218" y="117070"/>
                  </a:moveTo>
                  <a:cubicBezTo>
                    <a:pt x="968122" y="117070"/>
                    <a:pt x="959930" y="125245"/>
                    <a:pt x="959930" y="135335"/>
                  </a:cubicBezTo>
                  <a:cubicBezTo>
                    <a:pt x="959930" y="145424"/>
                    <a:pt x="968122" y="153599"/>
                    <a:pt x="978218" y="153599"/>
                  </a:cubicBezTo>
                  <a:cubicBezTo>
                    <a:pt x="988314" y="153599"/>
                    <a:pt x="996506" y="145424"/>
                    <a:pt x="996506" y="135335"/>
                  </a:cubicBezTo>
                  <a:cubicBezTo>
                    <a:pt x="996506" y="125245"/>
                    <a:pt x="988314" y="117070"/>
                    <a:pt x="978218" y="117070"/>
                  </a:cubicBezTo>
                  <a:close/>
                  <a:moveTo>
                    <a:pt x="1069658" y="391037"/>
                  </a:moveTo>
                  <a:cubicBezTo>
                    <a:pt x="1059562" y="391037"/>
                    <a:pt x="1051370" y="399212"/>
                    <a:pt x="1051370" y="409302"/>
                  </a:cubicBezTo>
                  <a:cubicBezTo>
                    <a:pt x="1051370" y="419391"/>
                    <a:pt x="1059562" y="427566"/>
                    <a:pt x="1069658" y="427566"/>
                  </a:cubicBezTo>
                  <a:cubicBezTo>
                    <a:pt x="1079754" y="427566"/>
                    <a:pt x="1087946" y="419391"/>
                    <a:pt x="1087946" y="409302"/>
                  </a:cubicBezTo>
                  <a:cubicBezTo>
                    <a:pt x="1087946" y="399212"/>
                    <a:pt x="1079754" y="391037"/>
                    <a:pt x="1069658" y="391037"/>
                  </a:cubicBezTo>
                  <a:close/>
                  <a:moveTo>
                    <a:pt x="1023938" y="254054"/>
                  </a:moveTo>
                  <a:cubicBezTo>
                    <a:pt x="1013841" y="254054"/>
                    <a:pt x="1005650" y="262228"/>
                    <a:pt x="1005650" y="272318"/>
                  </a:cubicBezTo>
                  <a:cubicBezTo>
                    <a:pt x="1005650" y="282408"/>
                    <a:pt x="1013841" y="290583"/>
                    <a:pt x="1023938" y="290583"/>
                  </a:cubicBezTo>
                  <a:cubicBezTo>
                    <a:pt x="1034035" y="290583"/>
                    <a:pt x="1042226" y="282408"/>
                    <a:pt x="1042226" y="272318"/>
                  </a:cubicBezTo>
                  <a:cubicBezTo>
                    <a:pt x="1042099" y="262304"/>
                    <a:pt x="1033971" y="254244"/>
                    <a:pt x="1023938" y="254244"/>
                  </a:cubicBezTo>
                  <a:close/>
                  <a:moveTo>
                    <a:pt x="1023938" y="71409"/>
                  </a:moveTo>
                  <a:cubicBezTo>
                    <a:pt x="1013841" y="71409"/>
                    <a:pt x="1005650" y="79584"/>
                    <a:pt x="1005650" y="89673"/>
                  </a:cubicBezTo>
                  <a:cubicBezTo>
                    <a:pt x="1005650" y="99763"/>
                    <a:pt x="1013841" y="107938"/>
                    <a:pt x="1023938" y="107938"/>
                  </a:cubicBezTo>
                  <a:cubicBezTo>
                    <a:pt x="1034035" y="107938"/>
                    <a:pt x="1042226" y="99763"/>
                    <a:pt x="1042226" y="89673"/>
                  </a:cubicBezTo>
                  <a:cubicBezTo>
                    <a:pt x="1042226" y="79584"/>
                    <a:pt x="1034035" y="71409"/>
                    <a:pt x="1023938" y="71409"/>
                  </a:cubicBezTo>
                  <a:close/>
                  <a:moveTo>
                    <a:pt x="978218" y="208392"/>
                  </a:moveTo>
                  <a:cubicBezTo>
                    <a:pt x="968122" y="208392"/>
                    <a:pt x="959930" y="216567"/>
                    <a:pt x="959930" y="226657"/>
                  </a:cubicBezTo>
                  <a:cubicBezTo>
                    <a:pt x="959930" y="236747"/>
                    <a:pt x="968122" y="244921"/>
                    <a:pt x="978218" y="244921"/>
                  </a:cubicBezTo>
                  <a:cubicBezTo>
                    <a:pt x="988314" y="244921"/>
                    <a:pt x="996506" y="236747"/>
                    <a:pt x="996506" y="226657"/>
                  </a:cubicBezTo>
                  <a:cubicBezTo>
                    <a:pt x="996506" y="216567"/>
                    <a:pt x="988314" y="208392"/>
                    <a:pt x="978218" y="208392"/>
                  </a:cubicBezTo>
                  <a:close/>
                  <a:moveTo>
                    <a:pt x="1023938" y="162731"/>
                  </a:moveTo>
                  <a:cubicBezTo>
                    <a:pt x="1013841" y="162731"/>
                    <a:pt x="1005650" y="170906"/>
                    <a:pt x="1005650" y="180996"/>
                  </a:cubicBezTo>
                  <a:cubicBezTo>
                    <a:pt x="1005650" y="191086"/>
                    <a:pt x="1013841" y="199260"/>
                    <a:pt x="1023938" y="199260"/>
                  </a:cubicBezTo>
                  <a:cubicBezTo>
                    <a:pt x="1034035" y="199260"/>
                    <a:pt x="1042226" y="191086"/>
                    <a:pt x="1042226" y="180996"/>
                  </a:cubicBezTo>
                  <a:cubicBezTo>
                    <a:pt x="1042226" y="170906"/>
                    <a:pt x="1034035" y="162731"/>
                    <a:pt x="1023938" y="162731"/>
                  </a:cubicBezTo>
                  <a:close/>
                  <a:moveTo>
                    <a:pt x="932498" y="528021"/>
                  </a:moveTo>
                  <a:cubicBezTo>
                    <a:pt x="922338" y="527983"/>
                    <a:pt x="914147" y="536164"/>
                    <a:pt x="914083" y="546285"/>
                  </a:cubicBezTo>
                  <a:cubicBezTo>
                    <a:pt x="914019" y="556407"/>
                    <a:pt x="922211" y="564638"/>
                    <a:pt x="932371" y="564676"/>
                  </a:cubicBezTo>
                  <a:cubicBezTo>
                    <a:pt x="942531" y="564714"/>
                    <a:pt x="950723" y="556533"/>
                    <a:pt x="950786" y="546412"/>
                  </a:cubicBezTo>
                  <a:cubicBezTo>
                    <a:pt x="950786" y="546367"/>
                    <a:pt x="950786" y="546330"/>
                    <a:pt x="950786" y="546285"/>
                  </a:cubicBezTo>
                  <a:cubicBezTo>
                    <a:pt x="950786" y="536195"/>
                    <a:pt x="942594" y="528021"/>
                    <a:pt x="932498" y="528021"/>
                  </a:cubicBezTo>
                  <a:close/>
                  <a:moveTo>
                    <a:pt x="932498" y="436698"/>
                  </a:moveTo>
                  <a:cubicBezTo>
                    <a:pt x="922401" y="436698"/>
                    <a:pt x="914210" y="444873"/>
                    <a:pt x="914210" y="454963"/>
                  </a:cubicBezTo>
                  <a:cubicBezTo>
                    <a:pt x="914210" y="465053"/>
                    <a:pt x="922401" y="473227"/>
                    <a:pt x="932498" y="473227"/>
                  </a:cubicBezTo>
                  <a:cubicBezTo>
                    <a:pt x="942594" y="473227"/>
                    <a:pt x="950786" y="465053"/>
                    <a:pt x="950786" y="454963"/>
                  </a:cubicBezTo>
                  <a:cubicBezTo>
                    <a:pt x="950786" y="444873"/>
                    <a:pt x="942594" y="436698"/>
                    <a:pt x="932498" y="436698"/>
                  </a:cubicBezTo>
                  <a:close/>
                  <a:moveTo>
                    <a:pt x="932498" y="345376"/>
                  </a:moveTo>
                  <a:cubicBezTo>
                    <a:pt x="922401" y="345376"/>
                    <a:pt x="914210" y="353551"/>
                    <a:pt x="914210" y="363640"/>
                  </a:cubicBezTo>
                  <a:cubicBezTo>
                    <a:pt x="914210" y="373730"/>
                    <a:pt x="922401" y="381905"/>
                    <a:pt x="932498" y="381905"/>
                  </a:cubicBezTo>
                  <a:cubicBezTo>
                    <a:pt x="942594" y="381905"/>
                    <a:pt x="950786" y="373730"/>
                    <a:pt x="950786" y="363640"/>
                  </a:cubicBezTo>
                  <a:cubicBezTo>
                    <a:pt x="950786" y="353551"/>
                    <a:pt x="942594" y="345376"/>
                    <a:pt x="932498" y="345376"/>
                  </a:cubicBezTo>
                  <a:close/>
                  <a:moveTo>
                    <a:pt x="1069658" y="299715"/>
                  </a:moveTo>
                  <a:cubicBezTo>
                    <a:pt x="1059562" y="299715"/>
                    <a:pt x="1051370" y="307890"/>
                    <a:pt x="1051370" y="317979"/>
                  </a:cubicBezTo>
                  <a:cubicBezTo>
                    <a:pt x="1051370" y="328069"/>
                    <a:pt x="1059562" y="336244"/>
                    <a:pt x="1069658" y="336244"/>
                  </a:cubicBezTo>
                  <a:cubicBezTo>
                    <a:pt x="1079754" y="336244"/>
                    <a:pt x="1087946" y="328069"/>
                    <a:pt x="1087946" y="317979"/>
                  </a:cubicBezTo>
                  <a:cubicBezTo>
                    <a:pt x="1087946" y="307890"/>
                    <a:pt x="1079754" y="299715"/>
                    <a:pt x="1069658" y="299715"/>
                  </a:cubicBezTo>
                  <a:close/>
                  <a:moveTo>
                    <a:pt x="886778" y="25748"/>
                  </a:moveTo>
                  <a:cubicBezTo>
                    <a:pt x="876681" y="25748"/>
                    <a:pt x="868490" y="33922"/>
                    <a:pt x="868490" y="44012"/>
                  </a:cubicBezTo>
                  <a:cubicBezTo>
                    <a:pt x="868490" y="54102"/>
                    <a:pt x="876681" y="62277"/>
                    <a:pt x="886778" y="62277"/>
                  </a:cubicBezTo>
                  <a:cubicBezTo>
                    <a:pt x="896875" y="62277"/>
                    <a:pt x="905066" y="54102"/>
                    <a:pt x="905066" y="44012"/>
                  </a:cubicBezTo>
                  <a:cubicBezTo>
                    <a:pt x="904939" y="33998"/>
                    <a:pt x="896811" y="25938"/>
                    <a:pt x="886778" y="25938"/>
                  </a:cubicBezTo>
                  <a:close/>
                  <a:moveTo>
                    <a:pt x="932498" y="162731"/>
                  </a:moveTo>
                  <a:cubicBezTo>
                    <a:pt x="922401" y="162731"/>
                    <a:pt x="914210" y="170906"/>
                    <a:pt x="914210" y="180996"/>
                  </a:cubicBezTo>
                  <a:cubicBezTo>
                    <a:pt x="914210" y="191086"/>
                    <a:pt x="922401" y="199260"/>
                    <a:pt x="932498" y="199260"/>
                  </a:cubicBezTo>
                  <a:cubicBezTo>
                    <a:pt x="942594" y="199260"/>
                    <a:pt x="950786" y="191086"/>
                    <a:pt x="950786" y="180996"/>
                  </a:cubicBezTo>
                  <a:cubicBezTo>
                    <a:pt x="950786" y="170906"/>
                    <a:pt x="942594" y="162731"/>
                    <a:pt x="932498" y="162731"/>
                  </a:cubicBezTo>
                  <a:close/>
                  <a:moveTo>
                    <a:pt x="978218" y="482359"/>
                  </a:moveTo>
                  <a:cubicBezTo>
                    <a:pt x="968122" y="482359"/>
                    <a:pt x="959930" y="490534"/>
                    <a:pt x="959930" y="500624"/>
                  </a:cubicBezTo>
                  <a:cubicBezTo>
                    <a:pt x="959930" y="510714"/>
                    <a:pt x="968122" y="518888"/>
                    <a:pt x="978218" y="518888"/>
                  </a:cubicBezTo>
                  <a:cubicBezTo>
                    <a:pt x="988314" y="518888"/>
                    <a:pt x="996506" y="510714"/>
                    <a:pt x="996506" y="500624"/>
                  </a:cubicBezTo>
                  <a:cubicBezTo>
                    <a:pt x="996379" y="490610"/>
                    <a:pt x="988251" y="482550"/>
                    <a:pt x="978218" y="482550"/>
                  </a:cubicBezTo>
                  <a:close/>
                  <a:moveTo>
                    <a:pt x="978218" y="299715"/>
                  </a:moveTo>
                  <a:cubicBezTo>
                    <a:pt x="968122" y="299715"/>
                    <a:pt x="959930" y="307890"/>
                    <a:pt x="959930" y="317979"/>
                  </a:cubicBezTo>
                  <a:cubicBezTo>
                    <a:pt x="959930" y="328069"/>
                    <a:pt x="968122" y="336244"/>
                    <a:pt x="978218" y="336244"/>
                  </a:cubicBezTo>
                  <a:cubicBezTo>
                    <a:pt x="988314" y="336244"/>
                    <a:pt x="996506" y="328069"/>
                    <a:pt x="996506" y="317979"/>
                  </a:cubicBezTo>
                  <a:cubicBezTo>
                    <a:pt x="996506" y="307890"/>
                    <a:pt x="988314" y="299715"/>
                    <a:pt x="978218" y="299715"/>
                  </a:cubicBezTo>
                  <a:close/>
                  <a:moveTo>
                    <a:pt x="978218" y="391037"/>
                  </a:moveTo>
                  <a:cubicBezTo>
                    <a:pt x="968122" y="391037"/>
                    <a:pt x="959930" y="399212"/>
                    <a:pt x="959930" y="409302"/>
                  </a:cubicBezTo>
                  <a:cubicBezTo>
                    <a:pt x="959930" y="419391"/>
                    <a:pt x="968122" y="427566"/>
                    <a:pt x="978218" y="427566"/>
                  </a:cubicBezTo>
                  <a:cubicBezTo>
                    <a:pt x="988314" y="427566"/>
                    <a:pt x="996506" y="419391"/>
                    <a:pt x="996506" y="409302"/>
                  </a:cubicBezTo>
                  <a:cubicBezTo>
                    <a:pt x="996506" y="399212"/>
                    <a:pt x="988314" y="391037"/>
                    <a:pt x="978218" y="391037"/>
                  </a:cubicBezTo>
                  <a:close/>
                  <a:moveTo>
                    <a:pt x="932498" y="71409"/>
                  </a:moveTo>
                  <a:cubicBezTo>
                    <a:pt x="922401" y="71409"/>
                    <a:pt x="914210" y="79584"/>
                    <a:pt x="914210" y="89673"/>
                  </a:cubicBezTo>
                  <a:cubicBezTo>
                    <a:pt x="914210" y="99763"/>
                    <a:pt x="922401" y="107938"/>
                    <a:pt x="932498" y="107938"/>
                  </a:cubicBezTo>
                  <a:cubicBezTo>
                    <a:pt x="942594" y="107938"/>
                    <a:pt x="950786" y="99763"/>
                    <a:pt x="950786" y="89673"/>
                  </a:cubicBezTo>
                  <a:cubicBezTo>
                    <a:pt x="950786" y="79584"/>
                    <a:pt x="942594" y="71409"/>
                    <a:pt x="932498" y="71409"/>
                  </a:cubicBezTo>
                  <a:close/>
                  <a:moveTo>
                    <a:pt x="932498" y="254054"/>
                  </a:moveTo>
                  <a:cubicBezTo>
                    <a:pt x="922401" y="254054"/>
                    <a:pt x="914210" y="262228"/>
                    <a:pt x="914210" y="272318"/>
                  </a:cubicBezTo>
                  <a:cubicBezTo>
                    <a:pt x="914210" y="282408"/>
                    <a:pt x="922401" y="290583"/>
                    <a:pt x="932498" y="290583"/>
                  </a:cubicBezTo>
                  <a:cubicBezTo>
                    <a:pt x="942594" y="290583"/>
                    <a:pt x="950786" y="282408"/>
                    <a:pt x="950786" y="272318"/>
                  </a:cubicBezTo>
                  <a:cubicBezTo>
                    <a:pt x="950659" y="262304"/>
                    <a:pt x="942531" y="254244"/>
                    <a:pt x="932498" y="254244"/>
                  </a:cubicBezTo>
                  <a:close/>
                  <a:moveTo>
                    <a:pt x="1206818" y="162731"/>
                  </a:moveTo>
                  <a:cubicBezTo>
                    <a:pt x="1196722" y="162731"/>
                    <a:pt x="1188530" y="170906"/>
                    <a:pt x="1188530" y="180996"/>
                  </a:cubicBezTo>
                  <a:cubicBezTo>
                    <a:pt x="1188530" y="191086"/>
                    <a:pt x="1196722" y="199260"/>
                    <a:pt x="1206818" y="199260"/>
                  </a:cubicBezTo>
                  <a:cubicBezTo>
                    <a:pt x="1216914" y="199260"/>
                    <a:pt x="1225106" y="191086"/>
                    <a:pt x="1225106" y="180996"/>
                  </a:cubicBezTo>
                  <a:cubicBezTo>
                    <a:pt x="1225106" y="170906"/>
                    <a:pt x="1216914" y="162731"/>
                    <a:pt x="1206818" y="162731"/>
                  </a:cubicBezTo>
                  <a:close/>
                  <a:moveTo>
                    <a:pt x="1206818" y="71409"/>
                  </a:moveTo>
                  <a:cubicBezTo>
                    <a:pt x="1196722" y="71409"/>
                    <a:pt x="1188530" y="79584"/>
                    <a:pt x="1188530" y="89673"/>
                  </a:cubicBezTo>
                  <a:cubicBezTo>
                    <a:pt x="1188530" y="99763"/>
                    <a:pt x="1196722" y="107938"/>
                    <a:pt x="1206818" y="107938"/>
                  </a:cubicBezTo>
                  <a:cubicBezTo>
                    <a:pt x="1216914" y="107938"/>
                    <a:pt x="1225106" y="99763"/>
                    <a:pt x="1225106" y="89673"/>
                  </a:cubicBezTo>
                  <a:cubicBezTo>
                    <a:pt x="1225106" y="79584"/>
                    <a:pt x="1216914" y="71409"/>
                    <a:pt x="1206818" y="71409"/>
                  </a:cubicBezTo>
                  <a:close/>
                  <a:moveTo>
                    <a:pt x="1188593" y="272318"/>
                  </a:moveTo>
                  <a:cubicBezTo>
                    <a:pt x="1188593" y="276599"/>
                    <a:pt x="1190117" y="280734"/>
                    <a:pt x="1192912" y="283987"/>
                  </a:cubicBezTo>
                  <a:cubicBezTo>
                    <a:pt x="1198309" y="274221"/>
                    <a:pt x="1203706" y="264327"/>
                    <a:pt x="1209104" y="254307"/>
                  </a:cubicBezTo>
                  <a:cubicBezTo>
                    <a:pt x="1208342" y="254244"/>
                    <a:pt x="1207643" y="254244"/>
                    <a:pt x="1206881" y="254307"/>
                  </a:cubicBezTo>
                  <a:cubicBezTo>
                    <a:pt x="1196849" y="254307"/>
                    <a:pt x="1188721" y="262330"/>
                    <a:pt x="1188593" y="272318"/>
                  </a:cubicBezTo>
                  <a:close/>
                  <a:moveTo>
                    <a:pt x="658241" y="436698"/>
                  </a:moveTo>
                  <a:cubicBezTo>
                    <a:pt x="648145" y="436698"/>
                    <a:pt x="639953" y="444873"/>
                    <a:pt x="639953" y="454963"/>
                  </a:cubicBezTo>
                  <a:cubicBezTo>
                    <a:pt x="639953" y="465053"/>
                    <a:pt x="648145" y="473227"/>
                    <a:pt x="658241" y="473227"/>
                  </a:cubicBezTo>
                  <a:cubicBezTo>
                    <a:pt x="668338" y="473227"/>
                    <a:pt x="676529" y="465053"/>
                    <a:pt x="676529" y="454963"/>
                  </a:cubicBezTo>
                  <a:cubicBezTo>
                    <a:pt x="676529" y="444873"/>
                    <a:pt x="668338" y="436698"/>
                    <a:pt x="658241" y="436698"/>
                  </a:cubicBezTo>
                  <a:cubicBezTo>
                    <a:pt x="658241" y="436698"/>
                    <a:pt x="658178" y="436698"/>
                    <a:pt x="658178" y="436698"/>
                  </a:cubicBezTo>
                  <a:close/>
                  <a:moveTo>
                    <a:pt x="1161162" y="25748"/>
                  </a:moveTo>
                  <a:cubicBezTo>
                    <a:pt x="1151065" y="25748"/>
                    <a:pt x="1142874" y="33922"/>
                    <a:pt x="1142874" y="44012"/>
                  </a:cubicBezTo>
                  <a:cubicBezTo>
                    <a:pt x="1142874" y="54102"/>
                    <a:pt x="1151065" y="62277"/>
                    <a:pt x="1161162" y="62277"/>
                  </a:cubicBezTo>
                  <a:cubicBezTo>
                    <a:pt x="1171258" y="62277"/>
                    <a:pt x="1179450" y="54102"/>
                    <a:pt x="1179450" y="44012"/>
                  </a:cubicBezTo>
                  <a:cubicBezTo>
                    <a:pt x="1179323" y="33973"/>
                    <a:pt x="1171131" y="25900"/>
                    <a:pt x="1161098" y="25938"/>
                  </a:cubicBezTo>
                  <a:close/>
                  <a:moveTo>
                    <a:pt x="1280034" y="89673"/>
                  </a:moveTo>
                  <a:cubicBezTo>
                    <a:pt x="1280034" y="93859"/>
                    <a:pt x="1281494" y="97911"/>
                    <a:pt x="1284161" y="101152"/>
                  </a:cubicBezTo>
                  <a:cubicBezTo>
                    <a:pt x="1288606" y="91322"/>
                    <a:pt x="1293051" y="81493"/>
                    <a:pt x="1297432" y="71536"/>
                  </a:cubicBezTo>
                  <a:cubicBezTo>
                    <a:pt x="1287717" y="71942"/>
                    <a:pt x="1279970" y="79939"/>
                    <a:pt x="1279970" y="89673"/>
                  </a:cubicBezTo>
                  <a:close/>
                  <a:moveTo>
                    <a:pt x="1069722" y="208392"/>
                  </a:moveTo>
                  <a:cubicBezTo>
                    <a:pt x="1059625" y="208392"/>
                    <a:pt x="1051434" y="216567"/>
                    <a:pt x="1051434" y="226657"/>
                  </a:cubicBezTo>
                  <a:cubicBezTo>
                    <a:pt x="1051434" y="236747"/>
                    <a:pt x="1059625" y="244921"/>
                    <a:pt x="1069722" y="244921"/>
                  </a:cubicBezTo>
                  <a:cubicBezTo>
                    <a:pt x="1079818" y="244921"/>
                    <a:pt x="1088010" y="236747"/>
                    <a:pt x="1088010" y="226657"/>
                  </a:cubicBezTo>
                  <a:cubicBezTo>
                    <a:pt x="1088010" y="216567"/>
                    <a:pt x="1079818" y="208392"/>
                    <a:pt x="1069722" y="208392"/>
                  </a:cubicBezTo>
                  <a:cubicBezTo>
                    <a:pt x="1069722" y="208392"/>
                    <a:pt x="1069658" y="208392"/>
                    <a:pt x="1069658" y="208392"/>
                  </a:cubicBezTo>
                  <a:close/>
                  <a:moveTo>
                    <a:pt x="1252601" y="25748"/>
                  </a:moveTo>
                  <a:cubicBezTo>
                    <a:pt x="1242505" y="25748"/>
                    <a:pt x="1234313" y="33922"/>
                    <a:pt x="1234313" y="44012"/>
                  </a:cubicBezTo>
                  <a:cubicBezTo>
                    <a:pt x="1234313" y="54102"/>
                    <a:pt x="1242505" y="62277"/>
                    <a:pt x="1252601" y="62277"/>
                  </a:cubicBezTo>
                  <a:cubicBezTo>
                    <a:pt x="1262698" y="62277"/>
                    <a:pt x="1270889" y="54102"/>
                    <a:pt x="1270889" y="44012"/>
                  </a:cubicBezTo>
                  <a:cubicBezTo>
                    <a:pt x="1270762" y="33973"/>
                    <a:pt x="1262571" y="25900"/>
                    <a:pt x="1252538" y="25938"/>
                  </a:cubicBezTo>
                  <a:close/>
                  <a:moveTo>
                    <a:pt x="1252601" y="117070"/>
                  </a:moveTo>
                  <a:cubicBezTo>
                    <a:pt x="1242505" y="117070"/>
                    <a:pt x="1234313" y="125245"/>
                    <a:pt x="1234313" y="135335"/>
                  </a:cubicBezTo>
                  <a:cubicBezTo>
                    <a:pt x="1234313" y="145424"/>
                    <a:pt x="1242505" y="153599"/>
                    <a:pt x="1252601" y="153599"/>
                  </a:cubicBezTo>
                  <a:cubicBezTo>
                    <a:pt x="1255396" y="153574"/>
                    <a:pt x="1258189" y="152901"/>
                    <a:pt x="1260729" y="151633"/>
                  </a:cubicBezTo>
                  <a:cubicBezTo>
                    <a:pt x="1263904" y="144847"/>
                    <a:pt x="1267079" y="138062"/>
                    <a:pt x="1270318" y="131149"/>
                  </a:cubicBezTo>
                  <a:cubicBezTo>
                    <a:pt x="1268413" y="122879"/>
                    <a:pt x="1261047" y="117032"/>
                    <a:pt x="1252538" y="117070"/>
                  </a:cubicBezTo>
                  <a:close/>
                  <a:moveTo>
                    <a:pt x="1280224" y="0"/>
                  </a:moveTo>
                  <a:cubicBezTo>
                    <a:pt x="1281050" y="9982"/>
                    <a:pt x="1289812" y="17396"/>
                    <a:pt x="1299846" y="16558"/>
                  </a:cubicBezTo>
                  <a:cubicBezTo>
                    <a:pt x="1308672" y="15816"/>
                    <a:pt x="1315657" y="8821"/>
                    <a:pt x="1316419" y="0"/>
                  </a:cubicBezTo>
                  <a:close/>
                  <a:moveTo>
                    <a:pt x="1115124" y="345376"/>
                  </a:moveTo>
                  <a:cubicBezTo>
                    <a:pt x="1105027" y="345376"/>
                    <a:pt x="1096836" y="353551"/>
                    <a:pt x="1096836" y="363640"/>
                  </a:cubicBezTo>
                  <a:cubicBezTo>
                    <a:pt x="1096836" y="373730"/>
                    <a:pt x="1105027" y="381905"/>
                    <a:pt x="1115124" y="381905"/>
                  </a:cubicBezTo>
                  <a:cubicBezTo>
                    <a:pt x="1125221" y="381905"/>
                    <a:pt x="1133412" y="373730"/>
                    <a:pt x="1133412" y="363640"/>
                  </a:cubicBezTo>
                  <a:cubicBezTo>
                    <a:pt x="1133412" y="353652"/>
                    <a:pt x="1125411" y="345515"/>
                    <a:pt x="1115378" y="345376"/>
                  </a:cubicBezTo>
                  <a:close/>
                  <a:moveTo>
                    <a:pt x="1115124" y="254054"/>
                  </a:moveTo>
                  <a:cubicBezTo>
                    <a:pt x="1105027" y="254054"/>
                    <a:pt x="1096836" y="262228"/>
                    <a:pt x="1096836" y="272318"/>
                  </a:cubicBezTo>
                  <a:cubicBezTo>
                    <a:pt x="1096836" y="282408"/>
                    <a:pt x="1105027" y="290583"/>
                    <a:pt x="1115124" y="290583"/>
                  </a:cubicBezTo>
                  <a:cubicBezTo>
                    <a:pt x="1125221" y="290583"/>
                    <a:pt x="1133412" y="282408"/>
                    <a:pt x="1133412" y="272318"/>
                  </a:cubicBezTo>
                  <a:cubicBezTo>
                    <a:pt x="1133285" y="262406"/>
                    <a:pt x="1125284" y="254383"/>
                    <a:pt x="1115378" y="254244"/>
                  </a:cubicBezTo>
                  <a:close/>
                  <a:moveTo>
                    <a:pt x="1069404" y="25748"/>
                  </a:moveTo>
                  <a:cubicBezTo>
                    <a:pt x="1059307" y="25748"/>
                    <a:pt x="1051116" y="33922"/>
                    <a:pt x="1051116" y="44012"/>
                  </a:cubicBezTo>
                  <a:cubicBezTo>
                    <a:pt x="1051116" y="54102"/>
                    <a:pt x="1059307" y="62277"/>
                    <a:pt x="1069404" y="62277"/>
                  </a:cubicBezTo>
                  <a:cubicBezTo>
                    <a:pt x="1079500" y="62277"/>
                    <a:pt x="1087692" y="54102"/>
                    <a:pt x="1087692" y="44012"/>
                  </a:cubicBezTo>
                  <a:cubicBezTo>
                    <a:pt x="1087565" y="34100"/>
                    <a:pt x="1079564" y="26078"/>
                    <a:pt x="1069658" y="25938"/>
                  </a:cubicBezTo>
                  <a:close/>
                  <a:moveTo>
                    <a:pt x="1069404" y="117070"/>
                  </a:moveTo>
                  <a:cubicBezTo>
                    <a:pt x="1059307" y="117070"/>
                    <a:pt x="1051116" y="125245"/>
                    <a:pt x="1051116" y="135335"/>
                  </a:cubicBezTo>
                  <a:cubicBezTo>
                    <a:pt x="1051116" y="145424"/>
                    <a:pt x="1059307" y="153599"/>
                    <a:pt x="1069404" y="153599"/>
                  </a:cubicBezTo>
                  <a:cubicBezTo>
                    <a:pt x="1079500" y="153599"/>
                    <a:pt x="1087692" y="145424"/>
                    <a:pt x="1087692" y="135335"/>
                  </a:cubicBezTo>
                  <a:cubicBezTo>
                    <a:pt x="1087692" y="125346"/>
                    <a:pt x="1079627" y="117210"/>
                    <a:pt x="1069658" y="117070"/>
                  </a:cubicBezTo>
                  <a:close/>
                  <a:moveTo>
                    <a:pt x="1160844" y="299715"/>
                  </a:moveTo>
                  <a:cubicBezTo>
                    <a:pt x="1150748" y="299715"/>
                    <a:pt x="1142556" y="307890"/>
                    <a:pt x="1142556" y="317979"/>
                  </a:cubicBezTo>
                  <a:cubicBezTo>
                    <a:pt x="1142556" y="328069"/>
                    <a:pt x="1150748" y="336244"/>
                    <a:pt x="1160844" y="336244"/>
                  </a:cubicBezTo>
                  <a:lnTo>
                    <a:pt x="1162495" y="336244"/>
                  </a:lnTo>
                  <a:cubicBezTo>
                    <a:pt x="1167512" y="327790"/>
                    <a:pt x="1172528" y="319330"/>
                    <a:pt x="1177544" y="310876"/>
                  </a:cubicBezTo>
                  <a:cubicBezTo>
                    <a:pt x="1174750" y="304255"/>
                    <a:pt x="1168274" y="299892"/>
                    <a:pt x="1161098" y="299715"/>
                  </a:cubicBezTo>
                  <a:close/>
                  <a:moveTo>
                    <a:pt x="1160844" y="208392"/>
                  </a:moveTo>
                  <a:cubicBezTo>
                    <a:pt x="1150748" y="208392"/>
                    <a:pt x="1142556" y="216567"/>
                    <a:pt x="1142556" y="226657"/>
                  </a:cubicBezTo>
                  <a:cubicBezTo>
                    <a:pt x="1142556" y="236747"/>
                    <a:pt x="1150748" y="244921"/>
                    <a:pt x="1160844" y="244921"/>
                  </a:cubicBezTo>
                  <a:cubicBezTo>
                    <a:pt x="1170940" y="244921"/>
                    <a:pt x="1179132" y="236747"/>
                    <a:pt x="1179132" y="226657"/>
                  </a:cubicBezTo>
                  <a:cubicBezTo>
                    <a:pt x="1179132" y="216669"/>
                    <a:pt x="1171067" y="208532"/>
                    <a:pt x="1161098" y="208392"/>
                  </a:cubicBezTo>
                  <a:close/>
                  <a:moveTo>
                    <a:pt x="1115124" y="162731"/>
                  </a:moveTo>
                  <a:cubicBezTo>
                    <a:pt x="1105027" y="162731"/>
                    <a:pt x="1096836" y="170906"/>
                    <a:pt x="1096836" y="180996"/>
                  </a:cubicBezTo>
                  <a:cubicBezTo>
                    <a:pt x="1096836" y="191086"/>
                    <a:pt x="1105027" y="199260"/>
                    <a:pt x="1115124" y="199260"/>
                  </a:cubicBezTo>
                  <a:cubicBezTo>
                    <a:pt x="1125221" y="199260"/>
                    <a:pt x="1133412" y="191086"/>
                    <a:pt x="1133412" y="180996"/>
                  </a:cubicBezTo>
                  <a:cubicBezTo>
                    <a:pt x="1133412" y="171007"/>
                    <a:pt x="1125411" y="162871"/>
                    <a:pt x="1115378" y="162731"/>
                  </a:cubicBezTo>
                  <a:close/>
                  <a:moveTo>
                    <a:pt x="1115124" y="71409"/>
                  </a:moveTo>
                  <a:cubicBezTo>
                    <a:pt x="1105027" y="71409"/>
                    <a:pt x="1096836" y="79584"/>
                    <a:pt x="1096836" y="89673"/>
                  </a:cubicBezTo>
                  <a:cubicBezTo>
                    <a:pt x="1096836" y="99763"/>
                    <a:pt x="1105027" y="107938"/>
                    <a:pt x="1115124" y="107938"/>
                  </a:cubicBezTo>
                  <a:cubicBezTo>
                    <a:pt x="1125221" y="107938"/>
                    <a:pt x="1133412" y="99763"/>
                    <a:pt x="1133412" y="89673"/>
                  </a:cubicBezTo>
                  <a:cubicBezTo>
                    <a:pt x="1133412" y="79685"/>
                    <a:pt x="1125411" y="71548"/>
                    <a:pt x="1115378" y="71409"/>
                  </a:cubicBezTo>
                  <a:close/>
                  <a:moveTo>
                    <a:pt x="1160844" y="117070"/>
                  </a:moveTo>
                  <a:cubicBezTo>
                    <a:pt x="1150748" y="117070"/>
                    <a:pt x="1142556" y="125245"/>
                    <a:pt x="1142556" y="135335"/>
                  </a:cubicBezTo>
                  <a:cubicBezTo>
                    <a:pt x="1142556" y="145424"/>
                    <a:pt x="1150748" y="153599"/>
                    <a:pt x="1160844" y="153599"/>
                  </a:cubicBezTo>
                  <a:cubicBezTo>
                    <a:pt x="1170940" y="153599"/>
                    <a:pt x="1179132" y="145424"/>
                    <a:pt x="1179132" y="135335"/>
                  </a:cubicBezTo>
                  <a:cubicBezTo>
                    <a:pt x="1179132" y="125346"/>
                    <a:pt x="1171067" y="117210"/>
                    <a:pt x="1161098" y="117070"/>
                  </a:cubicBezTo>
                  <a:close/>
                  <a:moveTo>
                    <a:pt x="749364" y="619343"/>
                  </a:moveTo>
                  <a:cubicBezTo>
                    <a:pt x="739267" y="619343"/>
                    <a:pt x="731076" y="627518"/>
                    <a:pt x="731076" y="637607"/>
                  </a:cubicBezTo>
                  <a:cubicBezTo>
                    <a:pt x="731076" y="640747"/>
                    <a:pt x="731965" y="643822"/>
                    <a:pt x="733489" y="646549"/>
                  </a:cubicBezTo>
                  <a:cubicBezTo>
                    <a:pt x="743776" y="647057"/>
                    <a:pt x="754190" y="647310"/>
                    <a:pt x="764794" y="647374"/>
                  </a:cubicBezTo>
                  <a:cubicBezTo>
                    <a:pt x="770192" y="638850"/>
                    <a:pt x="767652" y="627568"/>
                    <a:pt x="759143" y="622171"/>
                  </a:cubicBezTo>
                  <a:cubicBezTo>
                    <a:pt x="756222" y="620326"/>
                    <a:pt x="752793" y="619349"/>
                    <a:pt x="749364" y="619343"/>
                  </a:cubicBezTo>
                  <a:close/>
                  <a:moveTo>
                    <a:pt x="749364" y="436698"/>
                  </a:moveTo>
                  <a:cubicBezTo>
                    <a:pt x="739267" y="436698"/>
                    <a:pt x="731076" y="444873"/>
                    <a:pt x="731076" y="454963"/>
                  </a:cubicBezTo>
                  <a:cubicBezTo>
                    <a:pt x="731076" y="465053"/>
                    <a:pt x="739267" y="473227"/>
                    <a:pt x="749364" y="473227"/>
                  </a:cubicBezTo>
                  <a:cubicBezTo>
                    <a:pt x="759461" y="473227"/>
                    <a:pt x="767652" y="465053"/>
                    <a:pt x="767652" y="454963"/>
                  </a:cubicBezTo>
                  <a:cubicBezTo>
                    <a:pt x="767652" y="444974"/>
                    <a:pt x="759587" y="436838"/>
                    <a:pt x="749618" y="436698"/>
                  </a:cubicBezTo>
                  <a:close/>
                  <a:moveTo>
                    <a:pt x="749364" y="528021"/>
                  </a:moveTo>
                  <a:cubicBezTo>
                    <a:pt x="739204" y="527983"/>
                    <a:pt x="731012" y="536164"/>
                    <a:pt x="730949" y="546285"/>
                  </a:cubicBezTo>
                  <a:cubicBezTo>
                    <a:pt x="730886" y="556407"/>
                    <a:pt x="739077" y="564638"/>
                    <a:pt x="749237" y="564676"/>
                  </a:cubicBezTo>
                  <a:cubicBezTo>
                    <a:pt x="759397" y="564714"/>
                    <a:pt x="767588" y="556533"/>
                    <a:pt x="767652" y="546412"/>
                  </a:cubicBezTo>
                  <a:cubicBezTo>
                    <a:pt x="767652" y="546367"/>
                    <a:pt x="767652" y="546330"/>
                    <a:pt x="767652" y="546285"/>
                  </a:cubicBezTo>
                  <a:cubicBezTo>
                    <a:pt x="767652" y="536297"/>
                    <a:pt x="759587" y="528160"/>
                    <a:pt x="749618" y="528021"/>
                  </a:cubicBezTo>
                  <a:close/>
                  <a:moveTo>
                    <a:pt x="703644" y="25748"/>
                  </a:moveTo>
                  <a:cubicBezTo>
                    <a:pt x="693548" y="25748"/>
                    <a:pt x="685356" y="33922"/>
                    <a:pt x="685356" y="44012"/>
                  </a:cubicBezTo>
                  <a:cubicBezTo>
                    <a:pt x="685356" y="54102"/>
                    <a:pt x="693548" y="62277"/>
                    <a:pt x="703644" y="62277"/>
                  </a:cubicBezTo>
                  <a:cubicBezTo>
                    <a:pt x="713740" y="62277"/>
                    <a:pt x="721932" y="54102"/>
                    <a:pt x="721932" y="44012"/>
                  </a:cubicBezTo>
                  <a:cubicBezTo>
                    <a:pt x="721805" y="34100"/>
                    <a:pt x="713804" y="26078"/>
                    <a:pt x="703898" y="25938"/>
                  </a:cubicBezTo>
                  <a:close/>
                  <a:moveTo>
                    <a:pt x="749364" y="162731"/>
                  </a:moveTo>
                  <a:cubicBezTo>
                    <a:pt x="739267" y="162731"/>
                    <a:pt x="731076" y="170906"/>
                    <a:pt x="731076" y="180996"/>
                  </a:cubicBezTo>
                  <a:cubicBezTo>
                    <a:pt x="731076" y="191086"/>
                    <a:pt x="739267" y="199260"/>
                    <a:pt x="749364" y="199260"/>
                  </a:cubicBezTo>
                  <a:cubicBezTo>
                    <a:pt x="759461" y="199260"/>
                    <a:pt x="767652" y="191086"/>
                    <a:pt x="767652" y="180996"/>
                  </a:cubicBezTo>
                  <a:cubicBezTo>
                    <a:pt x="767652" y="171007"/>
                    <a:pt x="759587" y="162871"/>
                    <a:pt x="749618" y="162731"/>
                  </a:cubicBezTo>
                  <a:close/>
                  <a:moveTo>
                    <a:pt x="749364" y="345376"/>
                  </a:moveTo>
                  <a:cubicBezTo>
                    <a:pt x="739267" y="345376"/>
                    <a:pt x="731076" y="353551"/>
                    <a:pt x="731076" y="363640"/>
                  </a:cubicBezTo>
                  <a:cubicBezTo>
                    <a:pt x="731076" y="373730"/>
                    <a:pt x="739267" y="381905"/>
                    <a:pt x="749364" y="381905"/>
                  </a:cubicBezTo>
                  <a:cubicBezTo>
                    <a:pt x="759461" y="381905"/>
                    <a:pt x="767652" y="373730"/>
                    <a:pt x="767652" y="363640"/>
                  </a:cubicBezTo>
                  <a:cubicBezTo>
                    <a:pt x="767652" y="353652"/>
                    <a:pt x="759587" y="345515"/>
                    <a:pt x="749618" y="345376"/>
                  </a:cubicBezTo>
                  <a:close/>
                  <a:moveTo>
                    <a:pt x="749364" y="71409"/>
                  </a:moveTo>
                  <a:cubicBezTo>
                    <a:pt x="739267" y="71409"/>
                    <a:pt x="731076" y="79584"/>
                    <a:pt x="731076" y="89673"/>
                  </a:cubicBezTo>
                  <a:cubicBezTo>
                    <a:pt x="731076" y="99763"/>
                    <a:pt x="739267" y="107938"/>
                    <a:pt x="749364" y="107938"/>
                  </a:cubicBezTo>
                  <a:cubicBezTo>
                    <a:pt x="759461" y="107938"/>
                    <a:pt x="767652" y="99763"/>
                    <a:pt x="767652" y="89673"/>
                  </a:cubicBezTo>
                  <a:cubicBezTo>
                    <a:pt x="767652" y="79685"/>
                    <a:pt x="759587" y="71548"/>
                    <a:pt x="749618" y="71409"/>
                  </a:cubicBezTo>
                  <a:close/>
                  <a:moveTo>
                    <a:pt x="703644" y="117070"/>
                  </a:moveTo>
                  <a:cubicBezTo>
                    <a:pt x="693548" y="117070"/>
                    <a:pt x="685356" y="125245"/>
                    <a:pt x="685356" y="135335"/>
                  </a:cubicBezTo>
                  <a:cubicBezTo>
                    <a:pt x="685356" y="145424"/>
                    <a:pt x="693548" y="153599"/>
                    <a:pt x="703644" y="153599"/>
                  </a:cubicBezTo>
                  <a:cubicBezTo>
                    <a:pt x="713740" y="153599"/>
                    <a:pt x="721932" y="145424"/>
                    <a:pt x="721932" y="135335"/>
                  </a:cubicBezTo>
                  <a:cubicBezTo>
                    <a:pt x="721932" y="125346"/>
                    <a:pt x="713867" y="117210"/>
                    <a:pt x="703898" y="117070"/>
                  </a:cubicBezTo>
                  <a:close/>
                  <a:moveTo>
                    <a:pt x="749364" y="254054"/>
                  </a:moveTo>
                  <a:cubicBezTo>
                    <a:pt x="739267" y="254054"/>
                    <a:pt x="731076" y="262228"/>
                    <a:pt x="731076" y="272318"/>
                  </a:cubicBezTo>
                  <a:cubicBezTo>
                    <a:pt x="731076" y="282408"/>
                    <a:pt x="739267" y="290583"/>
                    <a:pt x="749364" y="290583"/>
                  </a:cubicBezTo>
                  <a:cubicBezTo>
                    <a:pt x="759461" y="290583"/>
                    <a:pt x="767652" y="282408"/>
                    <a:pt x="767652" y="272318"/>
                  </a:cubicBezTo>
                  <a:cubicBezTo>
                    <a:pt x="767525" y="262406"/>
                    <a:pt x="759524" y="254383"/>
                    <a:pt x="749618" y="254244"/>
                  </a:cubicBezTo>
                  <a:close/>
                  <a:moveTo>
                    <a:pt x="703644" y="482359"/>
                  </a:moveTo>
                  <a:cubicBezTo>
                    <a:pt x="693548" y="482359"/>
                    <a:pt x="685356" y="490534"/>
                    <a:pt x="685356" y="500624"/>
                  </a:cubicBezTo>
                  <a:cubicBezTo>
                    <a:pt x="685356" y="510714"/>
                    <a:pt x="693548" y="518888"/>
                    <a:pt x="703644" y="518888"/>
                  </a:cubicBezTo>
                  <a:cubicBezTo>
                    <a:pt x="713740" y="518888"/>
                    <a:pt x="721932" y="510714"/>
                    <a:pt x="721932" y="500624"/>
                  </a:cubicBezTo>
                  <a:cubicBezTo>
                    <a:pt x="721805" y="490712"/>
                    <a:pt x="713804" y="482689"/>
                    <a:pt x="703898" y="482550"/>
                  </a:cubicBezTo>
                  <a:close/>
                  <a:moveTo>
                    <a:pt x="657924" y="71409"/>
                  </a:moveTo>
                  <a:cubicBezTo>
                    <a:pt x="647827" y="71409"/>
                    <a:pt x="639636" y="79584"/>
                    <a:pt x="639636" y="89673"/>
                  </a:cubicBezTo>
                  <a:cubicBezTo>
                    <a:pt x="639636" y="99763"/>
                    <a:pt x="647827" y="107938"/>
                    <a:pt x="657924" y="107938"/>
                  </a:cubicBezTo>
                  <a:cubicBezTo>
                    <a:pt x="668020" y="107938"/>
                    <a:pt x="676212" y="99763"/>
                    <a:pt x="676212" y="89673"/>
                  </a:cubicBezTo>
                  <a:cubicBezTo>
                    <a:pt x="676212" y="79685"/>
                    <a:pt x="668211" y="71548"/>
                    <a:pt x="658178" y="71409"/>
                  </a:cubicBezTo>
                  <a:close/>
                  <a:moveTo>
                    <a:pt x="886524" y="117070"/>
                  </a:moveTo>
                  <a:cubicBezTo>
                    <a:pt x="876427" y="117070"/>
                    <a:pt x="868236" y="125245"/>
                    <a:pt x="868236" y="135335"/>
                  </a:cubicBezTo>
                  <a:cubicBezTo>
                    <a:pt x="868236" y="145424"/>
                    <a:pt x="876427" y="153599"/>
                    <a:pt x="886524" y="153599"/>
                  </a:cubicBezTo>
                  <a:cubicBezTo>
                    <a:pt x="896620" y="153599"/>
                    <a:pt x="904812" y="145424"/>
                    <a:pt x="904812" y="135335"/>
                  </a:cubicBezTo>
                  <a:cubicBezTo>
                    <a:pt x="904812" y="125346"/>
                    <a:pt x="896811" y="117210"/>
                    <a:pt x="886778" y="117070"/>
                  </a:cubicBezTo>
                  <a:close/>
                  <a:moveTo>
                    <a:pt x="657924" y="162731"/>
                  </a:moveTo>
                  <a:cubicBezTo>
                    <a:pt x="647827" y="162731"/>
                    <a:pt x="639636" y="170906"/>
                    <a:pt x="639636" y="180996"/>
                  </a:cubicBezTo>
                  <a:cubicBezTo>
                    <a:pt x="639636" y="191086"/>
                    <a:pt x="647827" y="199260"/>
                    <a:pt x="657924" y="199260"/>
                  </a:cubicBezTo>
                  <a:cubicBezTo>
                    <a:pt x="668020" y="199260"/>
                    <a:pt x="676212" y="191086"/>
                    <a:pt x="676212" y="180996"/>
                  </a:cubicBezTo>
                  <a:cubicBezTo>
                    <a:pt x="676212" y="171007"/>
                    <a:pt x="668211" y="162871"/>
                    <a:pt x="658178" y="162731"/>
                  </a:cubicBezTo>
                  <a:close/>
                  <a:moveTo>
                    <a:pt x="657924" y="345376"/>
                  </a:moveTo>
                  <a:cubicBezTo>
                    <a:pt x="647827" y="345376"/>
                    <a:pt x="639636" y="353551"/>
                    <a:pt x="639636" y="363640"/>
                  </a:cubicBezTo>
                  <a:cubicBezTo>
                    <a:pt x="639636" y="373730"/>
                    <a:pt x="647827" y="381905"/>
                    <a:pt x="657924" y="381905"/>
                  </a:cubicBezTo>
                  <a:cubicBezTo>
                    <a:pt x="668020" y="381905"/>
                    <a:pt x="676212" y="373730"/>
                    <a:pt x="676212" y="363640"/>
                  </a:cubicBezTo>
                  <a:cubicBezTo>
                    <a:pt x="676212" y="353652"/>
                    <a:pt x="668211" y="345515"/>
                    <a:pt x="658178" y="345376"/>
                  </a:cubicBezTo>
                  <a:close/>
                  <a:moveTo>
                    <a:pt x="703644" y="391037"/>
                  </a:moveTo>
                  <a:cubicBezTo>
                    <a:pt x="693548" y="391037"/>
                    <a:pt x="685356" y="399212"/>
                    <a:pt x="685356" y="409302"/>
                  </a:cubicBezTo>
                  <a:cubicBezTo>
                    <a:pt x="685356" y="419391"/>
                    <a:pt x="693548" y="427566"/>
                    <a:pt x="703644" y="427566"/>
                  </a:cubicBezTo>
                  <a:cubicBezTo>
                    <a:pt x="713740" y="427566"/>
                    <a:pt x="721932" y="419391"/>
                    <a:pt x="721932" y="409302"/>
                  </a:cubicBezTo>
                  <a:cubicBezTo>
                    <a:pt x="721932" y="399313"/>
                    <a:pt x="713867" y="391177"/>
                    <a:pt x="703898" y="391037"/>
                  </a:cubicBezTo>
                  <a:close/>
                  <a:moveTo>
                    <a:pt x="703644" y="573682"/>
                  </a:moveTo>
                  <a:cubicBezTo>
                    <a:pt x="693548" y="573682"/>
                    <a:pt x="685356" y="581856"/>
                    <a:pt x="685356" y="591946"/>
                  </a:cubicBezTo>
                  <a:cubicBezTo>
                    <a:pt x="685356" y="602036"/>
                    <a:pt x="693548" y="610211"/>
                    <a:pt x="703644" y="610211"/>
                  </a:cubicBezTo>
                  <a:cubicBezTo>
                    <a:pt x="713740" y="610211"/>
                    <a:pt x="721932" y="602036"/>
                    <a:pt x="721932" y="591946"/>
                  </a:cubicBezTo>
                  <a:cubicBezTo>
                    <a:pt x="721932" y="581958"/>
                    <a:pt x="713867" y="573821"/>
                    <a:pt x="703898" y="573682"/>
                  </a:cubicBezTo>
                  <a:close/>
                  <a:moveTo>
                    <a:pt x="703644" y="208392"/>
                  </a:moveTo>
                  <a:cubicBezTo>
                    <a:pt x="693548" y="208392"/>
                    <a:pt x="685356" y="216567"/>
                    <a:pt x="685356" y="226657"/>
                  </a:cubicBezTo>
                  <a:cubicBezTo>
                    <a:pt x="685356" y="236747"/>
                    <a:pt x="693548" y="244921"/>
                    <a:pt x="703644" y="244921"/>
                  </a:cubicBezTo>
                  <a:cubicBezTo>
                    <a:pt x="713740" y="244921"/>
                    <a:pt x="721932" y="236747"/>
                    <a:pt x="721932" y="226657"/>
                  </a:cubicBezTo>
                  <a:cubicBezTo>
                    <a:pt x="721932" y="216669"/>
                    <a:pt x="713867" y="208532"/>
                    <a:pt x="703898" y="208392"/>
                  </a:cubicBezTo>
                  <a:close/>
                  <a:moveTo>
                    <a:pt x="703644" y="299715"/>
                  </a:moveTo>
                  <a:cubicBezTo>
                    <a:pt x="693548" y="299715"/>
                    <a:pt x="685356" y="307890"/>
                    <a:pt x="685356" y="317979"/>
                  </a:cubicBezTo>
                  <a:cubicBezTo>
                    <a:pt x="685356" y="328069"/>
                    <a:pt x="693548" y="336244"/>
                    <a:pt x="703644" y="336244"/>
                  </a:cubicBezTo>
                  <a:cubicBezTo>
                    <a:pt x="713740" y="336244"/>
                    <a:pt x="721932" y="328069"/>
                    <a:pt x="721932" y="317979"/>
                  </a:cubicBezTo>
                  <a:cubicBezTo>
                    <a:pt x="721932" y="307991"/>
                    <a:pt x="713867" y="299854"/>
                    <a:pt x="703898" y="299715"/>
                  </a:cubicBezTo>
                  <a:close/>
                  <a:moveTo>
                    <a:pt x="795084" y="573682"/>
                  </a:moveTo>
                  <a:cubicBezTo>
                    <a:pt x="784987" y="573682"/>
                    <a:pt x="776796" y="581856"/>
                    <a:pt x="776796" y="591946"/>
                  </a:cubicBezTo>
                  <a:cubicBezTo>
                    <a:pt x="776796" y="602036"/>
                    <a:pt x="784987" y="610211"/>
                    <a:pt x="795084" y="610211"/>
                  </a:cubicBezTo>
                  <a:cubicBezTo>
                    <a:pt x="805180" y="610211"/>
                    <a:pt x="813372" y="602036"/>
                    <a:pt x="813372" y="591946"/>
                  </a:cubicBezTo>
                  <a:cubicBezTo>
                    <a:pt x="813372" y="581958"/>
                    <a:pt x="805371" y="573821"/>
                    <a:pt x="795338" y="573682"/>
                  </a:cubicBezTo>
                  <a:close/>
                  <a:moveTo>
                    <a:pt x="657924" y="254054"/>
                  </a:moveTo>
                  <a:cubicBezTo>
                    <a:pt x="647827" y="254054"/>
                    <a:pt x="639636" y="262228"/>
                    <a:pt x="639636" y="272318"/>
                  </a:cubicBezTo>
                  <a:cubicBezTo>
                    <a:pt x="639636" y="282408"/>
                    <a:pt x="647827" y="290583"/>
                    <a:pt x="657924" y="290583"/>
                  </a:cubicBezTo>
                  <a:cubicBezTo>
                    <a:pt x="668020" y="290583"/>
                    <a:pt x="676212" y="282408"/>
                    <a:pt x="676212" y="272318"/>
                  </a:cubicBezTo>
                  <a:cubicBezTo>
                    <a:pt x="676085" y="262406"/>
                    <a:pt x="668084" y="254383"/>
                    <a:pt x="658178" y="254244"/>
                  </a:cubicBezTo>
                  <a:close/>
                  <a:moveTo>
                    <a:pt x="840804" y="162731"/>
                  </a:moveTo>
                  <a:cubicBezTo>
                    <a:pt x="830707" y="162731"/>
                    <a:pt x="822516" y="170906"/>
                    <a:pt x="822516" y="180996"/>
                  </a:cubicBezTo>
                  <a:cubicBezTo>
                    <a:pt x="822516" y="191086"/>
                    <a:pt x="830707" y="199260"/>
                    <a:pt x="840804" y="199260"/>
                  </a:cubicBezTo>
                  <a:cubicBezTo>
                    <a:pt x="850900" y="199260"/>
                    <a:pt x="859092" y="191086"/>
                    <a:pt x="859092" y="180996"/>
                  </a:cubicBezTo>
                  <a:cubicBezTo>
                    <a:pt x="859092" y="171007"/>
                    <a:pt x="851027" y="162871"/>
                    <a:pt x="841058" y="162731"/>
                  </a:cubicBezTo>
                  <a:close/>
                  <a:moveTo>
                    <a:pt x="840804" y="71409"/>
                  </a:moveTo>
                  <a:cubicBezTo>
                    <a:pt x="830707" y="71409"/>
                    <a:pt x="822516" y="79584"/>
                    <a:pt x="822516" y="89673"/>
                  </a:cubicBezTo>
                  <a:cubicBezTo>
                    <a:pt x="822516" y="99763"/>
                    <a:pt x="830707" y="107938"/>
                    <a:pt x="840804" y="107938"/>
                  </a:cubicBezTo>
                  <a:cubicBezTo>
                    <a:pt x="850900" y="107938"/>
                    <a:pt x="859092" y="99763"/>
                    <a:pt x="859092" y="89673"/>
                  </a:cubicBezTo>
                  <a:cubicBezTo>
                    <a:pt x="859092" y="79685"/>
                    <a:pt x="851027" y="71548"/>
                    <a:pt x="841058" y="71409"/>
                  </a:cubicBezTo>
                  <a:close/>
                  <a:moveTo>
                    <a:pt x="840804" y="345376"/>
                  </a:moveTo>
                  <a:cubicBezTo>
                    <a:pt x="830707" y="345376"/>
                    <a:pt x="822516" y="353551"/>
                    <a:pt x="822516" y="363640"/>
                  </a:cubicBezTo>
                  <a:cubicBezTo>
                    <a:pt x="822516" y="373730"/>
                    <a:pt x="830707" y="381905"/>
                    <a:pt x="840804" y="381905"/>
                  </a:cubicBezTo>
                  <a:cubicBezTo>
                    <a:pt x="850900" y="381905"/>
                    <a:pt x="859092" y="373730"/>
                    <a:pt x="859092" y="363640"/>
                  </a:cubicBezTo>
                  <a:cubicBezTo>
                    <a:pt x="859092" y="353652"/>
                    <a:pt x="851027" y="345515"/>
                    <a:pt x="841058" y="345376"/>
                  </a:cubicBezTo>
                  <a:close/>
                  <a:moveTo>
                    <a:pt x="886524" y="573682"/>
                  </a:moveTo>
                  <a:cubicBezTo>
                    <a:pt x="876427" y="573682"/>
                    <a:pt x="868236" y="581856"/>
                    <a:pt x="868236" y="591946"/>
                  </a:cubicBezTo>
                  <a:cubicBezTo>
                    <a:pt x="868236" y="602036"/>
                    <a:pt x="876427" y="610211"/>
                    <a:pt x="886524" y="610211"/>
                  </a:cubicBezTo>
                  <a:cubicBezTo>
                    <a:pt x="896620" y="610211"/>
                    <a:pt x="904812" y="602036"/>
                    <a:pt x="904812" y="591946"/>
                  </a:cubicBezTo>
                  <a:cubicBezTo>
                    <a:pt x="904812" y="581958"/>
                    <a:pt x="896811" y="573821"/>
                    <a:pt x="886778" y="573682"/>
                  </a:cubicBezTo>
                  <a:close/>
                  <a:moveTo>
                    <a:pt x="840804" y="254054"/>
                  </a:moveTo>
                  <a:cubicBezTo>
                    <a:pt x="830707" y="254054"/>
                    <a:pt x="822516" y="262228"/>
                    <a:pt x="822516" y="272318"/>
                  </a:cubicBezTo>
                  <a:cubicBezTo>
                    <a:pt x="822516" y="282408"/>
                    <a:pt x="830707" y="290583"/>
                    <a:pt x="840804" y="290583"/>
                  </a:cubicBezTo>
                  <a:cubicBezTo>
                    <a:pt x="850900" y="290583"/>
                    <a:pt x="859092" y="282408"/>
                    <a:pt x="859092" y="272318"/>
                  </a:cubicBezTo>
                  <a:cubicBezTo>
                    <a:pt x="858965" y="262406"/>
                    <a:pt x="850964" y="254383"/>
                    <a:pt x="841058" y="254244"/>
                  </a:cubicBezTo>
                  <a:close/>
                  <a:moveTo>
                    <a:pt x="886524" y="208392"/>
                  </a:moveTo>
                  <a:cubicBezTo>
                    <a:pt x="876427" y="208392"/>
                    <a:pt x="868236" y="216567"/>
                    <a:pt x="868236" y="226657"/>
                  </a:cubicBezTo>
                  <a:cubicBezTo>
                    <a:pt x="868236" y="236747"/>
                    <a:pt x="876427" y="244921"/>
                    <a:pt x="886524" y="244921"/>
                  </a:cubicBezTo>
                  <a:cubicBezTo>
                    <a:pt x="896620" y="244921"/>
                    <a:pt x="904812" y="236747"/>
                    <a:pt x="904812" y="226657"/>
                  </a:cubicBezTo>
                  <a:cubicBezTo>
                    <a:pt x="904812" y="216669"/>
                    <a:pt x="896811" y="208532"/>
                    <a:pt x="886778" y="208392"/>
                  </a:cubicBezTo>
                  <a:close/>
                  <a:moveTo>
                    <a:pt x="886524" y="299715"/>
                  </a:moveTo>
                  <a:cubicBezTo>
                    <a:pt x="876427" y="299715"/>
                    <a:pt x="868236" y="307890"/>
                    <a:pt x="868236" y="317979"/>
                  </a:cubicBezTo>
                  <a:cubicBezTo>
                    <a:pt x="868236" y="328069"/>
                    <a:pt x="876427" y="336244"/>
                    <a:pt x="886524" y="336244"/>
                  </a:cubicBezTo>
                  <a:cubicBezTo>
                    <a:pt x="896620" y="336244"/>
                    <a:pt x="904812" y="328069"/>
                    <a:pt x="904812" y="317979"/>
                  </a:cubicBezTo>
                  <a:cubicBezTo>
                    <a:pt x="904812" y="307991"/>
                    <a:pt x="896811" y="299854"/>
                    <a:pt x="886778" y="299715"/>
                  </a:cubicBezTo>
                  <a:close/>
                  <a:moveTo>
                    <a:pt x="886524" y="391037"/>
                  </a:moveTo>
                  <a:cubicBezTo>
                    <a:pt x="876427" y="391037"/>
                    <a:pt x="868236" y="399212"/>
                    <a:pt x="868236" y="409302"/>
                  </a:cubicBezTo>
                  <a:cubicBezTo>
                    <a:pt x="868236" y="419391"/>
                    <a:pt x="876427" y="427566"/>
                    <a:pt x="886524" y="427566"/>
                  </a:cubicBezTo>
                  <a:cubicBezTo>
                    <a:pt x="896620" y="427566"/>
                    <a:pt x="904812" y="419391"/>
                    <a:pt x="904812" y="409302"/>
                  </a:cubicBezTo>
                  <a:cubicBezTo>
                    <a:pt x="904812" y="399313"/>
                    <a:pt x="896811" y="391177"/>
                    <a:pt x="886778" y="391037"/>
                  </a:cubicBezTo>
                  <a:close/>
                  <a:moveTo>
                    <a:pt x="886524" y="482359"/>
                  </a:moveTo>
                  <a:cubicBezTo>
                    <a:pt x="876427" y="482359"/>
                    <a:pt x="868236" y="490534"/>
                    <a:pt x="868236" y="500624"/>
                  </a:cubicBezTo>
                  <a:cubicBezTo>
                    <a:pt x="868236" y="510714"/>
                    <a:pt x="876427" y="518888"/>
                    <a:pt x="886524" y="518888"/>
                  </a:cubicBezTo>
                  <a:cubicBezTo>
                    <a:pt x="896620" y="518888"/>
                    <a:pt x="904812" y="510714"/>
                    <a:pt x="904812" y="500624"/>
                  </a:cubicBezTo>
                  <a:cubicBezTo>
                    <a:pt x="904685" y="490712"/>
                    <a:pt x="896684" y="482689"/>
                    <a:pt x="886778" y="482550"/>
                  </a:cubicBezTo>
                  <a:close/>
                  <a:moveTo>
                    <a:pt x="795084" y="391037"/>
                  </a:moveTo>
                  <a:cubicBezTo>
                    <a:pt x="784987" y="391037"/>
                    <a:pt x="776796" y="399212"/>
                    <a:pt x="776796" y="409302"/>
                  </a:cubicBezTo>
                  <a:cubicBezTo>
                    <a:pt x="776796" y="419391"/>
                    <a:pt x="784987" y="427566"/>
                    <a:pt x="795084" y="427566"/>
                  </a:cubicBezTo>
                  <a:cubicBezTo>
                    <a:pt x="805180" y="427566"/>
                    <a:pt x="813372" y="419391"/>
                    <a:pt x="813372" y="409302"/>
                  </a:cubicBezTo>
                  <a:cubicBezTo>
                    <a:pt x="813372" y="399313"/>
                    <a:pt x="805371" y="391177"/>
                    <a:pt x="795338" y="391037"/>
                  </a:cubicBezTo>
                  <a:close/>
                  <a:moveTo>
                    <a:pt x="795084" y="299715"/>
                  </a:moveTo>
                  <a:cubicBezTo>
                    <a:pt x="784987" y="299715"/>
                    <a:pt x="776796" y="307890"/>
                    <a:pt x="776796" y="317979"/>
                  </a:cubicBezTo>
                  <a:cubicBezTo>
                    <a:pt x="776796" y="328069"/>
                    <a:pt x="784987" y="336244"/>
                    <a:pt x="795084" y="336244"/>
                  </a:cubicBezTo>
                  <a:cubicBezTo>
                    <a:pt x="805180" y="336244"/>
                    <a:pt x="813372" y="328069"/>
                    <a:pt x="813372" y="317979"/>
                  </a:cubicBezTo>
                  <a:cubicBezTo>
                    <a:pt x="813372" y="307991"/>
                    <a:pt x="805371" y="299854"/>
                    <a:pt x="795338" y="299715"/>
                  </a:cubicBezTo>
                  <a:close/>
                  <a:moveTo>
                    <a:pt x="840804" y="436698"/>
                  </a:moveTo>
                  <a:cubicBezTo>
                    <a:pt x="830707" y="436698"/>
                    <a:pt x="822516" y="444873"/>
                    <a:pt x="822516" y="454963"/>
                  </a:cubicBezTo>
                  <a:cubicBezTo>
                    <a:pt x="822516" y="465053"/>
                    <a:pt x="830707" y="473227"/>
                    <a:pt x="840804" y="473227"/>
                  </a:cubicBezTo>
                  <a:cubicBezTo>
                    <a:pt x="850900" y="473227"/>
                    <a:pt x="859092" y="465053"/>
                    <a:pt x="859092" y="454963"/>
                  </a:cubicBezTo>
                  <a:cubicBezTo>
                    <a:pt x="859092" y="444974"/>
                    <a:pt x="851027" y="436838"/>
                    <a:pt x="841058" y="436698"/>
                  </a:cubicBezTo>
                  <a:close/>
                  <a:moveTo>
                    <a:pt x="795084" y="208392"/>
                  </a:moveTo>
                  <a:cubicBezTo>
                    <a:pt x="784987" y="208392"/>
                    <a:pt x="776796" y="216567"/>
                    <a:pt x="776796" y="226657"/>
                  </a:cubicBezTo>
                  <a:cubicBezTo>
                    <a:pt x="776796" y="236747"/>
                    <a:pt x="784987" y="244921"/>
                    <a:pt x="795084" y="244921"/>
                  </a:cubicBezTo>
                  <a:cubicBezTo>
                    <a:pt x="805180" y="244921"/>
                    <a:pt x="813372" y="236747"/>
                    <a:pt x="813372" y="226657"/>
                  </a:cubicBezTo>
                  <a:cubicBezTo>
                    <a:pt x="813372" y="216669"/>
                    <a:pt x="805371" y="208532"/>
                    <a:pt x="795338" y="208392"/>
                  </a:cubicBezTo>
                  <a:close/>
                  <a:moveTo>
                    <a:pt x="795084" y="482359"/>
                  </a:moveTo>
                  <a:cubicBezTo>
                    <a:pt x="784987" y="482359"/>
                    <a:pt x="776796" y="490534"/>
                    <a:pt x="776796" y="500624"/>
                  </a:cubicBezTo>
                  <a:cubicBezTo>
                    <a:pt x="776796" y="510714"/>
                    <a:pt x="784987" y="518888"/>
                    <a:pt x="795084" y="518888"/>
                  </a:cubicBezTo>
                  <a:cubicBezTo>
                    <a:pt x="805180" y="518888"/>
                    <a:pt x="813372" y="510714"/>
                    <a:pt x="813372" y="500624"/>
                  </a:cubicBezTo>
                  <a:cubicBezTo>
                    <a:pt x="813245" y="490712"/>
                    <a:pt x="805244" y="482689"/>
                    <a:pt x="795338" y="482550"/>
                  </a:cubicBezTo>
                  <a:close/>
                  <a:moveTo>
                    <a:pt x="795084" y="117070"/>
                  </a:moveTo>
                  <a:cubicBezTo>
                    <a:pt x="784987" y="117070"/>
                    <a:pt x="776796" y="125245"/>
                    <a:pt x="776796" y="135335"/>
                  </a:cubicBezTo>
                  <a:cubicBezTo>
                    <a:pt x="776796" y="145424"/>
                    <a:pt x="784987" y="153599"/>
                    <a:pt x="795084" y="153599"/>
                  </a:cubicBezTo>
                  <a:cubicBezTo>
                    <a:pt x="805180" y="153599"/>
                    <a:pt x="813372" y="145424"/>
                    <a:pt x="813372" y="135335"/>
                  </a:cubicBezTo>
                  <a:cubicBezTo>
                    <a:pt x="813372" y="125346"/>
                    <a:pt x="805371" y="117210"/>
                    <a:pt x="795338" y="117070"/>
                  </a:cubicBezTo>
                  <a:close/>
                  <a:moveTo>
                    <a:pt x="840804" y="528021"/>
                  </a:moveTo>
                  <a:cubicBezTo>
                    <a:pt x="830644" y="527983"/>
                    <a:pt x="822452" y="536164"/>
                    <a:pt x="822389" y="546285"/>
                  </a:cubicBezTo>
                  <a:cubicBezTo>
                    <a:pt x="822325" y="556407"/>
                    <a:pt x="830517" y="564638"/>
                    <a:pt x="840677" y="564676"/>
                  </a:cubicBezTo>
                  <a:cubicBezTo>
                    <a:pt x="850837" y="564714"/>
                    <a:pt x="859028" y="556533"/>
                    <a:pt x="859092" y="546412"/>
                  </a:cubicBezTo>
                  <a:cubicBezTo>
                    <a:pt x="859092" y="546367"/>
                    <a:pt x="859092" y="546330"/>
                    <a:pt x="859092" y="546285"/>
                  </a:cubicBezTo>
                  <a:cubicBezTo>
                    <a:pt x="859092" y="536297"/>
                    <a:pt x="851027" y="528160"/>
                    <a:pt x="841058" y="528021"/>
                  </a:cubicBezTo>
                  <a:close/>
                  <a:moveTo>
                    <a:pt x="840804" y="619343"/>
                  </a:moveTo>
                  <a:cubicBezTo>
                    <a:pt x="830707" y="619343"/>
                    <a:pt x="822516" y="627518"/>
                    <a:pt x="822516" y="637607"/>
                  </a:cubicBezTo>
                  <a:cubicBezTo>
                    <a:pt x="822516" y="639148"/>
                    <a:pt x="822770" y="640683"/>
                    <a:pt x="823151" y="642174"/>
                  </a:cubicBezTo>
                  <a:cubicBezTo>
                    <a:pt x="835089" y="639814"/>
                    <a:pt x="846837" y="636701"/>
                    <a:pt x="858393" y="632851"/>
                  </a:cubicBezTo>
                  <a:cubicBezTo>
                    <a:pt x="856298" y="624994"/>
                    <a:pt x="849186" y="619489"/>
                    <a:pt x="841058" y="619343"/>
                  </a:cubicBezTo>
                  <a:close/>
                  <a:moveTo>
                    <a:pt x="795084" y="25748"/>
                  </a:moveTo>
                  <a:cubicBezTo>
                    <a:pt x="784987" y="25748"/>
                    <a:pt x="776796" y="33922"/>
                    <a:pt x="776796" y="44012"/>
                  </a:cubicBezTo>
                  <a:cubicBezTo>
                    <a:pt x="776796" y="54102"/>
                    <a:pt x="784987" y="62277"/>
                    <a:pt x="795084" y="62277"/>
                  </a:cubicBezTo>
                  <a:cubicBezTo>
                    <a:pt x="805180" y="62277"/>
                    <a:pt x="813372" y="54102"/>
                    <a:pt x="813372" y="44012"/>
                  </a:cubicBezTo>
                  <a:cubicBezTo>
                    <a:pt x="813245" y="34100"/>
                    <a:pt x="805244" y="26078"/>
                    <a:pt x="795338" y="25938"/>
                  </a:cubicBezTo>
                  <a:close/>
                </a:path>
              </a:pathLst>
            </a:custGeom>
            <a:solidFill>
              <a:srgbClr val="F0028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9" name="Google Shape;589;p10"/>
            <p:cNvSpPr/>
            <p:nvPr/>
          </p:nvSpPr>
          <p:spPr>
            <a:xfrm>
              <a:off x="6788222" y="1606642"/>
              <a:ext cx="679513" cy="456825"/>
            </a:xfrm>
            <a:custGeom>
              <a:avLst/>
              <a:gdLst/>
              <a:ahLst/>
              <a:cxnLst/>
              <a:rect l="l" t="t" r="r" b="b"/>
              <a:pathLst>
                <a:path w="1812035" h="1218201" extrusionOk="0">
                  <a:moveTo>
                    <a:pt x="877760" y="1218202"/>
                  </a:moveTo>
                  <a:cubicBezTo>
                    <a:pt x="1373442" y="1218202"/>
                    <a:pt x="1576959" y="444118"/>
                    <a:pt x="1812036" y="0"/>
                  </a:cubicBezTo>
                  <a:lnTo>
                    <a:pt x="0" y="0"/>
                  </a:lnTo>
                  <a:cubicBezTo>
                    <a:pt x="243967" y="601269"/>
                    <a:pt x="522922" y="1218202"/>
                    <a:pt x="877760" y="1218202"/>
                  </a:cubicBezTo>
                  <a:close/>
                </a:path>
              </a:pathLst>
            </a:custGeom>
            <a:gradFill>
              <a:gsLst>
                <a:gs pos="0">
                  <a:srgbClr val="BEF176"/>
                </a:gs>
                <a:gs pos="100000">
                  <a:srgbClr val="17A89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0" name="Google Shape;590;p10"/>
            <p:cNvSpPr/>
            <p:nvPr/>
          </p:nvSpPr>
          <p:spPr>
            <a:xfrm>
              <a:off x="6308923" y="1183542"/>
              <a:ext cx="479298" cy="423103"/>
            </a:xfrm>
            <a:custGeom>
              <a:avLst/>
              <a:gdLst/>
              <a:ahLst/>
              <a:cxnLst/>
              <a:rect l="l" t="t" r="r" b="b"/>
              <a:pathLst>
                <a:path w="1278128" h="1128274" extrusionOk="0">
                  <a:moveTo>
                    <a:pt x="641922" y="0"/>
                  </a:moveTo>
                  <a:cubicBezTo>
                    <a:pt x="371729" y="0"/>
                    <a:pt x="243142" y="659994"/>
                    <a:pt x="0" y="1128275"/>
                  </a:cubicBezTo>
                  <a:lnTo>
                    <a:pt x="1278128" y="1128275"/>
                  </a:lnTo>
                  <a:cubicBezTo>
                    <a:pt x="1046290" y="557066"/>
                    <a:pt x="845947" y="0"/>
                    <a:pt x="641922" y="0"/>
                  </a:cubicBezTo>
                  <a:close/>
                </a:path>
              </a:pathLst>
            </a:custGeom>
            <a:solidFill>
              <a:srgbClr val="FF3D4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1" name="Google Shape;591;p10"/>
            <p:cNvSpPr/>
            <p:nvPr/>
          </p:nvSpPr>
          <p:spPr>
            <a:xfrm>
              <a:off x="7467735" y="1492704"/>
              <a:ext cx="265033" cy="113939"/>
            </a:xfrm>
            <a:custGeom>
              <a:avLst/>
              <a:gdLst/>
              <a:ahLst/>
              <a:cxnLst/>
              <a:rect l="l" t="t" r="r" b="b"/>
              <a:pathLst>
                <a:path w="706755" h="303837" extrusionOk="0">
                  <a:moveTo>
                    <a:pt x="320167" y="0"/>
                  </a:moveTo>
                  <a:cubicBezTo>
                    <a:pt x="194310" y="0"/>
                    <a:pt x="94615" y="125251"/>
                    <a:pt x="0" y="303837"/>
                  </a:cubicBezTo>
                  <a:lnTo>
                    <a:pt x="706755" y="303837"/>
                  </a:lnTo>
                  <a:cubicBezTo>
                    <a:pt x="594932" y="135335"/>
                    <a:pt x="483933" y="0"/>
                    <a:pt x="320167" y="0"/>
                  </a:cubicBezTo>
                  <a:close/>
                </a:path>
              </a:pathLst>
            </a:custGeom>
            <a:solidFill>
              <a:srgbClr val="A54FA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592;p10"/>
            <p:cNvSpPr/>
            <p:nvPr/>
          </p:nvSpPr>
          <p:spPr>
            <a:xfrm>
              <a:off x="8954159" y="1606642"/>
              <a:ext cx="189405" cy="242741"/>
            </a:xfrm>
            <a:custGeom>
              <a:avLst/>
              <a:gdLst/>
              <a:ahLst/>
              <a:cxnLst/>
              <a:rect l="l" t="t" r="r" b="b"/>
              <a:pathLst>
                <a:path w="505079" h="647310" extrusionOk="0">
                  <a:moveTo>
                    <a:pt x="0" y="0"/>
                  </a:moveTo>
                  <a:cubicBezTo>
                    <a:pt x="127000" y="368460"/>
                    <a:pt x="278765" y="644013"/>
                    <a:pt x="505079" y="647310"/>
                  </a:cubicBezTo>
                  <a:lnTo>
                    <a:pt x="505079" y="0"/>
                  </a:lnTo>
                  <a:close/>
                </a:path>
              </a:pathLst>
            </a:custGeom>
            <a:gradFill>
              <a:gsLst>
                <a:gs pos="0">
                  <a:srgbClr val="FF826C"/>
                </a:gs>
                <a:gs pos="100000">
                  <a:srgbClr val="FF3E45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3" name="Google Shape;593;p10"/>
            <p:cNvSpPr/>
            <p:nvPr/>
          </p:nvSpPr>
          <p:spPr>
            <a:xfrm>
              <a:off x="5519015" y="1249917"/>
              <a:ext cx="397002" cy="356728"/>
            </a:xfrm>
            <a:custGeom>
              <a:avLst/>
              <a:gdLst/>
              <a:ahLst/>
              <a:cxnLst/>
              <a:rect l="l" t="t" r="r" b="b"/>
              <a:pathLst>
                <a:path w="1058671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058672" y="951274"/>
                  </a:lnTo>
                  <a:cubicBezTo>
                    <a:pt x="920623" y="672805"/>
                    <a:pt x="806005" y="314808"/>
                    <a:pt x="664654" y="17313"/>
                  </a:cubicBezTo>
                  <a:cubicBezTo>
                    <a:pt x="639312" y="6075"/>
                    <a:pt x="611924" y="184"/>
                    <a:pt x="584200" y="0"/>
                  </a:cubicBezTo>
                  <a:close/>
                </a:path>
              </a:pathLst>
            </a:custGeom>
            <a:solidFill>
              <a:srgbClr val="FF800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4" name="Google Shape;594;p10"/>
            <p:cNvSpPr/>
            <p:nvPr/>
          </p:nvSpPr>
          <p:spPr>
            <a:xfrm>
              <a:off x="7215942" y="1606642"/>
              <a:ext cx="470225" cy="214036"/>
            </a:xfrm>
            <a:custGeom>
              <a:avLst/>
              <a:gdLst/>
              <a:ahLst/>
              <a:cxnLst/>
              <a:rect l="l" t="t" r="r" b="b"/>
              <a:pathLst>
                <a:path w="1253934" h="570764" extrusionOk="0">
                  <a:moveTo>
                    <a:pt x="569913" y="570765"/>
                  </a:moveTo>
                  <a:cubicBezTo>
                    <a:pt x="852488" y="570765"/>
                    <a:pt x="1068959" y="318106"/>
                    <a:pt x="1253934" y="0"/>
                  </a:cubicBezTo>
                  <a:lnTo>
                    <a:pt x="0" y="0"/>
                  </a:lnTo>
                  <a:cubicBezTo>
                    <a:pt x="142240" y="325336"/>
                    <a:pt x="312674" y="570765"/>
                    <a:pt x="569913" y="570765"/>
                  </a:cubicBezTo>
                  <a:close/>
                </a:path>
              </a:pathLst>
            </a:custGeom>
            <a:solidFill>
              <a:srgbClr val="7DFF29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5" name="Google Shape;595;p10"/>
            <p:cNvSpPr/>
            <p:nvPr/>
          </p:nvSpPr>
          <p:spPr>
            <a:xfrm>
              <a:off x="8828810" y="1202353"/>
              <a:ext cx="314754" cy="404291"/>
            </a:xfrm>
            <a:custGeom>
              <a:avLst/>
              <a:gdLst/>
              <a:ahLst/>
              <a:cxnLst/>
              <a:rect l="l" t="t" r="r" b="b"/>
              <a:pathLst>
                <a:path w="839343" h="1078110" extrusionOk="0">
                  <a:moveTo>
                    <a:pt x="0" y="1078111"/>
                  </a:moveTo>
                  <a:lnTo>
                    <a:pt x="839343" y="1078111"/>
                  </a:lnTo>
                  <a:lnTo>
                    <a:pt x="839343" y="0"/>
                  </a:lnTo>
                  <a:cubicBezTo>
                    <a:pt x="537274" y="5898"/>
                    <a:pt x="328867" y="647881"/>
                    <a:pt x="0" y="1078111"/>
                  </a:cubicBezTo>
                  <a:close/>
                </a:path>
              </a:pathLst>
            </a:custGeom>
            <a:solidFill>
              <a:srgbClr val="FF964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6" name="Google Shape;596;p10"/>
            <p:cNvSpPr/>
            <p:nvPr/>
          </p:nvSpPr>
          <p:spPr>
            <a:xfrm>
              <a:off x="6509901" y="1012171"/>
              <a:ext cx="699230" cy="594522"/>
            </a:xfrm>
            <a:custGeom>
              <a:avLst/>
              <a:gdLst/>
              <a:ahLst/>
              <a:cxnLst/>
              <a:rect l="l" t="t" r="r" b="b"/>
              <a:pathLst>
                <a:path w="1864614" h="1585393" extrusionOk="0">
                  <a:moveTo>
                    <a:pt x="215900" y="962880"/>
                  </a:moveTo>
                  <a:lnTo>
                    <a:pt x="839153" y="1585267"/>
                  </a:lnTo>
                  <a:lnTo>
                    <a:pt x="866648" y="1585267"/>
                  </a:lnTo>
                  <a:lnTo>
                    <a:pt x="223329" y="942523"/>
                  </a:lnTo>
                  <a:close/>
                  <a:moveTo>
                    <a:pt x="194754" y="1023761"/>
                  </a:moveTo>
                  <a:lnTo>
                    <a:pt x="757047" y="1585267"/>
                  </a:lnTo>
                  <a:lnTo>
                    <a:pt x="784542" y="1585267"/>
                  </a:lnTo>
                  <a:lnTo>
                    <a:pt x="201866" y="1003341"/>
                  </a:lnTo>
                  <a:cubicBezTo>
                    <a:pt x="199771" y="1010190"/>
                    <a:pt x="197358" y="1016976"/>
                    <a:pt x="195009" y="1023761"/>
                  </a:cubicBezTo>
                  <a:close/>
                  <a:moveTo>
                    <a:pt x="173990" y="1084833"/>
                  </a:moveTo>
                  <a:lnTo>
                    <a:pt x="675132" y="1585267"/>
                  </a:lnTo>
                  <a:lnTo>
                    <a:pt x="702691" y="1585267"/>
                  </a:lnTo>
                  <a:lnTo>
                    <a:pt x="181039" y="1064349"/>
                  </a:lnTo>
                  <a:close/>
                  <a:moveTo>
                    <a:pt x="259143" y="841751"/>
                  </a:moveTo>
                  <a:lnTo>
                    <a:pt x="1003681" y="1585267"/>
                  </a:lnTo>
                  <a:lnTo>
                    <a:pt x="1031177" y="1585267"/>
                  </a:lnTo>
                  <a:lnTo>
                    <a:pt x="266700" y="821584"/>
                  </a:lnTo>
                  <a:close/>
                  <a:moveTo>
                    <a:pt x="237490" y="902188"/>
                  </a:moveTo>
                  <a:lnTo>
                    <a:pt x="921512" y="1585267"/>
                  </a:lnTo>
                  <a:lnTo>
                    <a:pt x="949071" y="1585267"/>
                  </a:lnTo>
                  <a:lnTo>
                    <a:pt x="244729" y="881895"/>
                  </a:lnTo>
                  <a:close/>
                  <a:moveTo>
                    <a:pt x="303657" y="722207"/>
                  </a:moveTo>
                  <a:lnTo>
                    <a:pt x="1167892" y="1585267"/>
                  </a:lnTo>
                  <a:lnTo>
                    <a:pt x="1195451" y="1585267"/>
                  </a:lnTo>
                  <a:lnTo>
                    <a:pt x="311150" y="702358"/>
                  </a:lnTo>
                  <a:cubicBezTo>
                    <a:pt x="308801" y="708953"/>
                    <a:pt x="306260" y="715549"/>
                    <a:pt x="303657" y="722207"/>
                  </a:cubicBezTo>
                  <a:close/>
                  <a:moveTo>
                    <a:pt x="281178" y="781757"/>
                  </a:moveTo>
                  <a:lnTo>
                    <a:pt x="1085850" y="1585267"/>
                  </a:lnTo>
                  <a:lnTo>
                    <a:pt x="1113346" y="1585267"/>
                  </a:lnTo>
                  <a:lnTo>
                    <a:pt x="288671" y="761717"/>
                  </a:lnTo>
                  <a:cubicBezTo>
                    <a:pt x="286131" y="768376"/>
                    <a:pt x="283654" y="775035"/>
                    <a:pt x="281178" y="781757"/>
                  </a:cubicBezTo>
                  <a:close/>
                  <a:moveTo>
                    <a:pt x="45657" y="1448727"/>
                  </a:moveTo>
                  <a:lnTo>
                    <a:pt x="182372" y="1585267"/>
                  </a:lnTo>
                  <a:lnTo>
                    <a:pt x="209867" y="1585267"/>
                  </a:lnTo>
                  <a:lnTo>
                    <a:pt x="53086" y="1428687"/>
                  </a:lnTo>
                  <a:close/>
                  <a:moveTo>
                    <a:pt x="23051" y="1508150"/>
                  </a:moveTo>
                  <a:lnTo>
                    <a:pt x="100266" y="1585267"/>
                  </a:lnTo>
                  <a:lnTo>
                    <a:pt x="127762" y="1585267"/>
                  </a:lnTo>
                  <a:lnTo>
                    <a:pt x="30671" y="1488300"/>
                  </a:lnTo>
                  <a:close/>
                  <a:moveTo>
                    <a:pt x="67501" y="1388797"/>
                  </a:moveTo>
                  <a:lnTo>
                    <a:pt x="264351" y="1585394"/>
                  </a:lnTo>
                  <a:lnTo>
                    <a:pt x="292100" y="1585394"/>
                  </a:lnTo>
                  <a:lnTo>
                    <a:pt x="75121" y="1368757"/>
                  </a:lnTo>
                  <a:close/>
                  <a:moveTo>
                    <a:pt x="326517" y="663228"/>
                  </a:moveTo>
                  <a:lnTo>
                    <a:pt x="1249807" y="1585267"/>
                  </a:lnTo>
                  <a:lnTo>
                    <a:pt x="1277303" y="1585267"/>
                  </a:lnTo>
                  <a:lnTo>
                    <a:pt x="334709" y="643632"/>
                  </a:lnTo>
                  <a:cubicBezTo>
                    <a:pt x="332041" y="650164"/>
                    <a:pt x="329374" y="656696"/>
                    <a:pt x="326771" y="663228"/>
                  </a:cubicBezTo>
                  <a:close/>
                  <a:moveTo>
                    <a:pt x="153035" y="1145905"/>
                  </a:moveTo>
                  <a:lnTo>
                    <a:pt x="593027" y="1585267"/>
                  </a:lnTo>
                  <a:lnTo>
                    <a:pt x="620522" y="1585267"/>
                  </a:lnTo>
                  <a:lnTo>
                    <a:pt x="160084" y="1125421"/>
                  </a:lnTo>
                  <a:close/>
                  <a:moveTo>
                    <a:pt x="0" y="1566812"/>
                  </a:moveTo>
                  <a:lnTo>
                    <a:pt x="18288" y="1585077"/>
                  </a:lnTo>
                  <a:lnTo>
                    <a:pt x="45847" y="1585077"/>
                  </a:lnTo>
                  <a:lnTo>
                    <a:pt x="7747" y="1547026"/>
                  </a:lnTo>
                  <a:cubicBezTo>
                    <a:pt x="5080" y="1554128"/>
                    <a:pt x="2413" y="1560470"/>
                    <a:pt x="0" y="1566812"/>
                  </a:cubicBezTo>
                  <a:close/>
                  <a:moveTo>
                    <a:pt x="132207" y="1206723"/>
                  </a:moveTo>
                  <a:lnTo>
                    <a:pt x="511111" y="1585077"/>
                  </a:lnTo>
                  <a:lnTo>
                    <a:pt x="538607" y="1585077"/>
                  </a:lnTo>
                  <a:lnTo>
                    <a:pt x="139065" y="1186302"/>
                  </a:lnTo>
                  <a:close/>
                  <a:moveTo>
                    <a:pt x="110998" y="1267605"/>
                  </a:moveTo>
                  <a:lnTo>
                    <a:pt x="428942" y="1585077"/>
                  </a:lnTo>
                  <a:lnTo>
                    <a:pt x="456438" y="1585077"/>
                  </a:lnTo>
                  <a:lnTo>
                    <a:pt x="118110" y="1247184"/>
                  </a:lnTo>
                  <a:cubicBezTo>
                    <a:pt x="115570" y="1254223"/>
                    <a:pt x="113221" y="1261009"/>
                    <a:pt x="110808" y="1267795"/>
                  </a:cubicBezTo>
                  <a:close/>
                  <a:moveTo>
                    <a:pt x="89662" y="1328233"/>
                  </a:moveTo>
                  <a:lnTo>
                    <a:pt x="346837" y="1585077"/>
                  </a:lnTo>
                  <a:lnTo>
                    <a:pt x="374333" y="1585077"/>
                  </a:lnTo>
                  <a:lnTo>
                    <a:pt x="96838" y="1307939"/>
                  </a:lnTo>
                  <a:cubicBezTo>
                    <a:pt x="94234" y="1314915"/>
                    <a:pt x="91884" y="1321701"/>
                    <a:pt x="89472" y="1328423"/>
                  </a:cubicBezTo>
                  <a:close/>
                  <a:moveTo>
                    <a:pt x="1792922" y="1361400"/>
                  </a:moveTo>
                  <a:lnTo>
                    <a:pt x="599122" y="169137"/>
                  </a:lnTo>
                  <a:cubicBezTo>
                    <a:pt x="594868" y="173956"/>
                    <a:pt x="590614" y="178966"/>
                    <a:pt x="586422" y="183976"/>
                  </a:cubicBezTo>
                  <a:lnTo>
                    <a:pt x="1809750" y="1405920"/>
                  </a:lnTo>
                  <a:cubicBezTo>
                    <a:pt x="1804035" y="1391251"/>
                    <a:pt x="1798383" y="1376475"/>
                    <a:pt x="1792732" y="1361591"/>
                  </a:cubicBezTo>
                  <a:close/>
                  <a:moveTo>
                    <a:pt x="1608772" y="849171"/>
                  </a:moveTo>
                  <a:lnTo>
                    <a:pt x="785876" y="27967"/>
                  </a:lnTo>
                  <a:cubicBezTo>
                    <a:pt x="779526" y="30631"/>
                    <a:pt x="773176" y="33421"/>
                    <a:pt x="766826" y="36402"/>
                  </a:cubicBezTo>
                  <a:lnTo>
                    <a:pt x="1624076" y="892549"/>
                  </a:lnTo>
                  <a:close/>
                  <a:moveTo>
                    <a:pt x="1745488" y="1231837"/>
                  </a:moveTo>
                  <a:lnTo>
                    <a:pt x="638873" y="127217"/>
                  </a:lnTo>
                  <a:cubicBezTo>
                    <a:pt x="634238" y="131720"/>
                    <a:pt x="629603" y="136222"/>
                    <a:pt x="625030" y="140915"/>
                  </a:cubicBezTo>
                  <a:lnTo>
                    <a:pt x="1760728" y="1275088"/>
                  </a:lnTo>
                  <a:close/>
                  <a:moveTo>
                    <a:pt x="1700149" y="1104493"/>
                  </a:moveTo>
                  <a:lnTo>
                    <a:pt x="682689" y="89166"/>
                  </a:lnTo>
                  <a:cubicBezTo>
                    <a:pt x="677609" y="93161"/>
                    <a:pt x="672528" y="97347"/>
                    <a:pt x="667512" y="101533"/>
                  </a:cubicBezTo>
                  <a:lnTo>
                    <a:pt x="1714818" y="1147490"/>
                  </a:lnTo>
                  <a:close/>
                  <a:moveTo>
                    <a:pt x="1558734" y="717197"/>
                  </a:moveTo>
                  <a:lnTo>
                    <a:pt x="848423" y="8435"/>
                  </a:lnTo>
                  <a:cubicBezTo>
                    <a:pt x="841058" y="10020"/>
                    <a:pt x="833691" y="11859"/>
                    <a:pt x="826453" y="13952"/>
                  </a:cubicBezTo>
                  <a:lnTo>
                    <a:pt x="1575753" y="762288"/>
                  </a:lnTo>
                  <a:cubicBezTo>
                    <a:pt x="1569974" y="747239"/>
                    <a:pt x="1564132" y="732272"/>
                    <a:pt x="1558354" y="717388"/>
                  </a:cubicBezTo>
                  <a:close/>
                  <a:moveTo>
                    <a:pt x="1655128" y="977593"/>
                  </a:moveTo>
                  <a:lnTo>
                    <a:pt x="731266" y="55491"/>
                  </a:lnTo>
                  <a:cubicBezTo>
                    <a:pt x="725615" y="58852"/>
                    <a:pt x="719963" y="62404"/>
                    <a:pt x="714375" y="66082"/>
                  </a:cubicBezTo>
                  <a:lnTo>
                    <a:pt x="1670050" y="1020337"/>
                  </a:lnTo>
                  <a:cubicBezTo>
                    <a:pt x="1664843" y="1006131"/>
                    <a:pt x="1659827" y="991925"/>
                    <a:pt x="1654746" y="977783"/>
                  </a:cubicBezTo>
                  <a:close/>
                  <a:moveTo>
                    <a:pt x="1289876" y="202621"/>
                  </a:moveTo>
                  <a:lnTo>
                    <a:pt x="1173035" y="85995"/>
                  </a:lnTo>
                  <a:cubicBezTo>
                    <a:pt x="1150029" y="68341"/>
                    <a:pt x="1125385" y="52924"/>
                    <a:pt x="1099439" y="39954"/>
                  </a:cubicBezTo>
                  <a:lnTo>
                    <a:pt x="1356423" y="296544"/>
                  </a:lnTo>
                  <a:cubicBezTo>
                    <a:pt x="1335786" y="264142"/>
                    <a:pt x="1313434" y="232854"/>
                    <a:pt x="1289495" y="202812"/>
                  </a:cubicBezTo>
                  <a:close/>
                  <a:moveTo>
                    <a:pt x="1501457" y="577994"/>
                  </a:moveTo>
                  <a:lnTo>
                    <a:pt x="922147" y="0"/>
                  </a:lnTo>
                  <a:cubicBezTo>
                    <a:pt x="913321" y="0"/>
                    <a:pt x="904558" y="634"/>
                    <a:pt x="895922" y="1332"/>
                  </a:cubicBezTo>
                  <a:lnTo>
                    <a:pt x="1521396" y="625938"/>
                  </a:lnTo>
                  <a:cubicBezTo>
                    <a:pt x="1514666" y="609894"/>
                    <a:pt x="1507934" y="593912"/>
                    <a:pt x="1501077" y="578185"/>
                  </a:cubicBezTo>
                  <a:close/>
                  <a:moveTo>
                    <a:pt x="1428496" y="423127"/>
                  </a:moveTo>
                  <a:lnTo>
                    <a:pt x="1013841" y="9576"/>
                  </a:lnTo>
                  <a:cubicBezTo>
                    <a:pt x="1002792" y="7039"/>
                    <a:pt x="991597" y="4926"/>
                    <a:pt x="980250" y="3234"/>
                  </a:cubicBezTo>
                  <a:lnTo>
                    <a:pt x="1455293" y="477667"/>
                  </a:lnTo>
                  <a:cubicBezTo>
                    <a:pt x="1446340" y="459275"/>
                    <a:pt x="1437322" y="441157"/>
                    <a:pt x="1428115" y="423317"/>
                  </a:cubicBezTo>
                  <a:close/>
                  <a:moveTo>
                    <a:pt x="456057" y="381651"/>
                  </a:moveTo>
                  <a:lnTo>
                    <a:pt x="1661033" y="1585077"/>
                  </a:lnTo>
                  <a:lnTo>
                    <a:pt x="1688592" y="1585077"/>
                  </a:lnTo>
                  <a:lnTo>
                    <a:pt x="465455" y="364084"/>
                  </a:lnTo>
                  <a:cubicBezTo>
                    <a:pt x="462153" y="369982"/>
                    <a:pt x="458915" y="375880"/>
                    <a:pt x="455676" y="381842"/>
                  </a:cubicBezTo>
                  <a:close/>
                  <a:moveTo>
                    <a:pt x="427990" y="435620"/>
                  </a:moveTo>
                  <a:lnTo>
                    <a:pt x="1578928" y="1585077"/>
                  </a:lnTo>
                  <a:lnTo>
                    <a:pt x="1606423" y="1585077"/>
                  </a:lnTo>
                  <a:lnTo>
                    <a:pt x="436880" y="417609"/>
                  </a:lnTo>
                  <a:cubicBezTo>
                    <a:pt x="433769" y="423634"/>
                    <a:pt x="430657" y="429659"/>
                    <a:pt x="427609" y="435810"/>
                  </a:cubicBezTo>
                  <a:close/>
                  <a:moveTo>
                    <a:pt x="1845564" y="1495847"/>
                  </a:moveTo>
                  <a:lnTo>
                    <a:pt x="561911" y="214354"/>
                  </a:lnTo>
                  <a:cubicBezTo>
                    <a:pt x="557975" y="219554"/>
                    <a:pt x="554101" y="224881"/>
                    <a:pt x="550164" y="230145"/>
                  </a:cubicBezTo>
                  <a:lnTo>
                    <a:pt x="1864614" y="1542904"/>
                  </a:lnTo>
                  <a:cubicBezTo>
                    <a:pt x="1858137" y="1527429"/>
                    <a:pt x="1851660" y="1511828"/>
                    <a:pt x="1845183" y="1496037"/>
                  </a:cubicBezTo>
                  <a:close/>
                  <a:moveTo>
                    <a:pt x="375222" y="547553"/>
                  </a:moveTo>
                  <a:lnTo>
                    <a:pt x="1414272" y="1585267"/>
                  </a:lnTo>
                  <a:lnTo>
                    <a:pt x="1441831" y="1585267"/>
                  </a:lnTo>
                  <a:lnTo>
                    <a:pt x="383730" y="528528"/>
                  </a:lnTo>
                  <a:cubicBezTo>
                    <a:pt x="381000" y="534870"/>
                    <a:pt x="378016" y="541148"/>
                    <a:pt x="375222" y="547553"/>
                  </a:cubicBezTo>
                  <a:close/>
                  <a:moveTo>
                    <a:pt x="400622" y="491111"/>
                  </a:moveTo>
                  <a:lnTo>
                    <a:pt x="1496251" y="1585267"/>
                  </a:lnTo>
                  <a:lnTo>
                    <a:pt x="1524000" y="1585267"/>
                  </a:lnTo>
                  <a:lnTo>
                    <a:pt x="409702" y="472466"/>
                  </a:lnTo>
                  <a:close/>
                  <a:moveTo>
                    <a:pt x="516509" y="278723"/>
                  </a:moveTo>
                  <a:lnTo>
                    <a:pt x="1824609" y="1585140"/>
                  </a:lnTo>
                  <a:lnTo>
                    <a:pt x="1852105" y="1585140"/>
                  </a:lnTo>
                  <a:lnTo>
                    <a:pt x="527685" y="262235"/>
                  </a:lnTo>
                  <a:cubicBezTo>
                    <a:pt x="524002" y="267689"/>
                    <a:pt x="520319" y="273079"/>
                    <a:pt x="516699" y="278723"/>
                  </a:cubicBezTo>
                  <a:close/>
                  <a:moveTo>
                    <a:pt x="484759" y="329458"/>
                  </a:moveTo>
                  <a:lnTo>
                    <a:pt x="1742059" y="1585140"/>
                  </a:lnTo>
                  <a:lnTo>
                    <a:pt x="1769555" y="1585140"/>
                  </a:lnTo>
                  <a:lnTo>
                    <a:pt x="495617" y="312208"/>
                  </a:lnTo>
                  <a:cubicBezTo>
                    <a:pt x="492125" y="317916"/>
                    <a:pt x="488950" y="323814"/>
                    <a:pt x="485267" y="329395"/>
                  </a:cubicBezTo>
                  <a:close/>
                  <a:moveTo>
                    <a:pt x="350076" y="605010"/>
                  </a:moveTo>
                  <a:lnTo>
                    <a:pt x="1331659" y="1585330"/>
                  </a:lnTo>
                  <a:lnTo>
                    <a:pt x="1359154" y="1585330"/>
                  </a:lnTo>
                  <a:lnTo>
                    <a:pt x="358775" y="585668"/>
                  </a:lnTo>
                  <a:close/>
                </a:path>
              </a:pathLst>
            </a:custGeom>
            <a:solidFill>
              <a:srgbClr val="AF9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7" name="Google Shape;597;p10"/>
            <p:cNvSpPr/>
            <p:nvPr/>
          </p:nvSpPr>
          <p:spPr>
            <a:xfrm>
              <a:off x="7686167" y="1131008"/>
              <a:ext cx="683038" cy="475637"/>
            </a:xfrm>
            <a:custGeom>
              <a:avLst/>
              <a:gdLst/>
              <a:ahLst/>
              <a:cxnLst/>
              <a:rect l="l" t="t" r="r" b="b"/>
              <a:pathLst>
                <a:path w="1821434" h="1268365" extrusionOk="0">
                  <a:moveTo>
                    <a:pt x="840804" y="0"/>
                  </a:moveTo>
                  <a:cubicBezTo>
                    <a:pt x="537718" y="0"/>
                    <a:pt x="314134" y="728422"/>
                    <a:pt x="0" y="1268366"/>
                  </a:cubicBezTo>
                  <a:lnTo>
                    <a:pt x="1821435" y="1268366"/>
                  </a:lnTo>
                  <a:cubicBezTo>
                    <a:pt x="1438784" y="781440"/>
                    <a:pt x="1172337" y="0"/>
                    <a:pt x="840804" y="0"/>
                  </a:cubicBezTo>
                  <a:close/>
                </a:path>
              </a:pathLst>
            </a:custGeom>
            <a:gradFill>
              <a:gsLst>
                <a:gs pos="0">
                  <a:srgbClr val="3BE5CC"/>
                </a:gs>
                <a:gs pos="100000">
                  <a:srgbClr val="02719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8" name="Google Shape;598;p10"/>
            <p:cNvSpPr/>
            <p:nvPr/>
          </p:nvSpPr>
          <p:spPr>
            <a:xfrm>
              <a:off x="8243403" y="898161"/>
              <a:ext cx="710732" cy="708485"/>
            </a:xfrm>
            <a:custGeom>
              <a:avLst/>
              <a:gdLst/>
              <a:ahLst/>
              <a:cxnLst/>
              <a:rect l="l" t="t" r="r" b="b"/>
              <a:pathLst>
                <a:path w="1895284" h="1889294" extrusionOk="0">
                  <a:moveTo>
                    <a:pt x="878205" y="1889294"/>
                  </a:moveTo>
                  <a:lnTo>
                    <a:pt x="931735" y="1889294"/>
                  </a:lnTo>
                  <a:lnTo>
                    <a:pt x="931735" y="14333"/>
                  </a:lnTo>
                  <a:cubicBezTo>
                    <a:pt x="913194" y="20420"/>
                    <a:pt x="895286" y="28190"/>
                    <a:pt x="878205" y="37544"/>
                  </a:cubicBezTo>
                  <a:close/>
                  <a:moveTo>
                    <a:pt x="607695" y="1889294"/>
                  </a:moveTo>
                  <a:lnTo>
                    <a:pt x="661226" y="1889294"/>
                  </a:lnTo>
                  <a:lnTo>
                    <a:pt x="661226" y="256971"/>
                  </a:lnTo>
                  <a:cubicBezTo>
                    <a:pt x="643065" y="284241"/>
                    <a:pt x="625221" y="313223"/>
                    <a:pt x="607695" y="343917"/>
                  </a:cubicBezTo>
                  <a:close/>
                  <a:moveTo>
                    <a:pt x="427419" y="1889294"/>
                  </a:moveTo>
                  <a:lnTo>
                    <a:pt x="480885" y="1889294"/>
                  </a:lnTo>
                  <a:lnTo>
                    <a:pt x="480885" y="601903"/>
                  </a:lnTo>
                  <a:cubicBezTo>
                    <a:pt x="462852" y="643505"/>
                    <a:pt x="445009" y="686357"/>
                    <a:pt x="427419" y="730452"/>
                  </a:cubicBezTo>
                  <a:close/>
                  <a:moveTo>
                    <a:pt x="697865" y="1889294"/>
                  </a:moveTo>
                  <a:lnTo>
                    <a:pt x="751396" y="1889294"/>
                  </a:lnTo>
                  <a:lnTo>
                    <a:pt x="751396" y="140281"/>
                  </a:lnTo>
                  <a:cubicBezTo>
                    <a:pt x="733171" y="160068"/>
                    <a:pt x="715328" y="181651"/>
                    <a:pt x="697865" y="205031"/>
                  </a:cubicBezTo>
                  <a:close/>
                  <a:moveTo>
                    <a:pt x="517525" y="1889294"/>
                  </a:moveTo>
                  <a:lnTo>
                    <a:pt x="571056" y="1889294"/>
                  </a:lnTo>
                  <a:lnTo>
                    <a:pt x="571056" y="411141"/>
                  </a:lnTo>
                  <a:cubicBezTo>
                    <a:pt x="552895" y="445894"/>
                    <a:pt x="535115" y="482296"/>
                    <a:pt x="517525" y="520030"/>
                  </a:cubicBezTo>
                  <a:close/>
                  <a:moveTo>
                    <a:pt x="66675" y="1889294"/>
                  </a:moveTo>
                  <a:lnTo>
                    <a:pt x="120206" y="1889294"/>
                  </a:lnTo>
                  <a:lnTo>
                    <a:pt x="120206" y="1579813"/>
                  </a:lnTo>
                  <a:cubicBezTo>
                    <a:pt x="102489" y="1628309"/>
                    <a:pt x="84646" y="1676037"/>
                    <a:pt x="66675" y="1723011"/>
                  </a:cubicBezTo>
                  <a:close/>
                  <a:moveTo>
                    <a:pt x="30035" y="1889294"/>
                  </a:moveTo>
                  <a:lnTo>
                    <a:pt x="30035" y="1816363"/>
                  </a:lnTo>
                  <a:cubicBezTo>
                    <a:pt x="20066" y="1841014"/>
                    <a:pt x="10096" y="1865322"/>
                    <a:pt x="0" y="1889294"/>
                  </a:cubicBezTo>
                  <a:close/>
                  <a:moveTo>
                    <a:pt x="247015" y="1889294"/>
                  </a:moveTo>
                  <a:lnTo>
                    <a:pt x="300482" y="1889294"/>
                  </a:lnTo>
                  <a:lnTo>
                    <a:pt x="300482" y="1069676"/>
                  </a:lnTo>
                  <a:cubicBezTo>
                    <a:pt x="282639" y="1119986"/>
                    <a:pt x="264858" y="1170721"/>
                    <a:pt x="247015" y="1221880"/>
                  </a:cubicBezTo>
                  <a:close/>
                  <a:moveTo>
                    <a:pt x="337185" y="1889294"/>
                  </a:moveTo>
                  <a:lnTo>
                    <a:pt x="390652" y="1889294"/>
                  </a:lnTo>
                  <a:lnTo>
                    <a:pt x="390652" y="823867"/>
                  </a:lnTo>
                  <a:cubicBezTo>
                    <a:pt x="372682" y="870923"/>
                    <a:pt x="354902" y="918823"/>
                    <a:pt x="337185" y="967573"/>
                  </a:cubicBezTo>
                  <a:close/>
                  <a:moveTo>
                    <a:pt x="156845" y="1889294"/>
                  </a:moveTo>
                  <a:lnTo>
                    <a:pt x="210376" y="1889294"/>
                  </a:lnTo>
                  <a:lnTo>
                    <a:pt x="210376" y="1326393"/>
                  </a:lnTo>
                  <a:cubicBezTo>
                    <a:pt x="192532" y="1377128"/>
                    <a:pt x="174689" y="1427691"/>
                    <a:pt x="156845" y="1478090"/>
                  </a:cubicBezTo>
                  <a:close/>
                  <a:moveTo>
                    <a:pt x="787971" y="1889294"/>
                  </a:moveTo>
                  <a:lnTo>
                    <a:pt x="841502" y="1889294"/>
                  </a:lnTo>
                  <a:lnTo>
                    <a:pt x="841502" y="60184"/>
                  </a:lnTo>
                  <a:cubicBezTo>
                    <a:pt x="822643" y="73317"/>
                    <a:pt x="804799" y="87748"/>
                    <a:pt x="787971" y="103372"/>
                  </a:cubicBezTo>
                  <a:close/>
                  <a:moveTo>
                    <a:pt x="1501902" y="1889294"/>
                  </a:moveTo>
                  <a:lnTo>
                    <a:pt x="1555369" y="1889294"/>
                  </a:lnTo>
                  <a:lnTo>
                    <a:pt x="1555369" y="725442"/>
                  </a:lnTo>
                  <a:cubicBezTo>
                    <a:pt x="1538033" y="671917"/>
                    <a:pt x="1520254" y="620041"/>
                    <a:pt x="1501902" y="570194"/>
                  </a:cubicBezTo>
                  <a:close/>
                  <a:moveTo>
                    <a:pt x="1592008" y="1889294"/>
                  </a:moveTo>
                  <a:lnTo>
                    <a:pt x="1645539" y="1889294"/>
                  </a:lnTo>
                  <a:lnTo>
                    <a:pt x="1645539" y="1026298"/>
                  </a:lnTo>
                  <a:cubicBezTo>
                    <a:pt x="1628013" y="964021"/>
                    <a:pt x="1610234" y="902569"/>
                    <a:pt x="1592008" y="842385"/>
                  </a:cubicBezTo>
                  <a:close/>
                  <a:moveTo>
                    <a:pt x="1682179" y="1889294"/>
                  </a:moveTo>
                  <a:lnTo>
                    <a:pt x="1735709" y="1889294"/>
                  </a:lnTo>
                  <a:lnTo>
                    <a:pt x="1735709" y="1353980"/>
                  </a:lnTo>
                  <a:cubicBezTo>
                    <a:pt x="1717866" y="1288786"/>
                    <a:pt x="1700085" y="1223339"/>
                    <a:pt x="1682179" y="1158272"/>
                  </a:cubicBezTo>
                  <a:close/>
                  <a:moveTo>
                    <a:pt x="1862519" y="1790425"/>
                  </a:moveTo>
                  <a:lnTo>
                    <a:pt x="1862519" y="1889294"/>
                  </a:lnTo>
                  <a:lnTo>
                    <a:pt x="1895284" y="1889294"/>
                  </a:lnTo>
                  <a:cubicBezTo>
                    <a:pt x="1884235" y="1856995"/>
                    <a:pt x="1873314" y="1824037"/>
                    <a:pt x="1862582" y="1790425"/>
                  </a:cubicBezTo>
                  <a:close/>
                  <a:moveTo>
                    <a:pt x="1772348" y="1889294"/>
                  </a:moveTo>
                  <a:lnTo>
                    <a:pt x="1825879" y="1889294"/>
                  </a:lnTo>
                  <a:lnTo>
                    <a:pt x="1825879" y="1671833"/>
                  </a:lnTo>
                  <a:cubicBezTo>
                    <a:pt x="1807718" y="1611205"/>
                    <a:pt x="1789938" y="1549245"/>
                    <a:pt x="1772348" y="1486525"/>
                  </a:cubicBezTo>
                  <a:close/>
                  <a:moveTo>
                    <a:pt x="968375" y="4883"/>
                  </a:moveTo>
                  <a:lnTo>
                    <a:pt x="968375" y="1889294"/>
                  </a:lnTo>
                  <a:lnTo>
                    <a:pt x="1021842" y="1889294"/>
                  </a:lnTo>
                  <a:lnTo>
                    <a:pt x="1021842" y="0"/>
                  </a:lnTo>
                  <a:lnTo>
                    <a:pt x="1020191" y="0"/>
                  </a:lnTo>
                  <a:cubicBezTo>
                    <a:pt x="1002792" y="-8"/>
                    <a:pt x="985457" y="1627"/>
                    <a:pt x="968375" y="4883"/>
                  </a:cubicBezTo>
                  <a:close/>
                  <a:moveTo>
                    <a:pt x="1050925" y="1889294"/>
                  </a:moveTo>
                  <a:lnTo>
                    <a:pt x="1104456" y="1889294"/>
                  </a:lnTo>
                  <a:lnTo>
                    <a:pt x="1104456" y="13318"/>
                  </a:lnTo>
                  <a:cubicBezTo>
                    <a:pt x="1087057" y="7658"/>
                    <a:pt x="1069086" y="3770"/>
                    <a:pt x="1050925" y="1712"/>
                  </a:cubicBezTo>
                  <a:close/>
                  <a:moveTo>
                    <a:pt x="1141096" y="1889294"/>
                  </a:moveTo>
                  <a:lnTo>
                    <a:pt x="1194626" y="1889294"/>
                  </a:lnTo>
                  <a:lnTo>
                    <a:pt x="1194626" y="60564"/>
                  </a:lnTo>
                  <a:cubicBezTo>
                    <a:pt x="1177862" y="48103"/>
                    <a:pt x="1159891" y="37232"/>
                    <a:pt x="1141096" y="28094"/>
                  </a:cubicBezTo>
                  <a:close/>
                  <a:moveTo>
                    <a:pt x="1321435" y="1889294"/>
                  </a:moveTo>
                  <a:lnTo>
                    <a:pt x="1374902" y="1889294"/>
                  </a:lnTo>
                  <a:lnTo>
                    <a:pt x="1374902" y="284304"/>
                  </a:lnTo>
                  <a:cubicBezTo>
                    <a:pt x="1357694" y="253187"/>
                    <a:pt x="1339850" y="224205"/>
                    <a:pt x="1321435" y="197358"/>
                  </a:cubicBezTo>
                  <a:close/>
                  <a:moveTo>
                    <a:pt x="1231265" y="90942"/>
                  </a:moveTo>
                  <a:lnTo>
                    <a:pt x="1231265" y="1889294"/>
                  </a:lnTo>
                  <a:lnTo>
                    <a:pt x="1284732" y="1889294"/>
                  </a:lnTo>
                  <a:lnTo>
                    <a:pt x="1284732" y="148335"/>
                  </a:lnTo>
                  <a:cubicBezTo>
                    <a:pt x="1268349" y="127978"/>
                    <a:pt x="1250569" y="108800"/>
                    <a:pt x="1231456" y="90942"/>
                  </a:cubicBezTo>
                  <a:close/>
                  <a:moveTo>
                    <a:pt x="1411605" y="1889294"/>
                  </a:moveTo>
                  <a:lnTo>
                    <a:pt x="1465072" y="1889294"/>
                  </a:lnTo>
                  <a:lnTo>
                    <a:pt x="1465072" y="475637"/>
                  </a:lnTo>
                  <a:cubicBezTo>
                    <a:pt x="1447800" y="433401"/>
                    <a:pt x="1430021" y="393193"/>
                    <a:pt x="1411605" y="355142"/>
                  </a:cubicBezTo>
                  <a:close/>
                </a:path>
              </a:pathLst>
            </a:custGeom>
            <a:gradFill>
              <a:gsLst>
                <a:gs pos="0">
                  <a:srgbClr val="C182FF">
                    <a:alpha val="53333"/>
                    <a:alpha val="49800"/>
                  </a:srgbClr>
                </a:gs>
                <a:gs pos="100000">
                  <a:srgbClr val="002FFF">
                    <a:alpha val="58431"/>
                    <a:alpha val="4980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9" name="Google Shape;599;p10"/>
            <p:cNvSpPr/>
            <p:nvPr/>
          </p:nvSpPr>
          <p:spPr>
            <a:xfrm>
              <a:off x="7686239" y="1569757"/>
              <a:ext cx="46601" cy="36885"/>
            </a:xfrm>
            <a:custGeom>
              <a:avLst/>
              <a:gdLst/>
              <a:ahLst/>
              <a:cxnLst/>
              <a:rect l="l" t="t" r="r" b="b"/>
              <a:pathLst>
                <a:path w="124269" h="98361" extrusionOk="0">
                  <a:moveTo>
                    <a:pt x="0" y="98362"/>
                  </a:moveTo>
                  <a:lnTo>
                    <a:pt x="124269" y="98362"/>
                  </a:lnTo>
                  <a:cubicBezTo>
                    <a:pt x="101409" y="63926"/>
                    <a:pt x="78549" y="30821"/>
                    <a:pt x="55245" y="0"/>
                  </a:cubicBezTo>
                  <a:cubicBezTo>
                    <a:pt x="37020" y="33358"/>
                    <a:pt x="18606" y="66145"/>
                    <a:pt x="0" y="98362"/>
                  </a:cubicBezTo>
                  <a:close/>
                </a:path>
              </a:pathLst>
            </a:custGeom>
            <a:solidFill>
              <a:srgbClr val="FF85C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0" name="Google Shape;600;p10"/>
            <p:cNvSpPr/>
            <p:nvPr/>
          </p:nvSpPr>
          <p:spPr>
            <a:xfrm>
              <a:off x="8369228" y="1606642"/>
              <a:ext cx="459581" cy="142691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FFC22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1" name="Google Shape;601;p10"/>
            <p:cNvSpPr/>
            <p:nvPr/>
          </p:nvSpPr>
          <p:spPr>
            <a:xfrm>
              <a:off x="6000837" y="1606143"/>
              <a:ext cx="506206" cy="237366"/>
            </a:xfrm>
            <a:custGeom>
              <a:avLst/>
              <a:gdLst/>
              <a:ahLst/>
              <a:cxnLst/>
              <a:rect l="l" t="t" r="r" b="b"/>
              <a:pathLst>
                <a:path w="1349883" h="632977" extrusionOk="0">
                  <a:moveTo>
                    <a:pt x="617347" y="0"/>
                  </a:moveTo>
                  <a:cubicBezTo>
                    <a:pt x="595535" y="0"/>
                    <a:pt x="577850" y="17662"/>
                    <a:pt x="577850" y="39446"/>
                  </a:cubicBezTo>
                  <a:cubicBezTo>
                    <a:pt x="577850" y="39465"/>
                    <a:pt x="577850" y="39491"/>
                    <a:pt x="577850" y="39509"/>
                  </a:cubicBezTo>
                  <a:lnTo>
                    <a:pt x="577850" y="569877"/>
                  </a:lnTo>
                  <a:cubicBezTo>
                    <a:pt x="577850" y="591661"/>
                    <a:pt x="595535" y="609323"/>
                    <a:pt x="617347" y="609323"/>
                  </a:cubicBezTo>
                  <a:cubicBezTo>
                    <a:pt x="639159" y="609323"/>
                    <a:pt x="656844" y="591661"/>
                    <a:pt x="656844" y="569877"/>
                  </a:cubicBezTo>
                  <a:lnTo>
                    <a:pt x="656844" y="39509"/>
                  </a:lnTo>
                  <a:cubicBezTo>
                    <a:pt x="656876" y="17725"/>
                    <a:pt x="639223" y="38"/>
                    <a:pt x="617411" y="0"/>
                  </a:cubicBezTo>
                  <a:cubicBezTo>
                    <a:pt x="617392" y="0"/>
                    <a:pt x="617366" y="0"/>
                    <a:pt x="617347" y="0"/>
                  </a:cubicBezTo>
                  <a:close/>
                  <a:moveTo>
                    <a:pt x="39497" y="0"/>
                  </a:moveTo>
                  <a:cubicBezTo>
                    <a:pt x="17685" y="0"/>
                    <a:pt x="0" y="17662"/>
                    <a:pt x="0" y="39446"/>
                  </a:cubicBezTo>
                  <a:cubicBezTo>
                    <a:pt x="0" y="39465"/>
                    <a:pt x="0" y="39491"/>
                    <a:pt x="0" y="39509"/>
                  </a:cubicBezTo>
                  <a:lnTo>
                    <a:pt x="0" y="69506"/>
                  </a:lnTo>
                  <a:cubicBezTo>
                    <a:pt x="0" y="91291"/>
                    <a:pt x="17685" y="108953"/>
                    <a:pt x="39497" y="108953"/>
                  </a:cubicBezTo>
                  <a:cubicBezTo>
                    <a:pt x="61309" y="108953"/>
                    <a:pt x="78994" y="91291"/>
                    <a:pt x="78994" y="69506"/>
                  </a:cubicBezTo>
                  <a:lnTo>
                    <a:pt x="78994" y="39509"/>
                  </a:lnTo>
                  <a:cubicBezTo>
                    <a:pt x="79032" y="17821"/>
                    <a:pt x="61532" y="171"/>
                    <a:pt x="39815" y="0"/>
                  </a:cubicBezTo>
                  <a:close/>
                  <a:moveTo>
                    <a:pt x="501523" y="0"/>
                  </a:moveTo>
                  <a:cubicBezTo>
                    <a:pt x="479711" y="0"/>
                    <a:pt x="462026" y="17662"/>
                    <a:pt x="462026" y="39446"/>
                  </a:cubicBezTo>
                  <a:cubicBezTo>
                    <a:pt x="462026" y="39465"/>
                    <a:pt x="462026" y="39491"/>
                    <a:pt x="462026" y="39509"/>
                  </a:cubicBezTo>
                  <a:lnTo>
                    <a:pt x="462026" y="513561"/>
                  </a:lnTo>
                  <a:cubicBezTo>
                    <a:pt x="462026" y="535345"/>
                    <a:pt x="479711" y="553007"/>
                    <a:pt x="501523" y="553007"/>
                  </a:cubicBezTo>
                  <a:cubicBezTo>
                    <a:pt x="523336" y="553007"/>
                    <a:pt x="541020" y="535345"/>
                    <a:pt x="541020" y="513561"/>
                  </a:cubicBezTo>
                  <a:lnTo>
                    <a:pt x="541020" y="39509"/>
                  </a:lnTo>
                  <a:cubicBezTo>
                    <a:pt x="541058" y="17821"/>
                    <a:pt x="523558" y="171"/>
                    <a:pt x="501841" y="0"/>
                  </a:cubicBezTo>
                  <a:close/>
                  <a:moveTo>
                    <a:pt x="386017" y="0"/>
                  </a:moveTo>
                  <a:cubicBezTo>
                    <a:pt x="364205" y="0"/>
                    <a:pt x="346520" y="17662"/>
                    <a:pt x="346520" y="39446"/>
                  </a:cubicBezTo>
                  <a:cubicBezTo>
                    <a:pt x="346520" y="39465"/>
                    <a:pt x="346520" y="39491"/>
                    <a:pt x="346520" y="39509"/>
                  </a:cubicBezTo>
                  <a:lnTo>
                    <a:pt x="346520" y="437206"/>
                  </a:lnTo>
                  <a:cubicBezTo>
                    <a:pt x="346520" y="458990"/>
                    <a:pt x="364205" y="476652"/>
                    <a:pt x="386017" y="476652"/>
                  </a:cubicBezTo>
                  <a:cubicBezTo>
                    <a:pt x="407829" y="476652"/>
                    <a:pt x="425514" y="458990"/>
                    <a:pt x="425514" y="437206"/>
                  </a:cubicBezTo>
                  <a:lnTo>
                    <a:pt x="425514" y="39509"/>
                  </a:lnTo>
                  <a:cubicBezTo>
                    <a:pt x="425552" y="17821"/>
                    <a:pt x="408051" y="171"/>
                    <a:pt x="386334" y="0"/>
                  </a:cubicBezTo>
                  <a:close/>
                  <a:moveTo>
                    <a:pt x="155004" y="0"/>
                  </a:moveTo>
                  <a:cubicBezTo>
                    <a:pt x="133191" y="0"/>
                    <a:pt x="115507" y="17662"/>
                    <a:pt x="115507" y="39446"/>
                  </a:cubicBezTo>
                  <a:cubicBezTo>
                    <a:pt x="115507" y="39465"/>
                    <a:pt x="115507" y="39491"/>
                    <a:pt x="115507" y="39509"/>
                  </a:cubicBezTo>
                  <a:lnTo>
                    <a:pt x="115507" y="171356"/>
                  </a:lnTo>
                  <a:cubicBezTo>
                    <a:pt x="115507" y="193140"/>
                    <a:pt x="133191" y="210802"/>
                    <a:pt x="155004" y="210802"/>
                  </a:cubicBezTo>
                  <a:cubicBezTo>
                    <a:pt x="176816" y="210802"/>
                    <a:pt x="194501" y="193140"/>
                    <a:pt x="194501" y="171356"/>
                  </a:cubicBezTo>
                  <a:lnTo>
                    <a:pt x="194501" y="39509"/>
                  </a:lnTo>
                  <a:cubicBezTo>
                    <a:pt x="194539" y="17821"/>
                    <a:pt x="177038" y="171"/>
                    <a:pt x="155321" y="0"/>
                  </a:cubicBezTo>
                  <a:close/>
                  <a:moveTo>
                    <a:pt x="270510" y="0"/>
                  </a:moveTo>
                  <a:cubicBezTo>
                    <a:pt x="248698" y="0"/>
                    <a:pt x="231013" y="17662"/>
                    <a:pt x="231013" y="39446"/>
                  </a:cubicBezTo>
                  <a:cubicBezTo>
                    <a:pt x="231013" y="39465"/>
                    <a:pt x="231013" y="39491"/>
                    <a:pt x="231013" y="39509"/>
                  </a:cubicBezTo>
                  <a:lnTo>
                    <a:pt x="231013" y="322355"/>
                  </a:lnTo>
                  <a:cubicBezTo>
                    <a:pt x="231013" y="344139"/>
                    <a:pt x="248698" y="361801"/>
                    <a:pt x="270510" y="361801"/>
                  </a:cubicBezTo>
                  <a:cubicBezTo>
                    <a:pt x="292322" y="361801"/>
                    <a:pt x="310007" y="344139"/>
                    <a:pt x="310007" y="322355"/>
                  </a:cubicBezTo>
                  <a:lnTo>
                    <a:pt x="310007" y="39509"/>
                  </a:lnTo>
                  <a:cubicBezTo>
                    <a:pt x="310045" y="17821"/>
                    <a:pt x="292545" y="171"/>
                    <a:pt x="270828" y="0"/>
                  </a:cubicBezTo>
                  <a:close/>
                  <a:moveTo>
                    <a:pt x="848360" y="0"/>
                  </a:moveTo>
                  <a:cubicBezTo>
                    <a:pt x="826548" y="0"/>
                    <a:pt x="808863" y="17662"/>
                    <a:pt x="808863" y="39446"/>
                  </a:cubicBezTo>
                  <a:cubicBezTo>
                    <a:pt x="808863" y="39465"/>
                    <a:pt x="808863" y="39491"/>
                    <a:pt x="808863" y="39509"/>
                  </a:cubicBezTo>
                  <a:lnTo>
                    <a:pt x="808863" y="580911"/>
                  </a:lnTo>
                  <a:cubicBezTo>
                    <a:pt x="808863" y="602696"/>
                    <a:pt x="826548" y="620358"/>
                    <a:pt x="848360" y="620358"/>
                  </a:cubicBezTo>
                  <a:cubicBezTo>
                    <a:pt x="870172" y="620358"/>
                    <a:pt x="887857" y="602696"/>
                    <a:pt x="887857" y="580911"/>
                  </a:cubicBezTo>
                  <a:lnTo>
                    <a:pt x="887857" y="39509"/>
                  </a:lnTo>
                  <a:cubicBezTo>
                    <a:pt x="887889" y="17725"/>
                    <a:pt x="870236" y="38"/>
                    <a:pt x="848424" y="0"/>
                  </a:cubicBezTo>
                  <a:cubicBezTo>
                    <a:pt x="848405" y="0"/>
                    <a:pt x="848379" y="0"/>
                    <a:pt x="848360" y="0"/>
                  </a:cubicBezTo>
                  <a:close/>
                  <a:moveTo>
                    <a:pt x="1194880" y="0"/>
                  </a:moveTo>
                  <a:cubicBezTo>
                    <a:pt x="1173068" y="0"/>
                    <a:pt x="1155383" y="17662"/>
                    <a:pt x="1155383" y="39446"/>
                  </a:cubicBezTo>
                  <a:cubicBezTo>
                    <a:pt x="1155383" y="39465"/>
                    <a:pt x="1155383" y="39491"/>
                    <a:pt x="1155383" y="39509"/>
                  </a:cubicBezTo>
                  <a:lnTo>
                    <a:pt x="1155383" y="236106"/>
                  </a:lnTo>
                  <a:cubicBezTo>
                    <a:pt x="1155383" y="257890"/>
                    <a:pt x="1173068" y="275552"/>
                    <a:pt x="1194880" y="275552"/>
                  </a:cubicBezTo>
                  <a:cubicBezTo>
                    <a:pt x="1216692" y="275552"/>
                    <a:pt x="1234377" y="257890"/>
                    <a:pt x="1234377" y="236106"/>
                  </a:cubicBezTo>
                  <a:lnTo>
                    <a:pt x="1234377" y="39509"/>
                  </a:lnTo>
                  <a:cubicBezTo>
                    <a:pt x="1234408" y="17725"/>
                    <a:pt x="1216756" y="38"/>
                    <a:pt x="1194943" y="0"/>
                  </a:cubicBezTo>
                  <a:cubicBezTo>
                    <a:pt x="1194924" y="0"/>
                    <a:pt x="1194899" y="0"/>
                    <a:pt x="1194880" y="0"/>
                  </a:cubicBezTo>
                  <a:close/>
                  <a:moveTo>
                    <a:pt x="1310386" y="0"/>
                  </a:moveTo>
                  <a:cubicBezTo>
                    <a:pt x="1288574" y="0"/>
                    <a:pt x="1270889" y="17662"/>
                    <a:pt x="1270889" y="39446"/>
                  </a:cubicBezTo>
                  <a:cubicBezTo>
                    <a:pt x="1270889" y="39465"/>
                    <a:pt x="1270889" y="39491"/>
                    <a:pt x="1270889" y="39509"/>
                  </a:cubicBezTo>
                  <a:lnTo>
                    <a:pt x="1270889" y="71219"/>
                  </a:lnTo>
                  <a:cubicBezTo>
                    <a:pt x="1270889" y="93003"/>
                    <a:pt x="1288574" y="110665"/>
                    <a:pt x="1310386" y="110665"/>
                  </a:cubicBezTo>
                  <a:cubicBezTo>
                    <a:pt x="1332199" y="110665"/>
                    <a:pt x="1349883" y="93003"/>
                    <a:pt x="1349883" y="71219"/>
                  </a:cubicBezTo>
                  <a:lnTo>
                    <a:pt x="1349883" y="39509"/>
                  </a:lnTo>
                  <a:cubicBezTo>
                    <a:pt x="1349915" y="17725"/>
                    <a:pt x="1332262" y="38"/>
                    <a:pt x="1310450" y="0"/>
                  </a:cubicBezTo>
                  <a:cubicBezTo>
                    <a:pt x="1310431" y="0"/>
                    <a:pt x="1310405" y="0"/>
                    <a:pt x="1310386" y="0"/>
                  </a:cubicBezTo>
                  <a:close/>
                  <a:moveTo>
                    <a:pt x="732536" y="0"/>
                  </a:moveTo>
                  <a:cubicBezTo>
                    <a:pt x="710724" y="0"/>
                    <a:pt x="693039" y="17662"/>
                    <a:pt x="693039" y="39446"/>
                  </a:cubicBezTo>
                  <a:cubicBezTo>
                    <a:pt x="693039" y="39465"/>
                    <a:pt x="693039" y="39491"/>
                    <a:pt x="693039" y="39509"/>
                  </a:cubicBezTo>
                  <a:lnTo>
                    <a:pt x="693039" y="593532"/>
                  </a:lnTo>
                  <a:cubicBezTo>
                    <a:pt x="693039" y="615316"/>
                    <a:pt x="710724" y="632978"/>
                    <a:pt x="732536" y="632978"/>
                  </a:cubicBezTo>
                  <a:cubicBezTo>
                    <a:pt x="754349" y="632978"/>
                    <a:pt x="772033" y="615316"/>
                    <a:pt x="772033" y="593532"/>
                  </a:cubicBezTo>
                  <a:lnTo>
                    <a:pt x="772033" y="39509"/>
                  </a:lnTo>
                  <a:cubicBezTo>
                    <a:pt x="772072" y="17821"/>
                    <a:pt x="754571" y="171"/>
                    <a:pt x="732854" y="0"/>
                  </a:cubicBezTo>
                  <a:close/>
                  <a:moveTo>
                    <a:pt x="1079056" y="0"/>
                  </a:moveTo>
                  <a:cubicBezTo>
                    <a:pt x="1057244" y="0"/>
                    <a:pt x="1039559" y="17662"/>
                    <a:pt x="1039559" y="39446"/>
                  </a:cubicBezTo>
                  <a:cubicBezTo>
                    <a:pt x="1039559" y="39465"/>
                    <a:pt x="1039559" y="39491"/>
                    <a:pt x="1039559" y="39509"/>
                  </a:cubicBezTo>
                  <a:lnTo>
                    <a:pt x="1039559" y="411141"/>
                  </a:lnTo>
                  <a:cubicBezTo>
                    <a:pt x="1039559" y="432925"/>
                    <a:pt x="1057244" y="450587"/>
                    <a:pt x="1079056" y="450587"/>
                  </a:cubicBezTo>
                  <a:cubicBezTo>
                    <a:pt x="1100868" y="450587"/>
                    <a:pt x="1118553" y="432925"/>
                    <a:pt x="1118553" y="411141"/>
                  </a:cubicBezTo>
                  <a:lnTo>
                    <a:pt x="1118553" y="39509"/>
                  </a:lnTo>
                  <a:cubicBezTo>
                    <a:pt x="1118591" y="17821"/>
                    <a:pt x="1101090" y="171"/>
                    <a:pt x="1079373" y="0"/>
                  </a:cubicBezTo>
                  <a:close/>
                  <a:moveTo>
                    <a:pt x="963549" y="0"/>
                  </a:moveTo>
                  <a:lnTo>
                    <a:pt x="963549" y="0"/>
                  </a:lnTo>
                  <a:cubicBezTo>
                    <a:pt x="941737" y="0"/>
                    <a:pt x="924052" y="17662"/>
                    <a:pt x="924052" y="39446"/>
                  </a:cubicBezTo>
                  <a:cubicBezTo>
                    <a:pt x="924052" y="39465"/>
                    <a:pt x="924052" y="39491"/>
                    <a:pt x="924052" y="39509"/>
                  </a:cubicBezTo>
                  <a:lnTo>
                    <a:pt x="924052" y="524913"/>
                  </a:lnTo>
                  <a:cubicBezTo>
                    <a:pt x="924014" y="546697"/>
                    <a:pt x="941674" y="564391"/>
                    <a:pt x="963486" y="564423"/>
                  </a:cubicBezTo>
                  <a:cubicBezTo>
                    <a:pt x="963594" y="564423"/>
                    <a:pt x="963695" y="564423"/>
                    <a:pt x="963803" y="564423"/>
                  </a:cubicBezTo>
                  <a:lnTo>
                    <a:pt x="963803" y="564423"/>
                  </a:lnTo>
                  <a:cubicBezTo>
                    <a:pt x="985615" y="564423"/>
                    <a:pt x="1003300" y="546761"/>
                    <a:pt x="1003300" y="524977"/>
                  </a:cubicBezTo>
                  <a:cubicBezTo>
                    <a:pt x="1003300" y="524957"/>
                    <a:pt x="1003300" y="524932"/>
                    <a:pt x="1003300" y="524913"/>
                  </a:cubicBezTo>
                  <a:lnTo>
                    <a:pt x="1003300" y="39509"/>
                  </a:lnTo>
                  <a:cubicBezTo>
                    <a:pt x="1003332" y="17725"/>
                    <a:pt x="985679" y="38"/>
                    <a:pt x="963867" y="0"/>
                  </a:cubicBezTo>
                  <a:cubicBezTo>
                    <a:pt x="963848" y="0"/>
                    <a:pt x="963822" y="0"/>
                    <a:pt x="963803" y="0"/>
                  </a:cubicBezTo>
                  <a:close/>
                </a:path>
              </a:pathLst>
            </a:custGeom>
            <a:solidFill>
              <a:srgbClr val="33E7FF">
                <a:alpha val="597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0"/>
            <p:cNvSpPr/>
            <p:nvPr/>
          </p:nvSpPr>
          <p:spPr>
            <a:xfrm flipH="1">
              <a:off x="3624791" y="1606642"/>
              <a:ext cx="753451" cy="523201"/>
            </a:xfrm>
            <a:custGeom>
              <a:avLst/>
              <a:gdLst/>
              <a:ahLst/>
              <a:cxnLst/>
              <a:rect l="l" t="t" r="r" b="b"/>
              <a:pathLst>
                <a:path w="2009203" h="1395202" extrusionOk="0">
                  <a:moveTo>
                    <a:pt x="1005142" y="1395202"/>
                  </a:moveTo>
                  <a:cubicBezTo>
                    <a:pt x="1434656" y="1395202"/>
                    <a:pt x="1742377" y="650418"/>
                    <a:pt x="2009204" y="0"/>
                  </a:cubicBezTo>
                  <a:lnTo>
                    <a:pt x="0" y="0"/>
                  </a:lnTo>
                  <a:cubicBezTo>
                    <a:pt x="310706" y="521742"/>
                    <a:pt x="470408" y="1395202"/>
                    <a:pt x="1005142" y="1395202"/>
                  </a:cubicBezTo>
                  <a:close/>
                </a:path>
              </a:pathLst>
            </a:custGeom>
            <a:gradFill>
              <a:gsLst>
                <a:gs pos="0">
                  <a:srgbClr val="BEF176"/>
                </a:gs>
                <a:gs pos="100000">
                  <a:srgbClr val="17A89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3" name="Google Shape;603;p10"/>
            <p:cNvSpPr/>
            <p:nvPr/>
          </p:nvSpPr>
          <p:spPr>
            <a:xfrm flipH="1">
              <a:off x="3913827" y="1606642"/>
              <a:ext cx="426243" cy="242789"/>
            </a:xfrm>
            <a:custGeom>
              <a:avLst/>
              <a:gdLst/>
              <a:ahLst/>
              <a:cxnLst/>
              <a:rect l="l" t="t" r="r" b="b"/>
              <a:pathLst>
                <a:path w="1136649" h="647437" extrusionOk="0">
                  <a:moveTo>
                    <a:pt x="632968" y="647437"/>
                  </a:moveTo>
                  <a:cubicBezTo>
                    <a:pt x="884492" y="647437"/>
                    <a:pt x="1023684" y="362626"/>
                    <a:pt x="1136650" y="0"/>
                  </a:cubicBezTo>
                  <a:lnTo>
                    <a:pt x="0" y="0"/>
                  </a:lnTo>
                  <a:cubicBezTo>
                    <a:pt x="142494" y="321467"/>
                    <a:pt x="282067" y="647437"/>
                    <a:pt x="632968" y="647437"/>
                  </a:cubicBezTo>
                  <a:close/>
                </a:path>
              </a:pathLst>
            </a:custGeom>
            <a:solidFill>
              <a:srgbClr val="002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4" name="Google Shape;604;p10"/>
            <p:cNvSpPr/>
            <p:nvPr/>
          </p:nvSpPr>
          <p:spPr>
            <a:xfrm flipH="1">
              <a:off x="3142801" y="1249917"/>
              <a:ext cx="481965" cy="356728"/>
            </a:xfrm>
            <a:custGeom>
              <a:avLst/>
              <a:gdLst/>
              <a:ahLst/>
              <a:cxnLst/>
              <a:rect l="l" t="t" r="r" b="b"/>
              <a:pathLst>
                <a:path w="1285240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285240" y="951274"/>
                  </a:lnTo>
                  <a:cubicBezTo>
                    <a:pt x="1028509" y="509883"/>
                    <a:pt x="837755" y="0"/>
                    <a:pt x="584200" y="0"/>
                  </a:cubicBezTo>
                  <a:close/>
                </a:path>
              </a:pathLst>
            </a:custGeom>
            <a:solidFill>
              <a:srgbClr val="FF85C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605;p10"/>
            <p:cNvSpPr/>
            <p:nvPr/>
          </p:nvSpPr>
          <p:spPr>
            <a:xfrm flipH="1">
              <a:off x="3227765" y="1040852"/>
              <a:ext cx="686062" cy="565794"/>
            </a:xfrm>
            <a:custGeom>
              <a:avLst/>
              <a:gdLst/>
              <a:ahLst/>
              <a:cxnLst/>
              <a:rect l="l" t="t" r="r" b="b"/>
              <a:pathLst>
                <a:path w="1829498" h="1508784" extrusionOk="0">
                  <a:moveTo>
                    <a:pt x="815658" y="0"/>
                  </a:moveTo>
                  <a:cubicBezTo>
                    <a:pt x="315468" y="0"/>
                    <a:pt x="197866" y="873714"/>
                    <a:pt x="0" y="1508784"/>
                  </a:cubicBezTo>
                  <a:lnTo>
                    <a:pt x="1829498" y="1508784"/>
                  </a:lnTo>
                  <a:cubicBezTo>
                    <a:pt x="1541526" y="928000"/>
                    <a:pt x="1355789" y="0"/>
                    <a:pt x="815658" y="0"/>
                  </a:cubicBezTo>
                  <a:close/>
                </a:path>
              </a:pathLst>
            </a:custGeom>
            <a:solidFill>
              <a:srgbClr val="AF9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6" name="Google Shape;606;p10"/>
            <p:cNvSpPr/>
            <p:nvPr/>
          </p:nvSpPr>
          <p:spPr>
            <a:xfrm flipH="1">
              <a:off x="2834859" y="1606642"/>
              <a:ext cx="392906" cy="171443"/>
            </a:xfrm>
            <a:custGeom>
              <a:avLst/>
              <a:gdLst/>
              <a:ahLst/>
              <a:cxnLst/>
              <a:rect l="l" t="t" r="r" b="b"/>
              <a:pathLst>
                <a:path w="1047750" h="457182" extrusionOk="0">
                  <a:moveTo>
                    <a:pt x="500190" y="457182"/>
                  </a:moveTo>
                  <a:cubicBezTo>
                    <a:pt x="745744" y="457182"/>
                    <a:pt x="914019" y="257605"/>
                    <a:pt x="1047750" y="0"/>
                  </a:cubicBezTo>
                  <a:lnTo>
                    <a:pt x="0" y="0"/>
                  </a:lnTo>
                  <a:cubicBezTo>
                    <a:pt x="131191" y="264645"/>
                    <a:pt x="283528" y="457182"/>
                    <a:pt x="500190" y="457182"/>
                  </a:cubicBezTo>
                  <a:close/>
                </a:path>
              </a:pathLst>
            </a:custGeom>
            <a:gradFill>
              <a:gsLst>
                <a:gs pos="0">
                  <a:srgbClr val="FF826C"/>
                </a:gs>
                <a:gs pos="100000">
                  <a:srgbClr val="FF3E45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7" name="Google Shape;607;p10"/>
            <p:cNvSpPr/>
            <p:nvPr/>
          </p:nvSpPr>
          <p:spPr>
            <a:xfrm flipH="1">
              <a:off x="904784" y="1606642"/>
              <a:ext cx="493657" cy="242765"/>
            </a:xfrm>
            <a:custGeom>
              <a:avLst/>
              <a:gdLst/>
              <a:ahLst/>
              <a:cxnLst/>
              <a:rect l="l" t="t" r="r" b="b"/>
              <a:pathLst>
                <a:path w="1316418" h="647373" extrusionOk="0">
                  <a:moveTo>
                    <a:pt x="475298" y="345376"/>
                  </a:moveTo>
                  <a:cubicBezTo>
                    <a:pt x="465201" y="345376"/>
                    <a:pt x="457010" y="353551"/>
                    <a:pt x="457010" y="363640"/>
                  </a:cubicBezTo>
                  <a:cubicBezTo>
                    <a:pt x="457010" y="373730"/>
                    <a:pt x="465201" y="381905"/>
                    <a:pt x="475298" y="381905"/>
                  </a:cubicBezTo>
                  <a:cubicBezTo>
                    <a:pt x="485394" y="381905"/>
                    <a:pt x="493586" y="373730"/>
                    <a:pt x="493586" y="363640"/>
                  </a:cubicBezTo>
                  <a:cubicBezTo>
                    <a:pt x="493586" y="353551"/>
                    <a:pt x="485394" y="345376"/>
                    <a:pt x="475298" y="345376"/>
                  </a:cubicBezTo>
                  <a:close/>
                  <a:moveTo>
                    <a:pt x="475298" y="436698"/>
                  </a:moveTo>
                  <a:cubicBezTo>
                    <a:pt x="465201" y="436698"/>
                    <a:pt x="457010" y="444873"/>
                    <a:pt x="457010" y="454963"/>
                  </a:cubicBezTo>
                  <a:cubicBezTo>
                    <a:pt x="457010" y="465053"/>
                    <a:pt x="465201" y="473227"/>
                    <a:pt x="475298" y="473227"/>
                  </a:cubicBezTo>
                  <a:cubicBezTo>
                    <a:pt x="485394" y="473227"/>
                    <a:pt x="493586" y="465053"/>
                    <a:pt x="493586" y="454963"/>
                  </a:cubicBezTo>
                  <a:cubicBezTo>
                    <a:pt x="493586" y="444873"/>
                    <a:pt x="485394" y="436698"/>
                    <a:pt x="475298" y="436698"/>
                  </a:cubicBezTo>
                  <a:close/>
                  <a:moveTo>
                    <a:pt x="475298" y="528021"/>
                  </a:moveTo>
                  <a:cubicBezTo>
                    <a:pt x="465138" y="527983"/>
                    <a:pt x="456947" y="536164"/>
                    <a:pt x="456883" y="546285"/>
                  </a:cubicBezTo>
                  <a:cubicBezTo>
                    <a:pt x="456819" y="556407"/>
                    <a:pt x="465011" y="564638"/>
                    <a:pt x="475171" y="564676"/>
                  </a:cubicBezTo>
                  <a:cubicBezTo>
                    <a:pt x="485331" y="564714"/>
                    <a:pt x="493523" y="556533"/>
                    <a:pt x="493586" y="546412"/>
                  </a:cubicBezTo>
                  <a:cubicBezTo>
                    <a:pt x="493586" y="546367"/>
                    <a:pt x="493586" y="546330"/>
                    <a:pt x="493586" y="546285"/>
                  </a:cubicBezTo>
                  <a:cubicBezTo>
                    <a:pt x="493586" y="536195"/>
                    <a:pt x="485394" y="528021"/>
                    <a:pt x="475298" y="528021"/>
                  </a:cubicBezTo>
                  <a:close/>
                  <a:moveTo>
                    <a:pt x="429578" y="25748"/>
                  </a:moveTo>
                  <a:cubicBezTo>
                    <a:pt x="419481" y="25748"/>
                    <a:pt x="411290" y="33922"/>
                    <a:pt x="411290" y="44012"/>
                  </a:cubicBezTo>
                  <a:cubicBezTo>
                    <a:pt x="411290" y="54102"/>
                    <a:pt x="419481" y="62277"/>
                    <a:pt x="429578" y="62277"/>
                  </a:cubicBezTo>
                  <a:cubicBezTo>
                    <a:pt x="439675" y="62277"/>
                    <a:pt x="447866" y="54102"/>
                    <a:pt x="447866" y="44012"/>
                  </a:cubicBezTo>
                  <a:cubicBezTo>
                    <a:pt x="447739" y="33998"/>
                    <a:pt x="439611" y="25938"/>
                    <a:pt x="429578" y="25938"/>
                  </a:cubicBezTo>
                  <a:close/>
                  <a:moveTo>
                    <a:pt x="475298" y="162731"/>
                  </a:moveTo>
                  <a:cubicBezTo>
                    <a:pt x="465201" y="162731"/>
                    <a:pt x="457010" y="170906"/>
                    <a:pt x="457010" y="180996"/>
                  </a:cubicBezTo>
                  <a:cubicBezTo>
                    <a:pt x="457010" y="191086"/>
                    <a:pt x="465201" y="199260"/>
                    <a:pt x="475298" y="199260"/>
                  </a:cubicBezTo>
                  <a:cubicBezTo>
                    <a:pt x="485394" y="199260"/>
                    <a:pt x="493586" y="191086"/>
                    <a:pt x="493586" y="180996"/>
                  </a:cubicBezTo>
                  <a:cubicBezTo>
                    <a:pt x="493586" y="170906"/>
                    <a:pt x="485394" y="162731"/>
                    <a:pt x="475298" y="162731"/>
                  </a:cubicBezTo>
                  <a:close/>
                  <a:moveTo>
                    <a:pt x="521018" y="573682"/>
                  </a:moveTo>
                  <a:cubicBezTo>
                    <a:pt x="510922" y="573682"/>
                    <a:pt x="502730" y="581856"/>
                    <a:pt x="502730" y="591946"/>
                  </a:cubicBezTo>
                  <a:cubicBezTo>
                    <a:pt x="502730" y="591946"/>
                    <a:pt x="502730" y="591946"/>
                    <a:pt x="502730" y="592263"/>
                  </a:cubicBezTo>
                  <a:cubicBezTo>
                    <a:pt x="512826" y="596747"/>
                    <a:pt x="523113" y="600971"/>
                    <a:pt x="533591" y="604947"/>
                  </a:cubicBezTo>
                  <a:cubicBezTo>
                    <a:pt x="541020" y="598123"/>
                    <a:pt x="541528" y="586568"/>
                    <a:pt x="534670" y="579142"/>
                  </a:cubicBezTo>
                  <a:cubicBezTo>
                    <a:pt x="531114" y="575293"/>
                    <a:pt x="526098" y="573143"/>
                    <a:pt x="520891" y="573238"/>
                  </a:cubicBezTo>
                  <a:close/>
                  <a:moveTo>
                    <a:pt x="475298" y="254054"/>
                  </a:moveTo>
                  <a:cubicBezTo>
                    <a:pt x="465201" y="254054"/>
                    <a:pt x="457010" y="262228"/>
                    <a:pt x="457010" y="272318"/>
                  </a:cubicBezTo>
                  <a:cubicBezTo>
                    <a:pt x="457010" y="282408"/>
                    <a:pt x="465201" y="290583"/>
                    <a:pt x="475298" y="290583"/>
                  </a:cubicBezTo>
                  <a:cubicBezTo>
                    <a:pt x="485394" y="290583"/>
                    <a:pt x="493586" y="282408"/>
                    <a:pt x="493586" y="272318"/>
                  </a:cubicBezTo>
                  <a:cubicBezTo>
                    <a:pt x="493459" y="262304"/>
                    <a:pt x="485331" y="254244"/>
                    <a:pt x="475298" y="254244"/>
                  </a:cubicBezTo>
                  <a:close/>
                  <a:moveTo>
                    <a:pt x="475298" y="71409"/>
                  </a:moveTo>
                  <a:cubicBezTo>
                    <a:pt x="465201" y="71409"/>
                    <a:pt x="457010" y="79584"/>
                    <a:pt x="457010" y="89673"/>
                  </a:cubicBezTo>
                  <a:cubicBezTo>
                    <a:pt x="457010" y="99763"/>
                    <a:pt x="465201" y="107938"/>
                    <a:pt x="475298" y="107938"/>
                  </a:cubicBezTo>
                  <a:cubicBezTo>
                    <a:pt x="485394" y="107938"/>
                    <a:pt x="493586" y="99763"/>
                    <a:pt x="493586" y="89673"/>
                  </a:cubicBezTo>
                  <a:cubicBezTo>
                    <a:pt x="493586" y="79584"/>
                    <a:pt x="485394" y="71409"/>
                    <a:pt x="475298" y="71409"/>
                  </a:cubicBezTo>
                  <a:close/>
                  <a:moveTo>
                    <a:pt x="521018" y="482359"/>
                  </a:moveTo>
                  <a:cubicBezTo>
                    <a:pt x="510922" y="482359"/>
                    <a:pt x="502730" y="490534"/>
                    <a:pt x="502730" y="500624"/>
                  </a:cubicBezTo>
                  <a:cubicBezTo>
                    <a:pt x="502730" y="510714"/>
                    <a:pt x="510922" y="518888"/>
                    <a:pt x="521018" y="518888"/>
                  </a:cubicBezTo>
                  <a:cubicBezTo>
                    <a:pt x="531114" y="518888"/>
                    <a:pt x="539306" y="510714"/>
                    <a:pt x="539306" y="500624"/>
                  </a:cubicBezTo>
                  <a:cubicBezTo>
                    <a:pt x="539179" y="490610"/>
                    <a:pt x="531051" y="482550"/>
                    <a:pt x="521018" y="482550"/>
                  </a:cubicBezTo>
                  <a:close/>
                  <a:moveTo>
                    <a:pt x="383858" y="162731"/>
                  </a:moveTo>
                  <a:cubicBezTo>
                    <a:pt x="373762" y="162731"/>
                    <a:pt x="365570" y="170906"/>
                    <a:pt x="365570" y="180996"/>
                  </a:cubicBezTo>
                  <a:cubicBezTo>
                    <a:pt x="365570" y="191086"/>
                    <a:pt x="373762" y="199260"/>
                    <a:pt x="383858" y="199260"/>
                  </a:cubicBezTo>
                  <a:cubicBezTo>
                    <a:pt x="393954" y="199260"/>
                    <a:pt x="402146" y="191086"/>
                    <a:pt x="402146" y="180996"/>
                  </a:cubicBezTo>
                  <a:cubicBezTo>
                    <a:pt x="402146" y="170906"/>
                    <a:pt x="393954" y="162731"/>
                    <a:pt x="383858" y="162731"/>
                  </a:cubicBezTo>
                  <a:close/>
                  <a:moveTo>
                    <a:pt x="383858" y="254054"/>
                  </a:moveTo>
                  <a:cubicBezTo>
                    <a:pt x="373762" y="254054"/>
                    <a:pt x="365570" y="262228"/>
                    <a:pt x="365570" y="272318"/>
                  </a:cubicBezTo>
                  <a:cubicBezTo>
                    <a:pt x="365570" y="282408"/>
                    <a:pt x="373762" y="290583"/>
                    <a:pt x="383858" y="290583"/>
                  </a:cubicBezTo>
                  <a:cubicBezTo>
                    <a:pt x="393954" y="290583"/>
                    <a:pt x="402146" y="282408"/>
                    <a:pt x="402146" y="272318"/>
                  </a:cubicBezTo>
                  <a:cubicBezTo>
                    <a:pt x="402019" y="262304"/>
                    <a:pt x="393891" y="254244"/>
                    <a:pt x="383858" y="254244"/>
                  </a:cubicBezTo>
                  <a:close/>
                  <a:moveTo>
                    <a:pt x="383858" y="71409"/>
                  </a:moveTo>
                  <a:cubicBezTo>
                    <a:pt x="373762" y="71409"/>
                    <a:pt x="365570" y="79584"/>
                    <a:pt x="365570" y="89673"/>
                  </a:cubicBezTo>
                  <a:cubicBezTo>
                    <a:pt x="365570" y="99763"/>
                    <a:pt x="373762" y="107938"/>
                    <a:pt x="383858" y="107938"/>
                  </a:cubicBezTo>
                  <a:cubicBezTo>
                    <a:pt x="393954" y="107938"/>
                    <a:pt x="402146" y="99763"/>
                    <a:pt x="402146" y="89673"/>
                  </a:cubicBezTo>
                  <a:cubicBezTo>
                    <a:pt x="402146" y="79584"/>
                    <a:pt x="393954" y="71409"/>
                    <a:pt x="383858" y="71409"/>
                  </a:cubicBezTo>
                  <a:close/>
                  <a:moveTo>
                    <a:pt x="383858" y="345376"/>
                  </a:moveTo>
                  <a:cubicBezTo>
                    <a:pt x="373762" y="345376"/>
                    <a:pt x="365570" y="353551"/>
                    <a:pt x="365570" y="363640"/>
                  </a:cubicBezTo>
                  <a:cubicBezTo>
                    <a:pt x="365570" y="373730"/>
                    <a:pt x="373762" y="381905"/>
                    <a:pt x="383858" y="381905"/>
                  </a:cubicBezTo>
                  <a:cubicBezTo>
                    <a:pt x="393954" y="381905"/>
                    <a:pt x="402146" y="373730"/>
                    <a:pt x="402146" y="363640"/>
                  </a:cubicBezTo>
                  <a:cubicBezTo>
                    <a:pt x="402146" y="353551"/>
                    <a:pt x="393954" y="345376"/>
                    <a:pt x="383858" y="345376"/>
                  </a:cubicBezTo>
                  <a:close/>
                  <a:moveTo>
                    <a:pt x="429578" y="208392"/>
                  </a:moveTo>
                  <a:cubicBezTo>
                    <a:pt x="419481" y="208392"/>
                    <a:pt x="411290" y="216567"/>
                    <a:pt x="411290" y="226657"/>
                  </a:cubicBezTo>
                  <a:cubicBezTo>
                    <a:pt x="411290" y="236747"/>
                    <a:pt x="419481" y="244921"/>
                    <a:pt x="429578" y="244921"/>
                  </a:cubicBezTo>
                  <a:cubicBezTo>
                    <a:pt x="439675" y="244921"/>
                    <a:pt x="447866" y="236747"/>
                    <a:pt x="447866" y="226657"/>
                  </a:cubicBezTo>
                  <a:cubicBezTo>
                    <a:pt x="447866" y="216567"/>
                    <a:pt x="439675" y="208392"/>
                    <a:pt x="429578" y="208392"/>
                  </a:cubicBezTo>
                  <a:close/>
                  <a:moveTo>
                    <a:pt x="429578" y="117070"/>
                  </a:moveTo>
                  <a:cubicBezTo>
                    <a:pt x="419481" y="117070"/>
                    <a:pt x="411290" y="125245"/>
                    <a:pt x="411290" y="135335"/>
                  </a:cubicBezTo>
                  <a:cubicBezTo>
                    <a:pt x="411290" y="145424"/>
                    <a:pt x="419481" y="153599"/>
                    <a:pt x="429578" y="153599"/>
                  </a:cubicBezTo>
                  <a:cubicBezTo>
                    <a:pt x="439675" y="153599"/>
                    <a:pt x="447866" y="145424"/>
                    <a:pt x="447866" y="135335"/>
                  </a:cubicBezTo>
                  <a:cubicBezTo>
                    <a:pt x="447866" y="125245"/>
                    <a:pt x="439675" y="117070"/>
                    <a:pt x="429578" y="117070"/>
                  </a:cubicBezTo>
                  <a:close/>
                  <a:moveTo>
                    <a:pt x="429578" y="299715"/>
                  </a:moveTo>
                  <a:cubicBezTo>
                    <a:pt x="419481" y="299715"/>
                    <a:pt x="411290" y="307890"/>
                    <a:pt x="411290" y="317979"/>
                  </a:cubicBezTo>
                  <a:cubicBezTo>
                    <a:pt x="411290" y="328069"/>
                    <a:pt x="419481" y="336244"/>
                    <a:pt x="429578" y="336244"/>
                  </a:cubicBezTo>
                  <a:cubicBezTo>
                    <a:pt x="439675" y="336244"/>
                    <a:pt x="447866" y="328069"/>
                    <a:pt x="447866" y="317979"/>
                  </a:cubicBezTo>
                  <a:cubicBezTo>
                    <a:pt x="447866" y="307890"/>
                    <a:pt x="439675" y="299715"/>
                    <a:pt x="429578" y="299715"/>
                  </a:cubicBezTo>
                  <a:close/>
                  <a:moveTo>
                    <a:pt x="429578" y="482359"/>
                  </a:moveTo>
                  <a:cubicBezTo>
                    <a:pt x="419481" y="482359"/>
                    <a:pt x="411290" y="490534"/>
                    <a:pt x="411290" y="500624"/>
                  </a:cubicBezTo>
                  <a:cubicBezTo>
                    <a:pt x="411290" y="510714"/>
                    <a:pt x="419481" y="518888"/>
                    <a:pt x="429578" y="518888"/>
                  </a:cubicBezTo>
                  <a:cubicBezTo>
                    <a:pt x="439675" y="518888"/>
                    <a:pt x="447866" y="510714"/>
                    <a:pt x="447866" y="500624"/>
                  </a:cubicBezTo>
                  <a:cubicBezTo>
                    <a:pt x="447739" y="490610"/>
                    <a:pt x="439611" y="482550"/>
                    <a:pt x="429578" y="482550"/>
                  </a:cubicBezTo>
                  <a:close/>
                  <a:moveTo>
                    <a:pt x="429578" y="391037"/>
                  </a:moveTo>
                  <a:cubicBezTo>
                    <a:pt x="419481" y="391037"/>
                    <a:pt x="411290" y="399212"/>
                    <a:pt x="411290" y="409302"/>
                  </a:cubicBezTo>
                  <a:cubicBezTo>
                    <a:pt x="411290" y="419391"/>
                    <a:pt x="419481" y="427566"/>
                    <a:pt x="429578" y="427566"/>
                  </a:cubicBezTo>
                  <a:cubicBezTo>
                    <a:pt x="439675" y="427566"/>
                    <a:pt x="447866" y="419391"/>
                    <a:pt x="447866" y="409302"/>
                  </a:cubicBezTo>
                  <a:cubicBezTo>
                    <a:pt x="447866" y="399212"/>
                    <a:pt x="439675" y="391037"/>
                    <a:pt x="429578" y="391037"/>
                  </a:cubicBezTo>
                  <a:close/>
                  <a:moveTo>
                    <a:pt x="566738" y="71409"/>
                  </a:moveTo>
                  <a:cubicBezTo>
                    <a:pt x="556641" y="71409"/>
                    <a:pt x="548450" y="79584"/>
                    <a:pt x="548450" y="89673"/>
                  </a:cubicBezTo>
                  <a:cubicBezTo>
                    <a:pt x="548450" y="99763"/>
                    <a:pt x="556641" y="107938"/>
                    <a:pt x="566738" y="107938"/>
                  </a:cubicBezTo>
                  <a:cubicBezTo>
                    <a:pt x="576835" y="107938"/>
                    <a:pt x="585026" y="99763"/>
                    <a:pt x="585026" y="89673"/>
                  </a:cubicBezTo>
                  <a:cubicBezTo>
                    <a:pt x="585026" y="79584"/>
                    <a:pt x="576835" y="71409"/>
                    <a:pt x="566738" y="71409"/>
                  </a:cubicBezTo>
                  <a:close/>
                  <a:moveTo>
                    <a:pt x="612458" y="391037"/>
                  </a:moveTo>
                  <a:cubicBezTo>
                    <a:pt x="602362" y="391037"/>
                    <a:pt x="594170" y="399212"/>
                    <a:pt x="594170" y="409302"/>
                  </a:cubicBezTo>
                  <a:cubicBezTo>
                    <a:pt x="594170" y="419391"/>
                    <a:pt x="602362" y="427566"/>
                    <a:pt x="612458" y="427566"/>
                  </a:cubicBezTo>
                  <a:cubicBezTo>
                    <a:pt x="622554" y="427566"/>
                    <a:pt x="630746" y="419391"/>
                    <a:pt x="630746" y="409302"/>
                  </a:cubicBezTo>
                  <a:cubicBezTo>
                    <a:pt x="630746" y="399212"/>
                    <a:pt x="622554" y="391037"/>
                    <a:pt x="612458" y="391037"/>
                  </a:cubicBezTo>
                  <a:close/>
                  <a:moveTo>
                    <a:pt x="612458" y="299715"/>
                  </a:moveTo>
                  <a:cubicBezTo>
                    <a:pt x="602362" y="299715"/>
                    <a:pt x="594170" y="307890"/>
                    <a:pt x="594170" y="317979"/>
                  </a:cubicBezTo>
                  <a:cubicBezTo>
                    <a:pt x="594170" y="328069"/>
                    <a:pt x="602362" y="336244"/>
                    <a:pt x="612458" y="336244"/>
                  </a:cubicBezTo>
                  <a:cubicBezTo>
                    <a:pt x="622554" y="336244"/>
                    <a:pt x="630746" y="328069"/>
                    <a:pt x="630746" y="317979"/>
                  </a:cubicBezTo>
                  <a:cubicBezTo>
                    <a:pt x="630746" y="307890"/>
                    <a:pt x="622554" y="299715"/>
                    <a:pt x="612458" y="299715"/>
                  </a:cubicBezTo>
                  <a:close/>
                  <a:moveTo>
                    <a:pt x="612458" y="482359"/>
                  </a:moveTo>
                  <a:cubicBezTo>
                    <a:pt x="602362" y="482359"/>
                    <a:pt x="594170" y="490534"/>
                    <a:pt x="594170" y="500624"/>
                  </a:cubicBezTo>
                  <a:cubicBezTo>
                    <a:pt x="594170" y="510714"/>
                    <a:pt x="602362" y="518888"/>
                    <a:pt x="612458" y="518888"/>
                  </a:cubicBezTo>
                  <a:cubicBezTo>
                    <a:pt x="622554" y="518888"/>
                    <a:pt x="630746" y="510714"/>
                    <a:pt x="630746" y="500624"/>
                  </a:cubicBezTo>
                  <a:cubicBezTo>
                    <a:pt x="630619" y="490610"/>
                    <a:pt x="622491" y="482550"/>
                    <a:pt x="612458" y="482550"/>
                  </a:cubicBezTo>
                  <a:close/>
                  <a:moveTo>
                    <a:pt x="521018" y="391037"/>
                  </a:moveTo>
                  <a:cubicBezTo>
                    <a:pt x="510922" y="391037"/>
                    <a:pt x="502730" y="399212"/>
                    <a:pt x="502730" y="409302"/>
                  </a:cubicBezTo>
                  <a:cubicBezTo>
                    <a:pt x="502730" y="419391"/>
                    <a:pt x="510922" y="427566"/>
                    <a:pt x="521018" y="427566"/>
                  </a:cubicBezTo>
                  <a:cubicBezTo>
                    <a:pt x="531114" y="427566"/>
                    <a:pt x="539306" y="419391"/>
                    <a:pt x="539306" y="409302"/>
                  </a:cubicBezTo>
                  <a:cubicBezTo>
                    <a:pt x="539306" y="399212"/>
                    <a:pt x="531114" y="391037"/>
                    <a:pt x="521018" y="391037"/>
                  </a:cubicBezTo>
                  <a:close/>
                  <a:moveTo>
                    <a:pt x="612458" y="25748"/>
                  </a:moveTo>
                  <a:cubicBezTo>
                    <a:pt x="602362" y="25748"/>
                    <a:pt x="594170" y="33922"/>
                    <a:pt x="594170" y="44012"/>
                  </a:cubicBezTo>
                  <a:cubicBezTo>
                    <a:pt x="594170" y="54102"/>
                    <a:pt x="602362" y="62277"/>
                    <a:pt x="612458" y="62277"/>
                  </a:cubicBezTo>
                  <a:cubicBezTo>
                    <a:pt x="622554" y="62277"/>
                    <a:pt x="630746" y="54102"/>
                    <a:pt x="630746" y="44012"/>
                  </a:cubicBezTo>
                  <a:cubicBezTo>
                    <a:pt x="630619" y="33998"/>
                    <a:pt x="622491" y="25938"/>
                    <a:pt x="612458" y="25938"/>
                  </a:cubicBezTo>
                  <a:close/>
                  <a:moveTo>
                    <a:pt x="658178" y="619343"/>
                  </a:moveTo>
                  <a:cubicBezTo>
                    <a:pt x="648970" y="619381"/>
                    <a:pt x="641224" y="626293"/>
                    <a:pt x="640144" y="635451"/>
                  </a:cubicBezTo>
                  <a:cubicBezTo>
                    <a:pt x="651891" y="637734"/>
                    <a:pt x="663829" y="639700"/>
                    <a:pt x="676085" y="641349"/>
                  </a:cubicBezTo>
                  <a:cubicBezTo>
                    <a:pt x="678180" y="631475"/>
                    <a:pt x="671830" y="621797"/>
                    <a:pt x="661925" y="619730"/>
                  </a:cubicBezTo>
                  <a:cubicBezTo>
                    <a:pt x="660718" y="619470"/>
                    <a:pt x="659448" y="619343"/>
                    <a:pt x="658178" y="619343"/>
                  </a:cubicBezTo>
                  <a:close/>
                  <a:moveTo>
                    <a:pt x="383858" y="436698"/>
                  </a:moveTo>
                  <a:cubicBezTo>
                    <a:pt x="373762" y="436698"/>
                    <a:pt x="365570" y="444873"/>
                    <a:pt x="365570" y="454963"/>
                  </a:cubicBezTo>
                  <a:cubicBezTo>
                    <a:pt x="365570" y="465053"/>
                    <a:pt x="373762" y="473227"/>
                    <a:pt x="383858" y="473227"/>
                  </a:cubicBezTo>
                  <a:cubicBezTo>
                    <a:pt x="393954" y="473227"/>
                    <a:pt x="402146" y="465053"/>
                    <a:pt x="402146" y="454963"/>
                  </a:cubicBezTo>
                  <a:cubicBezTo>
                    <a:pt x="402146" y="444873"/>
                    <a:pt x="393954" y="436698"/>
                    <a:pt x="383858" y="436698"/>
                  </a:cubicBezTo>
                  <a:close/>
                  <a:moveTo>
                    <a:pt x="612458" y="208392"/>
                  </a:moveTo>
                  <a:cubicBezTo>
                    <a:pt x="602362" y="208392"/>
                    <a:pt x="594170" y="216567"/>
                    <a:pt x="594170" y="226657"/>
                  </a:cubicBezTo>
                  <a:cubicBezTo>
                    <a:pt x="594170" y="236747"/>
                    <a:pt x="602362" y="244921"/>
                    <a:pt x="612458" y="244921"/>
                  </a:cubicBezTo>
                  <a:cubicBezTo>
                    <a:pt x="622554" y="244921"/>
                    <a:pt x="630746" y="236747"/>
                    <a:pt x="630746" y="226657"/>
                  </a:cubicBezTo>
                  <a:cubicBezTo>
                    <a:pt x="630746" y="216567"/>
                    <a:pt x="622554" y="208392"/>
                    <a:pt x="612458" y="208392"/>
                  </a:cubicBezTo>
                  <a:close/>
                  <a:moveTo>
                    <a:pt x="612458" y="117070"/>
                  </a:moveTo>
                  <a:cubicBezTo>
                    <a:pt x="602362" y="117070"/>
                    <a:pt x="594170" y="125245"/>
                    <a:pt x="594170" y="135335"/>
                  </a:cubicBezTo>
                  <a:cubicBezTo>
                    <a:pt x="594170" y="145424"/>
                    <a:pt x="602362" y="153599"/>
                    <a:pt x="612458" y="153599"/>
                  </a:cubicBezTo>
                  <a:cubicBezTo>
                    <a:pt x="622554" y="153599"/>
                    <a:pt x="630746" y="145424"/>
                    <a:pt x="630746" y="135335"/>
                  </a:cubicBezTo>
                  <a:cubicBezTo>
                    <a:pt x="630746" y="125245"/>
                    <a:pt x="622554" y="117070"/>
                    <a:pt x="612458" y="117070"/>
                  </a:cubicBezTo>
                  <a:close/>
                  <a:moveTo>
                    <a:pt x="612458" y="573682"/>
                  </a:moveTo>
                  <a:cubicBezTo>
                    <a:pt x="602362" y="573682"/>
                    <a:pt x="594170" y="581856"/>
                    <a:pt x="594170" y="591946"/>
                  </a:cubicBezTo>
                  <a:cubicBezTo>
                    <a:pt x="594170" y="602036"/>
                    <a:pt x="602362" y="610211"/>
                    <a:pt x="612458" y="610211"/>
                  </a:cubicBezTo>
                  <a:cubicBezTo>
                    <a:pt x="622554" y="610211"/>
                    <a:pt x="630746" y="602036"/>
                    <a:pt x="630746" y="591946"/>
                  </a:cubicBezTo>
                  <a:cubicBezTo>
                    <a:pt x="630746" y="581856"/>
                    <a:pt x="622554" y="573682"/>
                    <a:pt x="612458" y="573682"/>
                  </a:cubicBezTo>
                  <a:close/>
                  <a:moveTo>
                    <a:pt x="521018" y="25748"/>
                  </a:moveTo>
                  <a:cubicBezTo>
                    <a:pt x="510922" y="25748"/>
                    <a:pt x="502730" y="33922"/>
                    <a:pt x="502730" y="44012"/>
                  </a:cubicBezTo>
                  <a:cubicBezTo>
                    <a:pt x="502730" y="54102"/>
                    <a:pt x="510922" y="62277"/>
                    <a:pt x="521018" y="62277"/>
                  </a:cubicBezTo>
                  <a:cubicBezTo>
                    <a:pt x="531114" y="62277"/>
                    <a:pt x="539306" y="54102"/>
                    <a:pt x="539306" y="44012"/>
                  </a:cubicBezTo>
                  <a:cubicBezTo>
                    <a:pt x="539179" y="33998"/>
                    <a:pt x="531051" y="25938"/>
                    <a:pt x="521018" y="25938"/>
                  </a:cubicBezTo>
                  <a:close/>
                  <a:moveTo>
                    <a:pt x="521018" y="117070"/>
                  </a:moveTo>
                  <a:cubicBezTo>
                    <a:pt x="510922" y="117070"/>
                    <a:pt x="502730" y="125245"/>
                    <a:pt x="502730" y="135335"/>
                  </a:cubicBezTo>
                  <a:cubicBezTo>
                    <a:pt x="502730" y="145424"/>
                    <a:pt x="510922" y="153599"/>
                    <a:pt x="521018" y="153599"/>
                  </a:cubicBezTo>
                  <a:cubicBezTo>
                    <a:pt x="531114" y="153599"/>
                    <a:pt x="539306" y="145424"/>
                    <a:pt x="539306" y="135335"/>
                  </a:cubicBezTo>
                  <a:cubicBezTo>
                    <a:pt x="539306" y="125245"/>
                    <a:pt x="531114" y="117070"/>
                    <a:pt x="521018" y="117070"/>
                  </a:cubicBezTo>
                  <a:close/>
                  <a:moveTo>
                    <a:pt x="521018" y="208392"/>
                  </a:moveTo>
                  <a:cubicBezTo>
                    <a:pt x="510922" y="208392"/>
                    <a:pt x="502730" y="216567"/>
                    <a:pt x="502730" y="226657"/>
                  </a:cubicBezTo>
                  <a:cubicBezTo>
                    <a:pt x="502730" y="236747"/>
                    <a:pt x="510922" y="244921"/>
                    <a:pt x="521018" y="244921"/>
                  </a:cubicBezTo>
                  <a:cubicBezTo>
                    <a:pt x="531114" y="244921"/>
                    <a:pt x="539306" y="236747"/>
                    <a:pt x="539306" y="226657"/>
                  </a:cubicBezTo>
                  <a:cubicBezTo>
                    <a:pt x="539306" y="216567"/>
                    <a:pt x="531114" y="208392"/>
                    <a:pt x="521018" y="208392"/>
                  </a:cubicBezTo>
                  <a:close/>
                  <a:moveTo>
                    <a:pt x="521018" y="299715"/>
                  </a:moveTo>
                  <a:cubicBezTo>
                    <a:pt x="510922" y="299715"/>
                    <a:pt x="502730" y="307890"/>
                    <a:pt x="502730" y="317979"/>
                  </a:cubicBezTo>
                  <a:cubicBezTo>
                    <a:pt x="502730" y="328069"/>
                    <a:pt x="510922" y="336244"/>
                    <a:pt x="521018" y="336244"/>
                  </a:cubicBezTo>
                  <a:cubicBezTo>
                    <a:pt x="531114" y="336244"/>
                    <a:pt x="539306" y="328069"/>
                    <a:pt x="539306" y="317979"/>
                  </a:cubicBezTo>
                  <a:cubicBezTo>
                    <a:pt x="539306" y="307890"/>
                    <a:pt x="531114" y="299715"/>
                    <a:pt x="521018" y="299715"/>
                  </a:cubicBezTo>
                  <a:close/>
                  <a:moveTo>
                    <a:pt x="566738" y="162731"/>
                  </a:moveTo>
                  <a:cubicBezTo>
                    <a:pt x="556641" y="162731"/>
                    <a:pt x="548450" y="170906"/>
                    <a:pt x="548450" y="180996"/>
                  </a:cubicBezTo>
                  <a:cubicBezTo>
                    <a:pt x="548450" y="191086"/>
                    <a:pt x="556641" y="199260"/>
                    <a:pt x="566738" y="199260"/>
                  </a:cubicBezTo>
                  <a:cubicBezTo>
                    <a:pt x="576835" y="199260"/>
                    <a:pt x="585026" y="191086"/>
                    <a:pt x="585026" y="180996"/>
                  </a:cubicBezTo>
                  <a:cubicBezTo>
                    <a:pt x="585026" y="170906"/>
                    <a:pt x="576835" y="162731"/>
                    <a:pt x="566738" y="162731"/>
                  </a:cubicBezTo>
                  <a:close/>
                  <a:moveTo>
                    <a:pt x="566738" y="528021"/>
                  </a:moveTo>
                  <a:cubicBezTo>
                    <a:pt x="556578" y="527983"/>
                    <a:pt x="548387" y="536164"/>
                    <a:pt x="548323" y="546285"/>
                  </a:cubicBezTo>
                  <a:cubicBezTo>
                    <a:pt x="548260" y="556407"/>
                    <a:pt x="556451" y="564638"/>
                    <a:pt x="566611" y="564676"/>
                  </a:cubicBezTo>
                  <a:cubicBezTo>
                    <a:pt x="576771" y="564714"/>
                    <a:pt x="584962" y="556533"/>
                    <a:pt x="585026" y="546412"/>
                  </a:cubicBezTo>
                  <a:cubicBezTo>
                    <a:pt x="585026" y="546367"/>
                    <a:pt x="585026" y="546330"/>
                    <a:pt x="585026" y="546285"/>
                  </a:cubicBezTo>
                  <a:cubicBezTo>
                    <a:pt x="585026" y="536195"/>
                    <a:pt x="576835" y="528021"/>
                    <a:pt x="566738" y="528021"/>
                  </a:cubicBezTo>
                  <a:close/>
                  <a:moveTo>
                    <a:pt x="566738" y="254054"/>
                  </a:moveTo>
                  <a:cubicBezTo>
                    <a:pt x="556641" y="254054"/>
                    <a:pt x="548450" y="262228"/>
                    <a:pt x="548450" y="272318"/>
                  </a:cubicBezTo>
                  <a:cubicBezTo>
                    <a:pt x="548450" y="282408"/>
                    <a:pt x="556641" y="290583"/>
                    <a:pt x="566738" y="290583"/>
                  </a:cubicBezTo>
                  <a:cubicBezTo>
                    <a:pt x="576835" y="290583"/>
                    <a:pt x="585026" y="282408"/>
                    <a:pt x="585026" y="272318"/>
                  </a:cubicBezTo>
                  <a:cubicBezTo>
                    <a:pt x="584899" y="262304"/>
                    <a:pt x="576771" y="254244"/>
                    <a:pt x="566738" y="254244"/>
                  </a:cubicBezTo>
                  <a:close/>
                  <a:moveTo>
                    <a:pt x="566738" y="345376"/>
                  </a:moveTo>
                  <a:cubicBezTo>
                    <a:pt x="556641" y="345376"/>
                    <a:pt x="548450" y="353551"/>
                    <a:pt x="548450" y="363640"/>
                  </a:cubicBezTo>
                  <a:cubicBezTo>
                    <a:pt x="548450" y="373730"/>
                    <a:pt x="556641" y="381905"/>
                    <a:pt x="566738" y="381905"/>
                  </a:cubicBezTo>
                  <a:cubicBezTo>
                    <a:pt x="576835" y="381905"/>
                    <a:pt x="585026" y="373730"/>
                    <a:pt x="585026" y="363640"/>
                  </a:cubicBezTo>
                  <a:cubicBezTo>
                    <a:pt x="585026" y="353551"/>
                    <a:pt x="576835" y="345376"/>
                    <a:pt x="566738" y="345376"/>
                  </a:cubicBezTo>
                  <a:close/>
                  <a:moveTo>
                    <a:pt x="566738" y="436698"/>
                  </a:moveTo>
                  <a:cubicBezTo>
                    <a:pt x="556641" y="436698"/>
                    <a:pt x="548450" y="444873"/>
                    <a:pt x="548450" y="454963"/>
                  </a:cubicBezTo>
                  <a:cubicBezTo>
                    <a:pt x="548450" y="465053"/>
                    <a:pt x="556641" y="473227"/>
                    <a:pt x="566738" y="473227"/>
                  </a:cubicBezTo>
                  <a:cubicBezTo>
                    <a:pt x="576835" y="473227"/>
                    <a:pt x="585026" y="465053"/>
                    <a:pt x="585026" y="454963"/>
                  </a:cubicBezTo>
                  <a:cubicBezTo>
                    <a:pt x="585026" y="444873"/>
                    <a:pt x="576835" y="436698"/>
                    <a:pt x="566738" y="436698"/>
                  </a:cubicBezTo>
                  <a:close/>
                  <a:moveTo>
                    <a:pt x="338138" y="299715"/>
                  </a:moveTo>
                  <a:cubicBezTo>
                    <a:pt x="328041" y="299715"/>
                    <a:pt x="319849" y="307890"/>
                    <a:pt x="319849" y="317979"/>
                  </a:cubicBezTo>
                  <a:cubicBezTo>
                    <a:pt x="319849" y="328069"/>
                    <a:pt x="328041" y="336244"/>
                    <a:pt x="338138" y="336244"/>
                  </a:cubicBezTo>
                  <a:cubicBezTo>
                    <a:pt x="348235" y="336244"/>
                    <a:pt x="356426" y="328069"/>
                    <a:pt x="356426" y="317979"/>
                  </a:cubicBezTo>
                  <a:cubicBezTo>
                    <a:pt x="356426" y="307890"/>
                    <a:pt x="348235" y="299715"/>
                    <a:pt x="338138" y="299715"/>
                  </a:cubicBezTo>
                  <a:close/>
                  <a:moveTo>
                    <a:pt x="292418" y="16616"/>
                  </a:moveTo>
                  <a:cubicBezTo>
                    <a:pt x="301879" y="16590"/>
                    <a:pt x="309753" y="9392"/>
                    <a:pt x="310579" y="0"/>
                  </a:cubicBezTo>
                  <a:lnTo>
                    <a:pt x="274193" y="0"/>
                  </a:lnTo>
                  <a:cubicBezTo>
                    <a:pt x="275019" y="9443"/>
                    <a:pt x="282956" y="16679"/>
                    <a:pt x="292418" y="16616"/>
                  </a:cubicBezTo>
                  <a:close/>
                  <a:moveTo>
                    <a:pt x="200978" y="16616"/>
                  </a:moveTo>
                  <a:cubicBezTo>
                    <a:pt x="210439" y="16590"/>
                    <a:pt x="218313" y="9392"/>
                    <a:pt x="219139" y="0"/>
                  </a:cubicBezTo>
                  <a:lnTo>
                    <a:pt x="182880" y="0"/>
                  </a:lnTo>
                  <a:cubicBezTo>
                    <a:pt x="183642" y="9392"/>
                    <a:pt x="191516" y="16616"/>
                    <a:pt x="200978" y="16616"/>
                  </a:cubicBezTo>
                  <a:close/>
                  <a:moveTo>
                    <a:pt x="109538" y="16616"/>
                  </a:moveTo>
                  <a:cubicBezTo>
                    <a:pt x="119000" y="16590"/>
                    <a:pt x="126874" y="9392"/>
                    <a:pt x="127699" y="0"/>
                  </a:cubicBezTo>
                  <a:lnTo>
                    <a:pt x="91440" y="0"/>
                  </a:lnTo>
                  <a:cubicBezTo>
                    <a:pt x="92266" y="9380"/>
                    <a:pt x="100140" y="16584"/>
                    <a:pt x="109538" y="16616"/>
                  </a:cubicBezTo>
                  <a:close/>
                  <a:moveTo>
                    <a:pt x="383858" y="16616"/>
                  </a:moveTo>
                  <a:cubicBezTo>
                    <a:pt x="393319" y="16590"/>
                    <a:pt x="401193" y="9392"/>
                    <a:pt x="402019" y="0"/>
                  </a:cubicBezTo>
                  <a:lnTo>
                    <a:pt x="365761" y="0"/>
                  </a:lnTo>
                  <a:cubicBezTo>
                    <a:pt x="366523" y="9392"/>
                    <a:pt x="374397" y="16616"/>
                    <a:pt x="383858" y="16616"/>
                  </a:cubicBezTo>
                  <a:close/>
                  <a:moveTo>
                    <a:pt x="63818" y="25748"/>
                  </a:moveTo>
                  <a:cubicBezTo>
                    <a:pt x="53722" y="25748"/>
                    <a:pt x="45530" y="33922"/>
                    <a:pt x="45530" y="44012"/>
                  </a:cubicBezTo>
                  <a:cubicBezTo>
                    <a:pt x="45530" y="54102"/>
                    <a:pt x="53722" y="62277"/>
                    <a:pt x="63818" y="62277"/>
                  </a:cubicBezTo>
                  <a:cubicBezTo>
                    <a:pt x="73914" y="62277"/>
                    <a:pt x="82106" y="54102"/>
                    <a:pt x="82106" y="44012"/>
                  </a:cubicBezTo>
                  <a:cubicBezTo>
                    <a:pt x="81979" y="33998"/>
                    <a:pt x="73851" y="25938"/>
                    <a:pt x="63818" y="25938"/>
                  </a:cubicBezTo>
                  <a:close/>
                  <a:moveTo>
                    <a:pt x="63818" y="117070"/>
                  </a:moveTo>
                  <a:cubicBezTo>
                    <a:pt x="57341" y="117121"/>
                    <a:pt x="51436" y="120539"/>
                    <a:pt x="48133" y="126076"/>
                  </a:cubicBezTo>
                  <a:lnTo>
                    <a:pt x="65913" y="153409"/>
                  </a:lnTo>
                  <a:cubicBezTo>
                    <a:pt x="75947" y="152699"/>
                    <a:pt x="83503" y="143991"/>
                    <a:pt x="82804" y="133965"/>
                  </a:cubicBezTo>
                  <a:cubicBezTo>
                    <a:pt x="82106" y="124129"/>
                    <a:pt x="73661" y="116633"/>
                    <a:pt x="63818" y="117070"/>
                  </a:cubicBezTo>
                  <a:close/>
                  <a:moveTo>
                    <a:pt x="475298" y="16616"/>
                  </a:moveTo>
                  <a:cubicBezTo>
                    <a:pt x="484760" y="16590"/>
                    <a:pt x="492634" y="9392"/>
                    <a:pt x="493459" y="0"/>
                  </a:cubicBezTo>
                  <a:lnTo>
                    <a:pt x="457200" y="0"/>
                  </a:lnTo>
                  <a:cubicBezTo>
                    <a:pt x="457962" y="9392"/>
                    <a:pt x="465837" y="16616"/>
                    <a:pt x="475298" y="16616"/>
                  </a:cubicBezTo>
                  <a:close/>
                  <a:moveTo>
                    <a:pt x="18098" y="71409"/>
                  </a:moveTo>
                  <a:cubicBezTo>
                    <a:pt x="16511" y="71447"/>
                    <a:pt x="14923" y="71682"/>
                    <a:pt x="13399" y="72107"/>
                  </a:cubicBezTo>
                  <a:cubicBezTo>
                    <a:pt x="19749" y="81746"/>
                    <a:pt x="26099" y="91513"/>
                    <a:pt x="32449" y="101279"/>
                  </a:cubicBezTo>
                  <a:cubicBezTo>
                    <a:pt x="35179" y="98038"/>
                    <a:pt x="36703" y="93922"/>
                    <a:pt x="36703" y="89673"/>
                  </a:cubicBezTo>
                  <a:cubicBezTo>
                    <a:pt x="36703" y="79584"/>
                    <a:pt x="28512" y="71409"/>
                    <a:pt x="18415" y="71409"/>
                  </a:cubicBezTo>
                  <a:cubicBezTo>
                    <a:pt x="18288" y="71409"/>
                    <a:pt x="18224" y="71409"/>
                    <a:pt x="18098" y="71409"/>
                  </a:cubicBezTo>
                  <a:close/>
                  <a:moveTo>
                    <a:pt x="36259" y="0"/>
                  </a:moveTo>
                  <a:lnTo>
                    <a:pt x="0" y="0"/>
                  </a:lnTo>
                  <a:cubicBezTo>
                    <a:pt x="1016" y="10001"/>
                    <a:pt x="9970" y="17275"/>
                    <a:pt x="20003" y="16248"/>
                  </a:cubicBezTo>
                  <a:cubicBezTo>
                    <a:pt x="28575" y="15366"/>
                    <a:pt x="35370" y="8580"/>
                    <a:pt x="36259" y="0"/>
                  </a:cubicBezTo>
                  <a:close/>
                  <a:moveTo>
                    <a:pt x="1115378" y="16616"/>
                  </a:moveTo>
                  <a:cubicBezTo>
                    <a:pt x="1124839" y="16616"/>
                    <a:pt x="1132713" y="9392"/>
                    <a:pt x="1133475" y="0"/>
                  </a:cubicBezTo>
                  <a:lnTo>
                    <a:pt x="1097280" y="0"/>
                  </a:lnTo>
                  <a:cubicBezTo>
                    <a:pt x="1098042" y="9392"/>
                    <a:pt x="1105916" y="16616"/>
                    <a:pt x="1115378" y="16616"/>
                  </a:cubicBezTo>
                  <a:close/>
                  <a:moveTo>
                    <a:pt x="1023938" y="16616"/>
                  </a:moveTo>
                  <a:cubicBezTo>
                    <a:pt x="1033400" y="16616"/>
                    <a:pt x="1041274" y="9392"/>
                    <a:pt x="1042036" y="0"/>
                  </a:cubicBezTo>
                  <a:lnTo>
                    <a:pt x="1005840" y="0"/>
                  </a:lnTo>
                  <a:cubicBezTo>
                    <a:pt x="1006602" y="9392"/>
                    <a:pt x="1014476" y="16616"/>
                    <a:pt x="1023938" y="16616"/>
                  </a:cubicBezTo>
                  <a:close/>
                  <a:moveTo>
                    <a:pt x="932498" y="16616"/>
                  </a:moveTo>
                  <a:cubicBezTo>
                    <a:pt x="941960" y="16616"/>
                    <a:pt x="949834" y="9392"/>
                    <a:pt x="950595" y="0"/>
                  </a:cubicBezTo>
                  <a:lnTo>
                    <a:pt x="914400" y="0"/>
                  </a:lnTo>
                  <a:cubicBezTo>
                    <a:pt x="915162" y="9392"/>
                    <a:pt x="923037" y="16616"/>
                    <a:pt x="932498" y="16616"/>
                  </a:cubicBezTo>
                  <a:close/>
                  <a:moveTo>
                    <a:pt x="109538" y="162478"/>
                  </a:moveTo>
                  <a:cubicBezTo>
                    <a:pt x="99441" y="162478"/>
                    <a:pt x="91249" y="170652"/>
                    <a:pt x="91249" y="180742"/>
                  </a:cubicBezTo>
                  <a:cubicBezTo>
                    <a:pt x="91249" y="190832"/>
                    <a:pt x="99441" y="199007"/>
                    <a:pt x="109538" y="199007"/>
                  </a:cubicBezTo>
                  <a:cubicBezTo>
                    <a:pt x="119635" y="199007"/>
                    <a:pt x="127826" y="190832"/>
                    <a:pt x="127826" y="180742"/>
                  </a:cubicBezTo>
                  <a:cubicBezTo>
                    <a:pt x="127699" y="170754"/>
                    <a:pt x="119571" y="162731"/>
                    <a:pt x="109538" y="162731"/>
                  </a:cubicBezTo>
                  <a:close/>
                  <a:moveTo>
                    <a:pt x="566738" y="16616"/>
                  </a:moveTo>
                  <a:cubicBezTo>
                    <a:pt x="576200" y="16590"/>
                    <a:pt x="584074" y="9392"/>
                    <a:pt x="584899" y="0"/>
                  </a:cubicBezTo>
                  <a:lnTo>
                    <a:pt x="548640" y="0"/>
                  </a:lnTo>
                  <a:cubicBezTo>
                    <a:pt x="549402" y="9392"/>
                    <a:pt x="557276" y="16616"/>
                    <a:pt x="566738" y="16616"/>
                  </a:cubicBezTo>
                  <a:close/>
                  <a:moveTo>
                    <a:pt x="1206818" y="16616"/>
                  </a:moveTo>
                  <a:cubicBezTo>
                    <a:pt x="1216279" y="16616"/>
                    <a:pt x="1224153" y="9392"/>
                    <a:pt x="1224915" y="0"/>
                  </a:cubicBezTo>
                  <a:lnTo>
                    <a:pt x="1188593" y="0"/>
                  </a:lnTo>
                  <a:cubicBezTo>
                    <a:pt x="1189419" y="9443"/>
                    <a:pt x="1197356" y="16679"/>
                    <a:pt x="1206818" y="16616"/>
                  </a:cubicBezTo>
                  <a:close/>
                  <a:moveTo>
                    <a:pt x="841058" y="16616"/>
                  </a:moveTo>
                  <a:cubicBezTo>
                    <a:pt x="850519" y="16616"/>
                    <a:pt x="858393" y="9392"/>
                    <a:pt x="859155" y="0"/>
                  </a:cubicBezTo>
                  <a:lnTo>
                    <a:pt x="822961" y="0"/>
                  </a:lnTo>
                  <a:cubicBezTo>
                    <a:pt x="823723" y="9392"/>
                    <a:pt x="831597" y="16616"/>
                    <a:pt x="841058" y="16616"/>
                  </a:cubicBezTo>
                  <a:close/>
                  <a:moveTo>
                    <a:pt x="658178" y="16616"/>
                  </a:moveTo>
                  <a:cubicBezTo>
                    <a:pt x="667639" y="16590"/>
                    <a:pt x="675513" y="9392"/>
                    <a:pt x="676339" y="0"/>
                  </a:cubicBezTo>
                  <a:lnTo>
                    <a:pt x="640080" y="0"/>
                  </a:lnTo>
                  <a:cubicBezTo>
                    <a:pt x="640842" y="9392"/>
                    <a:pt x="648716" y="16616"/>
                    <a:pt x="658178" y="16616"/>
                  </a:cubicBezTo>
                  <a:close/>
                  <a:moveTo>
                    <a:pt x="749618" y="16616"/>
                  </a:moveTo>
                  <a:cubicBezTo>
                    <a:pt x="759079" y="16616"/>
                    <a:pt x="766953" y="9392"/>
                    <a:pt x="767715" y="0"/>
                  </a:cubicBezTo>
                  <a:lnTo>
                    <a:pt x="731393" y="0"/>
                  </a:lnTo>
                  <a:cubicBezTo>
                    <a:pt x="732219" y="9443"/>
                    <a:pt x="740156" y="16679"/>
                    <a:pt x="749618" y="16616"/>
                  </a:cubicBezTo>
                  <a:close/>
                  <a:moveTo>
                    <a:pt x="200978" y="71409"/>
                  </a:moveTo>
                  <a:cubicBezTo>
                    <a:pt x="190881" y="71409"/>
                    <a:pt x="182690" y="79584"/>
                    <a:pt x="182690" y="89673"/>
                  </a:cubicBezTo>
                  <a:cubicBezTo>
                    <a:pt x="182690" y="99763"/>
                    <a:pt x="190881" y="107938"/>
                    <a:pt x="200978" y="107938"/>
                  </a:cubicBezTo>
                  <a:cubicBezTo>
                    <a:pt x="211075" y="107938"/>
                    <a:pt x="219266" y="99763"/>
                    <a:pt x="219266" y="89673"/>
                  </a:cubicBezTo>
                  <a:cubicBezTo>
                    <a:pt x="219266" y="79584"/>
                    <a:pt x="211075" y="71409"/>
                    <a:pt x="200978" y="71409"/>
                  </a:cubicBezTo>
                  <a:close/>
                  <a:moveTo>
                    <a:pt x="292418" y="162731"/>
                  </a:moveTo>
                  <a:cubicBezTo>
                    <a:pt x="282322" y="162731"/>
                    <a:pt x="274130" y="170906"/>
                    <a:pt x="274130" y="180996"/>
                  </a:cubicBezTo>
                  <a:cubicBezTo>
                    <a:pt x="274130" y="191086"/>
                    <a:pt x="282322" y="199260"/>
                    <a:pt x="292418" y="199260"/>
                  </a:cubicBezTo>
                  <a:cubicBezTo>
                    <a:pt x="302514" y="199260"/>
                    <a:pt x="310706" y="191086"/>
                    <a:pt x="310706" y="180996"/>
                  </a:cubicBezTo>
                  <a:cubicBezTo>
                    <a:pt x="310706" y="170906"/>
                    <a:pt x="302514" y="162731"/>
                    <a:pt x="292418" y="162731"/>
                  </a:cubicBezTo>
                  <a:close/>
                  <a:moveTo>
                    <a:pt x="292418" y="71409"/>
                  </a:moveTo>
                  <a:cubicBezTo>
                    <a:pt x="282322" y="71409"/>
                    <a:pt x="274130" y="79584"/>
                    <a:pt x="274130" y="89673"/>
                  </a:cubicBezTo>
                  <a:cubicBezTo>
                    <a:pt x="274130" y="99763"/>
                    <a:pt x="282322" y="107938"/>
                    <a:pt x="292418" y="107938"/>
                  </a:cubicBezTo>
                  <a:cubicBezTo>
                    <a:pt x="302514" y="107938"/>
                    <a:pt x="310706" y="99763"/>
                    <a:pt x="310706" y="89673"/>
                  </a:cubicBezTo>
                  <a:cubicBezTo>
                    <a:pt x="310706" y="79584"/>
                    <a:pt x="302514" y="71409"/>
                    <a:pt x="292418" y="71409"/>
                  </a:cubicBezTo>
                  <a:close/>
                  <a:moveTo>
                    <a:pt x="292418" y="254054"/>
                  </a:moveTo>
                  <a:cubicBezTo>
                    <a:pt x="282322" y="254054"/>
                    <a:pt x="274130" y="262228"/>
                    <a:pt x="274130" y="272318"/>
                  </a:cubicBezTo>
                  <a:cubicBezTo>
                    <a:pt x="274130" y="282408"/>
                    <a:pt x="282322" y="290583"/>
                    <a:pt x="292418" y="290583"/>
                  </a:cubicBezTo>
                  <a:cubicBezTo>
                    <a:pt x="302514" y="290583"/>
                    <a:pt x="310706" y="282408"/>
                    <a:pt x="310706" y="272318"/>
                  </a:cubicBezTo>
                  <a:cubicBezTo>
                    <a:pt x="310579" y="262304"/>
                    <a:pt x="302451" y="254244"/>
                    <a:pt x="292418" y="254244"/>
                  </a:cubicBezTo>
                  <a:close/>
                  <a:moveTo>
                    <a:pt x="292418" y="345376"/>
                  </a:moveTo>
                  <a:cubicBezTo>
                    <a:pt x="282322" y="345376"/>
                    <a:pt x="274130" y="353551"/>
                    <a:pt x="274130" y="363640"/>
                  </a:cubicBezTo>
                  <a:cubicBezTo>
                    <a:pt x="274130" y="373730"/>
                    <a:pt x="282322" y="381905"/>
                    <a:pt x="292418" y="381905"/>
                  </a:cubicBezTo>
                  <a:cubicBezTo>
                    <a:pt x="302514" y="381905"/>
                    <a:pt x="310706" y="373730"/>
                    <a:pt x="310706" y="363640"/>
                  </a:cubicBezTo>
                  <a:cubicBezTo>
                    <a:pt x="310706" y="353551"/>
                    <a:pt x="302514" y="345376"/>
                    <a:pt x="292418" y="345376"/>
                  </a:cubicBezTo>
                  <a:close/>
                  <a:moveTo>
                    <a:pt x="338138" y="208392"/>
                  </a:moveTo>
                  <a:cubicBezTo>
                    <a:pt x="328041" y="208392"/>
                    <a:pt x="319849" y="216567"/>
                    <a:pt x="319849" y="226657"/>
                  </a:cubicBezTo>
                  <a:cubicBezTo>
                    <a:pt x="319849" y="236747"/>
                    <a:pt x="328041" y="244921"/>
                    <a:pt x="338138" y="244921"/>
                  </a:cubicBezTo>
                  <a:cubicBezTo>
                    <a:pt x="348235" y="244921"/>
                    <a:pt x="356426" y="236747"/>
                    <a:pt x="356426" y="226657"/>
                  </a:cubicBezTo>
                  <a:cubicBezTo>
                    <a:pt x="356426" y="216567"/>
                    <a:pt x="348235" y="208392"/>
                    <a:pt x="338138" y="208392"/>
                  </a:cubicBezTo>
                  <a:close/>
                  <a:moveTo>
                    <a:pt x="109538" y="71409"/>
                  </a:moveTo>
                  <a:cubicBezTo>
                    <a:pt x="99441" y="71409"/>
                    <a:pt x="91249" y="79584"/>
                    <a:pt x="91249" y="89673"/>
                  </a:cubicBezTo>
                  <a:cubicBezTo>
                    <a:pt x="91249" y="99763"/>
                    <a:pt x="99441" y="107938"/>
                    <a:pt x="109538" y="107938"/>
                  </a:cubicBezTo>
                  <a:cubicBezTo>
                    <a:pt x="119635" y="107938"/>
                    <a:pt x="127826" y="99763"/>
                    <a:pt x="127826" y="89673"/>
                  </a:cubicBezTo>
                  <a:cubicBezTo>
                    <a:pt x="127826" y="79584"/>
                    <a:pt x="119635" y="71409"/>
                    <a:pt x="109538" y="71409"/>
                  </a:cubicBezTo>
                  <a:close/>
                  <a:moveTo>
                    <a:pt x="246698" y="25748"/>
                  </a:moveTo>
                  <a:cubicBezTo>
                    <a:pt x="236601" y="25748"/>
                    <a:pt x="228410" y="33922"/>
                    <a:pt x="228410" y="44012"/>
                  </a:cubicBezTo>
                  <a:cubicBezTo>
                    <a:pt x="228410" y="54102"/>
                    <a:pt x="236601" y="62277"/>
                    <a:pt x="246698" y="62277"/>
                  </a:cubicBezTo>
                  <a:cubicBezTo>
                    <a:pt x="256794" y="62277"/>
                    <a:pt x="264986" y="54102"/>
                    <a:pt x="264986" y="44012"/>
                  </a:cubicBezTo>
                  <a:cubicBezTo>
                    <a:pt x="264859" y="33998"/>
                    <a:pt x="256731" y="25938"/>
                    <a:pt x="246698" y="25938"/>
                  </a:cubicBezTo>
                  <a:close/>
                  <a:moveTo>
                    <a:pt x="338138" y="117070"/>
                  </a:moveTo>
                  <a:cubicBezTo>
                    <a:pt x="328041" y="117070"/>
                    <a:pt x="319849" y="125245"/>
                    <a:pt x="319849" y="135335"/>
                  </a:cubicBezTo>
                  <a:cubicBezTo>
                    <a:pt x="319849" y="145424"/>
                    <a:pt x="328041" y="153599"/>
                    <a:pt x="338138" y="153599"/>
                  </a:cubicBezTo>
                  <a:cubicBezTo>
                    <a:pt x="348235" y="153599"/>
                    <a:pt x="356426" y="145424"/>
                    <a:pt x="356426" y="135335"/>
                  </a:cubicBezTo>
                  <a:cubicBezTo>
                    <a:pt x="356426" y="125245"/>
                    <a:pt x="348235" y="117070"/>
                    <a:pt x="338138" y="117070"/>
                  </a:cubicBezTo>
                  <a:close/>
                  <a:moveTo>
                    <a:pt x="658178" y="528021"/>
                  </a:moveTo>
                  <a:cubicBezTo>
                    <a:pt x="648018" y="527983"/>
                    <a:pt x="639826" y="536164"/>
                    <a:pt x="639763" y="546285"/>
                  </a:cubicBezTo>
                  <a:cubicBezTo>
                    <a:pt x="639700" y="556407"/>
                    <a:pt x="647891" y="564638"/>
                    <a:pt x="658051" y="564676"/>
                  </a:cubicBezTo>
                  <a:cubicBezTo>
                    <a:pt x="668211" y="564714"/>
                    <a:pt x="676402" y="556533"/>
                    <a:pt x="676466" y="546412"/>
                  </a:cubicBezTo>
                  <a:cubicBezTo>
                    <a:pt x="676466" y="546367"/>
                    <a:pt x="676466" y="546330"/>
                    <a:pt x="676466" y="546285"/>
                  </a:cubicBezTo>
                  <a:cubicBezTo>
                    <a:pt x="676466" y="536195"/>
                    <a:pt x="668275" y="528021"/>
                    <a:pt x="658178" y="528021"/>
                  </a:cubicBezTo>
                  <a:close/>
                  <a:moveTo>
                    <a:pt x="338138" y="391037"/>
                  </a:moveTo>
                  <a:cubicBezTo>
                    <a:pt x="328041" y="391037"/>
                    <a:pt x="319849" y="399212"/>
                    <a:pt x="319849" y="409302"/>
                  </a:cubicBezTo>
                  <a:cubicBezTo>
                    <a:pt x="319849" y="419391"/>
                    <a:pt x="328041" y="427566"/>
                    <a:pt x="338138" y="427566"/>
                  </a:cubicBezTo>
                  <a:cubicBezTo>
                    <a:pt x="348235" y="427566"/>
                    <a:pt x="356426" y="419391"/>
                    <a:pt x="356426" y="409302"/>
                  </a:cubicBezTo>
                  <a:cubicBezTo>
                    <a:pt x="356426" y="399212"/>
                    <a:pt x="348235" y="391037"/>
                    <a:pt x="338138" y="391037"/>
                  </a:cubicBezTo>
                  <a:close/>
                  <a:moveTo>
                    <a:pt x="155258" y="25748"/>
                  </a:moveTo>
                  <a:cubicBezTo>
                    <a:pt x="145162" y="25748"/>
                    <a:pt x="136970" y="33922"/>
                    <a:pt x="136970" y="44012"/>
                  </a:cubicBezTo>
                  <a:cubicBezTo>
                    <a:pt x="136970" y="54102"/>
                    <a:pt x="145162" y="62277"/>
                    <a:pt x="155258" y="62277"/>
                  </a:cubicBezTo>
                  <a:cubicBezTo>
                    <a:pt x="165354" y="62277"/>
                    <a:pt x="173546" y="54102"/>
                    <a:pt x="173546" y="44012"/>
                  </a:cubicBezTo>
                  <a:cubicBezTo>
                    <a:pt x="173419" y="33998"/>
                    <a:pt x="165291" y="25938"/>
                    <a:pt x="155258" y="25938"/>
                  </a:cubicBezTo>
                  <a:close/>
                  <a:moveTo>
                    <a:pt x="155258" y="117070"/>
                  </a:moveTo>
                  <a:cubicBezTo>
                    <a:pt x="145162" y="117070"/>
                    <a:pt x="136970" y="125245"/>
                    <a:pt x="136970" y="135335"/>
                  </a:cubicBezTo>
                  <a:cubicBezTo>
                    <a:pt x="136970" y="145424"/>
                    <a:pt x="145162" y="153599"/>
                    <a:pt x="155258" y="153599"/>
                  </a:cubicBezTo>
                  <a:cubicBezTo>
                    <a:pt x="165354" y="153599"/>
                    <a:pt x="173546" y="145424"/>
                    <a:pt x="173546" y="135335"/>
                  </a:cubicBezTo>
                  <a:cubicBezTo>
                    <a:pt x="173546" y="125245"/>
                    <a:pt x="165354" y="117070"/>
                    <a:pt x="155258" y="117070"/>
                  </a:cubicBezTo>
                  <a:close/>
                  <a:moveTo>
                    <a:pt x="200978" y="254054"/>
                  </a:moveTo>
                  <a:cubicBezTo>
                    <a:pt x="190881" y="254054"/>
                    <a:pt x="182690" y="262228"/>
                    <a:pt x="182690" y="272318"/>
                  </a:cubicBezTo>
                  <a:cubicBezTo>
                    <a:pt x="182690" y="282408"/>
                    <a:pt x="190881" y="290583"/>
                    <a:pt x="200978" y="290583"/>
                  </a:cubicBezTo>
                  <a:cubicBezTo>
                    <a:pt x="211075" y="290583"/>
                    <a:pt x="219266" y="282408"/>
                    <a:pt x="219266" y="272318"/>
                  </a:cubicBezTo>
                  <a:cubicBezTo>
                    <a:pt x="219139" y="262304"/>
                    <a:pt x="211011" y="254244"/>
                    <a:pt x="200978" y="254244"/>
                  </a:cubicBezTo>
                  <a:close/>
                  <a:moveTo>
                    <a:pt x="155258" y="208392"/>
                  </a:moveTo>
                  <a:cubicBezTo>
                    <a:pt x="145162" y="208392"/>
                    <a:pt x="136970" y="216567"/>
                    <a:pt x="136970" y="226657"/>
                  </a:cubicBezTo>
                  <a:cubicBezTo>
                    <a:pt x="136970" y="236747"/>
                    <a:pt x="145162" y="244921"/>
                    <a:pt x="155258" y="244921"/>
                  </a:cubicBezTo>
                  <a:cubicBezTo>
                    <a:pt x="165354" y="244921"/>
                    <a:pt x="173546" y="236747"/>
                    <a:pt x="173546" y="226657"/>
                  </a:cubicBezTo>
                  <a:cubicBezTo>
                    <a:pt x="173546" y="216567"/>
                    <a:pt x="165354" y="208392"/>
                    <a:pt x="155258" y="208392"/>
                  </a:cubicBezTo>
                  <a:close/>
                  <a:moveTo>
                    <a:pt x="200978" y="162731"/>
                  </a:moveTo>
                  <a:cubicBezTo>
                    <a:pt x="190881" y="162731"/>
                    <a:pt x="182690" y="170906"/>
                    <a:pt x="182690" y="180996"/>
                  </a:cubicBezTo>
                  <a:cubicBezTo>
                    <a:pt x="182690" y="191086"/>
                    <a:pt x="190881" y="199260"/>
                    <a:pt x="200978" y="199260"/>
                  </a:cubicBezTo>
                  <a:cubicBezTo>
                    <a:pt x="211075" y="199260"/>
                    <a:pt x="219266" y="191086"/>
                    <a:pt x="219266" y="180996"/>
                  </a:cubicBezTo>
                  <a:cubicBezTo>
                    <a:pt x="219266" y="170906"/>
                    <a:pt x="211075" y="162731"/>
                    <a:pt x="200978" y="162731"/>
                  </a:cubicBezTo>
                  <a:close/>
                  <a:moveTo>
                    <a:pt x="246698" y="208392"/>
                  </a:moveTo>
                  <a:cubicBezTo>
                    <a:pt x="236601" y="208392"/>
                    <a:pt x="228410" y="216567"/>
                    <a:pt x="228410" y="226657"/>
                  </a:cubicBezTo>
                  <a:cubicBezTo>
                    <a:pt x="228410" y="236747"/>
                    <a:pt x="236601" y="244921"/>
                    <a:pt x="246698" y="244921"/>
                  </a:cubicBezTo>
                  <a:cubicBezTo>
                    <a:pt x="256794" y="244921"/>
                    <a:pt x="264986" y="236747"/>
                    <a:pt x="264986" y="226657"/>
                  </a:cubicBezTo>
                  <a:cubicBezTo>
                    <a:pt x="264986" y="216567"/>
                    <a:pt x="256794" y="208392"/>
                    <a:pt x="246698" y="208392"/>
                  </a:cubicBezTo>
                  <a:close/>
                  <a:moveTo>
                    <a:pt x="246698" y="299715"/>
                  </a:moveTo>
                  <a:cubicBezTo>
                    <a:pt x="236601" y="299715"/>
                    <a:pt x="228410" y="307890"/>
                    <a:pt x="228410" y="317979"/>
                  </a:cubicBezTo>
                  <a:cubicBezTo>
                    <a:pt x="228410" y="328069"/>
                    <a:pt x="236601" y="336244"/>
                    <a:pt x="246698" y="336244"/>
                  </a:cubicBezTo>
                  <a:cubicBezTo>
                    <a:pt x="256794" y="336244"/>
                    <a:pt x="264986" y="328069"/>
                    <a:pt x="264986" y="317979"/>
                  </a:cubicBezTo>
                  <a:cubicBezTo>
                    <a:pt x="264986" y="307890"/>
                    <a:pt x="256794" y="299715"/>
                    <a:pt x="246698" y="299715"/>
                  </a:cubicBezTo>
                  <a:close/>
                  <a:moveTo>
                    <a:pt x="338138" y="25748"/>
                  </a:moveTo>
                  <a:cubicBezTo>
                    <a:pt x="328041" y="25748"/>
                    <a:pt x="319849" y="33922"/>
                    <a:pt x="319849" y="44012"/>
                  </a:cubicBezTo>
                  <a:cubicBezTo>
                    <a:pt x="319849" y="54102"/>
                    <a:pt x="328041" y="62277"/>
                    <a:pt x="338138" y="62277"/>
                  </a:cubicBezTo>
                  <a:cubicBezTo>
                    <a:pt x="348235" y="62277"/>
                    <a:pt x="356426" y="54102"/>
                    <a:pt x="356426" y="44012"/>
                  </a:cubicBezTo>
                  <a:cubicBezTo>
                    <a:pt x="356299" y="33998"/>
                    <a:pt x="348171" y="25938"/>
                    <a:pt x="338138" y="25938"/>
                  </a:cubicBezTo>
                  <a:close/>
                  <a:moveTo>
                    <a:pt x="246698" y="117070"/>
                  </a:moveTo>
                  <a:cubicBezTo>
                    <a:pt x="236601" y="117070"/>
                    <a:pt x="228410" y="125245"/>
                    <a:pt x="228410" y="135335"/>
                  </a:cubicBezTo>
                  <a:cubicBezTo>
                    <a:pt x="228410" y="145424"/>
                    <a:pt x="236601" y="153599"/>
                    <a:pt x="246698" y="153599"/>
                  </a:cubicBezTo>
                  <a:cubicBezTo>
                    <a:pt x="256794" y="153599"/>
                    <a:pt x="264986" y="145424"/>
                    <a:pt x="264986" y="135335"/>
                  </a:cubicBezTo>
                  <a:cubicBezTo>
                    <a:pt x="264986" y="125245"/>
                    <a:pt x="256794" y="117070"/>
                    <a:pt x="246698" y="117070"/>
                  </a:cubicBezTo>
                  <a:close/>
                  <a:moveTo>
                    <a:pt x="1023938" y="345376"/>
                  </a:moveTo>
                  <a:cubicBezTo>
                    <a:pt x="1013841" y="345376"/>
                    <a:pt x="1005650" y="353551"/>
                    <a:pt x="1005650" y="363640"/>
                  </a:cubicBezTo>
                  <a:cubicBezTo>
                    <a:pt x="1005650" y="373730"/>
                    <a:pt x="1013841" y="381905"/>
                    <a:pt x="1023938" y="381905"/>
                  </a:cubicBezTo>
                  <a:cubicBezTo>
                    <a:pt x="1034035" y="381905"/>
                    <a:pt x="1042226" y="373730"/>
                    <a:pt x="1042226" y="363640"/>
                  </a:cubicBezTo>
                  <a:cubicBezTo>
                    <a:pt x="1042226" y="353551"/>
                    <a:pt x="1034035" y="345376"/>
                    <a:pt x="1023938" y="345376"/>
                  </a:cubicBezTo>
                  <a:close/>
                  <a:moveTo>
                    <a:pt x="978218" y="25748"/>
                  </a:moveTo>
                  <a:cubicBezTo>
                    <a:pt x="968122" y="25748"/>
                    <a:pt x="959930" y="33922"/>
                    <a:pt x="959930" y="44012"/>
                  </a:cubicBezTo>
                  <a:cubicBezTo>
                    <a:pt x="959930" y="54102"/>
                    <a:pt x="968122" y="62277"/>
                    <a:pt x="978218" y="62277"/>
                  </a:cubicBezTo>
                  <a:cubicBezTo>
                    <a:pt x="988314" y="62277"/>
                    <a:pt x="996506" y="54102"/>
                    <a:pt x="996506" y="44012"/>
                  </a:cubicBezTo>
                  <a:cubicBezTo>
                    <a:pt x="996379" y="33998"/>
                    <a:pt x="988251" y="25938"/>
                    <a:pt x="978218" y="25938"/>
                  </a:cubicBezTo>
                  <a:close/>
                  <a:moveTo>
                    <a:pt x="1023938" y="436698"/>
                  </a:moveTo>
                  <a:cubicBezTo>
                    <a:pt x="1013841" y="436698"/>
                    <a:pt x="1005650" y="444873"/>
                    <a:pt x="1005650" y="454963"/>
                  </a:cubicBezTo>
                  <a:cubicBezTo>
                    <a:pt x="1005650" y="465053"/>
                    <a:pt x="1013841" y="473227"/>
                    <a:pt x="1023938" y="473227"/>
                  </a:cubicBezTo>
                  <a:cubicBezTo>
                    <a:pt x="1034035" y="473227"/>
                    <a:pt x="1042226" y="465053"/>
                    <a:pt x="1042226" y="454963"/>
                  </a:cubicBezTo>
                  <a:cubicBezTo>
                    <a:pt x="1042226" y="444873"/>
                    <a:pt x="1034035" y="436698"/>
                    <a:pt x="1023938" y="436698"/>
                  </a:cubicBezTo>
                  <a:close/>
                  <a:moveTo>
                    <a:pt x="978218" y="117070"/>
                  </a:moveTo>
                  <a:cubicBezTo>
                    <a:pt x="968122" y="117070"/>
                    <a:pt x="959930" y="125245"/>
                    <a:pt x="959930" y="135335"/>
                  </a:cubicBezTo>
                  <a:cubicBezTo>
                    <a:pt x="959930" y="145424"/>
                    <a:pt x="968122" y="153599"/>
                    <a:pt x="978218" y="153599"/>
                  </a:cubicBezTo>
                  <a:cubicBezTo>
                    <a:pt x="988314" y="153599"/>
                    <a:pt x="996506" y="145424"/>
                    <a:pt x="996506" y="135335"/>
                  </a:cubicBezTo>
                  <a:cubicBezTo>
                    <a:pt x="996506" y="125245"/>
                    <a:pt x="988314" y="117070"/>
                    <a:pt x="978218" y="117070"/>
                  </a:cubicBezTo>
                  <a:close/>
                  <a:moveTo>
                    <a:pt x="1069658" y="391037"/>
                  </a:moveTo>
                  <a:cubicBezTo>
                    <a:pt x="1059562" y="391037"/>
                    <a:pt x="1051370" y="399212"/>
                    <a:pt x="1051370" y="409302"/>
                  </a:cubicBezTo>
                  <a:cubicBezTo>
                    <a:pt x="1051370" y="419391"/>
                    <a:pt x="1059562" y="427566"/>
                    <a:pt x="1069658" y="427566"/>
                  </a:cubicBezTo>
                  <a:cubicBezTo>
                    <a:pt x="1079754" y="427566"/>
                    <a:pt x="1087946" y="419391"/>
                    <a:pt x="1087946" y="409302"/>
                  </a:cubicBezTo>
                  <a:cubicBezTo>
                    <a:pt x="1087946" y="399212"/>
                    <a:pt x="1079754" y="391037"/>
                    <a:pt x="1069658" y="391037"/>
                  </a:cubicBezTo>
                  <a:close/>
                  <a:moveTo>
                    <a:pt x="1023938" y="254054"/>
                  </a:moveTo>
                  <a:cubicBezTo>
                    <a:pt x="1013841" y="254054"/>
                    <a:pt x="1005650" y="262228"/>
                    <a:pt x="1005650" y="272318"/>
                  </a:cubicBezTo>
                  <a:cubicBezTo>
                    <a:pt x="1005650" y="282408"/>
                    <a:pt x="1013841" y="290583"/>
                    <a:pt x="1023938" y="290583"/>
                  </a:cubicBezTo>
                  <a:cubicBezTo>
                    <a:pt x="1034035" y="290583"/>
                    <a:pt x="1042226" y="282408"/>
                    <a:pt x="1042226" y="272318"/>
                  </a:cubicBezTo>
                  <a:cubicBezTo>
                    <a:pt x="1042099" y="262304"/>
                    <a:pt x="1033971" y="254244"/>
                    <a:pt x="1023938" y="254244"/>
                  </a:cubicBezTo>
                  <a:close/>
                  <a:moveTo>
                    <a:pt x="1023938" y="71409"/>
                  </a:moveTo>
                  <a:cubicBezTo>
                    <a:pt x="1013841" y="71409"/>
                    <a:pt x="1005650" y="79584"/>
                    <a:pt x="1005650" y="89673"/>
                  </a:cubicBezTo>
                  <a:cubicBezTo>
                    <a:pt x="1005650" y="99763"/>
                    <a:pt x="1013841" y="107938"/>
                    <a:pt x="1023938" y="107938"/>
                  </a:cubicBezTo>
                  <a:cubicBezTo>
                    <a:pt x="1034035" y="107938"/>
                    <a:pt x="1042226" y="99763"/>
                    <a:pt x="1042226" y="89673"/>
                  </a:cubicBezTo>
                  <a:cubicBezTo>
                    <a:pt x="1042226" y="79584"/>
                    <a:pt x="1034035" y="71409"/>
                    <a:pt x="1023938" y="71409"/>
                  </a:cubicBezTo>
                  <a:close/>
                  <a:moveTo>
                    <a:pt x="978218" y="208392"/>
                  </a:moveTo>
                  <a:cubicBezTo>
                    <a:pt x="968122" y="208392"/>
                    <a:pt x="959930" y="216567"/>
                    <a:pt x="959930" y="226657"/>
                  </a:cubicBezTo>
                  <a:cubicBezTo>
                    <a:pt x="959930" y="236747"/>
                    <a:pt x="968122" y="244921"/>
                    <a:pt x="978218" y="244921"/>
                  </a:cubicBezTo>
                  <a:cubicBezTo>
                    <a:pt x="988314" y="244921"/>
                    <a:pt x="996506" y="236747"/>
                    <a:pt x="996506" y="226657"/>
                  </a:cubicBezTo>
                  <a:cubicBezTo>
                    <a:pt x="996506" y="216567"/>
                    <a:pt x="988314" y="208392"/>
                    <a:pt x="978218" y="208392"/>
                  </a:cubicBezTo>
                  <a:close/>
                  <a:moveTo>
                    <a:pt x="1023938" y="162731"/>
                  </a:moveTo>
                  <a:cubicBezTo>
                    <a:pt x="1013841" y="162731"/>
                    <a:pt x="1005650" y="170906"/>
                    <a:pt x="1005650" y="180996"/>
                  </a:cubicBezTo>
                  <a:cubicBezTo>
                    <a:pt x="1005650" y="191086"/>
                    <a:pt x="1013841" y="199260"/>
                    <a:pt x="1023938" y="199260"/>
                  </a:cubicBezTo>
                  <a:cubicBezTo>
                    <a:pt x="1034035" y="199260"/>
                    <a:pt x="1042226" y="191086"/>
                    <a:pt x="1042226" y="180996"/>
                  </a:cubicBezTo>
                  <a:cubicBezTo>
                    <a:pt x="1042226" y="170906"/>
                    <a:pt x="1034035" y="162731"/>
                    <a:pt x="1023938" y="162731"/>
                  </a:cubicBezTo>
                  <a:close/>
                  <a:moveTo>
                    <a:pt x="932498" y="528021"/>
                  </a:moveTo>
                  <a:cubicBezTo>
                    <a:pt x="922338" y="527983"/>
                    <a:pt x="914147" y="536164"/>
                    <a:pt x="914083" y="546285"/>
                  </a:cubicBezTo>
                  <a:cubicBezTo>
                    <a:pt x="914019" y="556407"/>
                    <a:pt x="922211" y="564638"/>
                    <a:pt x="932371" y="564676"/>
                  </a:cubicBezTo>
                  <a:cubicBezTo>
                    <a:pt x="942531" y="564714"/>
                    <a:pt x="950723" y="556533"/>
                    <a:pt x="950786" y="546412"/>
                  </a:cubicBezTo>
                  <a:cubicBezTo>
                    <a:pt x="950786" y="546367"/>
                    <a:pt x="950786" y="546330"/>
                    <a:pt x="950786" y="546285"/>
                  </a:cubicBezTo>
                  <a:cubicBezTo>
                    <a:pt x="950786" y="536195"/>
                    <a:pt x="942594" y="528021"/>
                    <a:pt x="932498" y="528021"/>
                  </a:cubicBezTo>
                  <a:close/>
                  <a:moveTo>
                    <a:pt x="932498" y="436698"/>
                  </a:moveTo>
                  <a:cubicBezTo>
                    <a:pt x="922401" y="436698"/>
                    <a:pt x="914210" y="444873"/>
                    <a:pt x="914210" y="454963"/>
                  </a:cubicBezTo>
                  <a:cubicBezTo>
                    <a:pt x="914210" y="465053"/>
                    <a:pt x="922401" y="473227"/>
                    <a:pt x="932498" y="473227"/>
                  </a:cubicBezTo>
                  <a:cubicBezTo>
                    <a:pt x="942594" y="473227"/>
                    <a:pt x="950786" y="465053"/>
                    <a:pt x="950786" y="454963"/>
                  </a:cubicBezTo>
                  <a:cubicBezTo>
                    <a:pt x="950786" y="444873"/>
                    <a:pt x="942594" y="436698"/>
                    <a:pt x="932498" y="436698"/>
                  </a:cubicBezTo>
                  <a:close/>
                  <a:moveTo>
                    <a:pt x="932498" y="345376"/>
                  </a:moveTo>
                  <a:cubicBezTo>
                    <a:pt x="922401" y="345376"/>
                    <a:pt x="914210" y="353551"/>
                    <a:pt x="914210" y="363640"/>
                  </a:cubicBezTo>
                  <a:cubicBezTo>
                    <a:pt x="914210" y="373730"/>
                    <a:pt x="922401" y="381905"/>
                    <a:pt x="932498" y="381905"/>
                  </a:cubicBezTo>
                  <a:cubicBezTo>
                    <a:pt x="942594" y="381905"/>
                    <a:pt x="950786" y="373730"/>
                    <a:pt x="950786" y="363640"/>
                  </a:cubicBezTo>
                  <a:cubicBezTo>
                    <a:pt x="950786" y="353551"/>
                    <a:pt x="942594" y="345376"/>
                    <a:pt x="932498" y="345376"/>
                  </a:cubicBezTo>
                  <a:close/>
                  <a:moveTo>
                    <a:pt x="1069658" y="299715"/>
                  </a:moveTo>
                  <a:cubicBezTo>
                    <a:pt x="1059562" y="299715"/>
                    <a:pt x="1051370" y="307890"/>
                    <a:pt x="1051370" y="317979"/>
                  </a:cubicBezTo>
                  <a:cubicBezTo>
                    <a:pt x="1051370" y="328069"/>
                    <a:pt x="1059562" y="336244"/>
                    <a:pt x="1069658" y="336244"/>
                  </a:cubicBezTo>
                  <a:cubicBezTo>
                    <a:pt x="1079754" y="336244"/>
                    <a:pt x="1087946" y="328069"/>
                    <a:pt x="1087946" y="317979"/>
                  </a:cubicBezTo>
                  <a:cubicBezTo>
                    <a:pt x="1087946" y="307890"/>
                    <a:pt x="1079754" y="299715"/>
                    <a:pt x="1069658" y="299715"/>
                  </a:cubicBezTo>
                  <a:close/>
                  <a:moveTo>
                    <a:pt x="886778" y="25748"/>
                  </a:moveTo>
                  <a:cubicBezTo>
                    <a:pt x="876681" y="25748"/>
                    <a:pt x="868490" y="33922"/>
                    <a:pt x="868490" y="44012"/>
                  </a:cubicBezTo>
                  <a:cubicBezTo>
                    <a:pt x="868490" y="54102"/>
                    <a:pt x="876681" y="62277"/>
                    <a:pt x="886778" y="62277"/>
                  </a:cubicBezTo>
                  <a:cubicBezTo>
                    <a:pt x="896875" y="62277"/>
                    <a:pt x="905066" y="54102"/>
                    <a:pt x="905066" y="44012"/>
                  </a:cubicBezTo>
                  <a:cubicBezTo>
                    <a:pt x="904939" y="33998"/>
                    <a:pt x="896811" y="25938"/>
                    <a:pt x="886778" y="25938"/>
                  </a:cubicBezTo>
                  <a:close/>
                  <a:moveTo>
                    <a:pt x="932498" y="162731"/>
                  </a:moveTo>
                  <a:cubicBezTo>
                    <a:pt x="922401" y="162731"/>
                    <a:pt x="914210" y="170906"/>
                    <a:pt x="914210" y="180996"/>
                  </a:cubicBezTo>
                  <a:cubicBezTo>
                    <a:pt x="914210" y="191086"/>
                    <a:pt x="922401" y="199260"/>
                    <a:pt x="932498" y="199260"/>
                  </a:cubicBezTo>
                  <a:cubicBezTo>
                    <a:pt x="942594" y="199260"/>
                    <a:pt x="950786" y="191086"/>
                    <a:pt x="950786" y="180996"/>
                  </a:cubicBezTo>
                  <a:cubicBezTo>
                    <a:pt x="950786" y="170906"/>
                    <a:pt x="942594" y="162731"/>
                    <a:pt x="932498" y="162731"/>
                  </a:cubicBezTo>
                  <a:close/>
                  <a:moveTo>
                    <a:pt x="978218" y="482359"/>
                  </a:moveTo>
                  <a:cubicBezTo>
                    <a:pt x="968122" y="482359"/>
                    <a:pt x="959930" y="490534"/>
                    <a:pt x="959930" y="500624"/>
                  </a:cubicBezTo>
                  <a:cubicBezTo>
                    <a:pt x="959930" y="510714"/>
                    <a:pt x="968122" y="518888"/>
                    <a:pt x="978218" y="518888"/>
                  </a:cubicBezTo>
                  <a:cubicBezTo>
                    <a:pt x="988314" y="518888"/>
                    <a:pt x="996506" y="510714"/>
                    <a:pt x="996506" y="500624"/>
                  </a:cubicBezTo>
                  <a:cubicBezTo>
                    <a:pt x="996379" y="490610"/>
                    <a:pt x="988251" y="482550"/>
                    <a:pt x="978218" y="482550"/>
                  </a:cubicBezTo>
                  <a:close/>
                  <a:moveTo>
                    <a:pt x="978218" y="299715"/>
                  </a:moveTo>
                  <a:cubicBezTo>
                    <a:pt x="968122" y="299715"/>
                    <a:pt x="959930" y="307890"/>
                    <a:pt x="959930" y="317979"/>
                  </a:cubicBezTo>
                  <a:cubicBezTo>
                    <a:pt x="959930" y="328069"/>
                    <a:pt x="968122" y="336244"/>
                    <a:pt x="978218" y="336244"/>
                  </a:cubicBezTo>
                  <a:cubicBezTo>
                    <a:pt x="988314" y="336244"/>
                    <a:pt x="996506" y="328069"/>
                    <a:pt x="996506" y="317979"/>
                  </a:cubicBezTo>
                  <a:cubicBezTo>
                    <a:pt x="996506" y="307890"/>
                    <a:pt x="988314" y="299715"/>
                    <a:pt x="978218" y="299715"/>
                  </a:cubicBezTo>
                  <a:close/>
                  <a:moveTo>
                    <a:pt x="978218" y="391037"/>
                  </a:moveTo>
                  <a:cubicBezTo>
                    <a:pt x="968122" y="391037"/>
                    <a:pt x="959930" y="399212"/>
                    <a:pt x="959930" y="409302"/>
                  </a:cubicBezTo>
                  <a:cubicBezTo>
                    <a:pt x="959930" y="419391"/>
                    <a:pt x="968122" y="427566"/>
                    <a:pt x="978218" y="427566"/>
                  </a:cubicBezTo>
                  <a:cubicBezTo>
                    <a:pt x="988314" y="427566"/>
                    <a:pt x="996506" y="419391"/>
                    <a:pt x="996506" y="409302"/>
                  </a:cubicBezTo>
                  <a:cubicBezTo>
                    <a:pt x="996506" y="399212"/>
                    <a:pt x="988314" y="391037"/>
                    <a:pt x="978218" y="391037"/>
                  </a:cubicBezTo>
                  <a:close/>
                  <a:moveTo>
                    <a:pt x="932498" y="71409"/>
                  </a:moveTo>
                  <a:cubicBezTo>
                    <a:pt x="922401" y="71409"/>
                    <a:pt x="914210" y="79584"/>
                    <a:pt x="914210" y="89673"/>
                  </a:cubicBezTo>
                  <a:cubicBezTo>
                    <a:pt x="914210" y="99763"/>
                    <a:pt x="922401" y="107938"/>
                    <a:pt x="932498" y="107938"/>
                  </a:cubicBezTo>
                  <a:cubicBezTo>
                    <a:pt x="942594" y="107938"/>
                    <a:pt x="950786" y="99763"/>
                    <a:pt x="950786" y="89673"/>
                  </a:cubicBezTo>
                  <a:cubicBezTo>
                    <a:pt x="950786" y="79584"/>
                    <a:pt x="942594" y="71409"/>
                    <a:pt x="932498" y="71409"/>
                  </a:cubicBezTo>
                  <a:close/>
                  <a:moveTo>
                    <a:pt x="932498" y="254054"/>
                  </a:moveTo>
                  <a:cubicBezTo>
                    <a:pt x="922401" y="254054"/>
                    <a:pt x="914210" y="262228"/>
                    <a:pt x="914210" y="272318"/>
                  </a:cubicBezTo>
                  <a:cubicBezTo>
                    <a:pt x="914210" y="282408"/>
                    <a:pt x="922401" y="290583"/>
                    <a:pt x="932498" y="290583"/>
                  </a:cubicBezTo>
                  <a:cubicBezTo>
                    <a:pt x="942594" y="290583"/>
                    <a:pt x="950786" y="282408"/>
                    <a:pt x="950786" y="272318"/>
                  </a:cubicBezTo>
                  <a:cubicBezTo>
                    <a:pt x="950659" y="262304"/>
                    <a:pt x="942531" y="254244"/>
                    <a:pt x="932498" y="254244"/>
                  </a:cubicBezTo>
                  <a:close/>
                  <a:moveTo>
                    <a:pt x="1206818" y="162731"/>
                  </a:moveTo>
                  <a:cubicBezTo>
                    <a:pt x="1196722" y="162731"/>
                    <a:pt x="1188530" y="170906"/>
                    <a:pt x="1188530" y="180996"/>
                  </a:cubicBezTo>
                  <a:cubicBezTo>
                    <a:pt x="1188530" y="191086"/>
                    <a:pt x="1196722" y="199260"/>
                    <a:pt x="1206818" y="199260"/>
                  </a:cubicBezTo>
                  <a:cubicBezTo>
                    <a:pt x="1216914" y="199260"/>
                    <a:pt x="1225106" y="191086"/>
                    <a:pt x="1225106" y="180996"/>
                  </a:cubicBezTo>
                  <a:cubicBezTo>
                    <a:pt x="1225106" y="170906"/>
                    <a:pt x="1216914" y="162731"/>
                    <a:pt x="1206818" y="162731"/>
                  </a:cubicBezTo>
                  <a:close/>
                  <a:moveTo>
                    <a:pt x="1206818" y="71409"/>
                  </a:moveTo>
                  <a:cubicBezTo>
                    <a:pt x="1196722" y="71409"/>
                    <a:pt x="1188530" y="79584"/>
                    <a:pt x="1188530" y="89673"/>
                  </a:cubicBezTo>
                  <a:cubicBezTo>
                    <a:pt x="1188530" y="99763"/>
                    <a:pt x="1196722" y="107938"/>
                    <a:pt x="1206818" y="107938"/>
                  </a:cubicBezTo>
                  <a:cubicBezTo>
                    <a:pt x="1216914" y="107938"/>
                    <a:pt x="1225106" y="99763"/>
                    <a:pt x="1225106" y="89673"/>
                  </a:cubicBezTo>
                  <a:cubicBezTo>
                    <a:pt x="1225106" y="79584"/>
                    <a:pt x="1216914" y="71409"/>
                    <a:pt x="1206818" y="71409"/>
                  </a:cubicBezTo>
                  <a:close/>
                  <a:moveTo>
                    <a:pt x="1188593" y="272318"/>
                  </a:moveTo>
                  <a:cubicBezTo>
                    <a:pt x="1188593" y="276599"/>
                    <a:pt x="1190117" y="280734"/>
                    <a:pt x="1192912" y="283987"/>
                  </a:cubicBezTo>
                  <a:cubicBezTo>
                    <a:pt x="1198309" y="274221"/>
                    <a:pt x="1203706" y="264327"/>
                    <a:pt x="1209104" y="254307"/>
                  </a:cubicBezTo>
                  <a:cubicBezTo>
                    <a:pt x="1208342" y="254244"/>
                    <a:pt x="1207643" y="254244"/>
                    <a:pt x="1206881" y="254307"/>
                  </a:cubicBezTo>
                  <a:cubicBezTo>
                    <a:pt x="1196849" y="254307"/>
                    <a:pt x="1188721" y="262330"/>
                    <a:pt x="1188593" y="272318"/>
                  </a:cubicBezTo>
                  <a:close/>
                  <a:moveTo>
                    <a:pt x="658241" y="436698"/>
                  </a:moveTo>
                  <a:cubicBezTo>
                    <a:pt x="648145" y="436698"/>
                    <a:pt x="639953" y="444873"/>
                    <a:pt x="639953" y="454963"/>
                  </a:cubicBezTo>
                  <a:cubicBezTo>
                    <a:pt x="639953" y="465053"/>
                    <a:pt x="648145" y="473227"/>
                    <a:pt x="658241" y="473227"/>
                  </a:cubicBezTo>
                  <a:cubicBezTo>
                    <a:pt x="668338" y="473227"/>
                    <a:pt x="676529" y="465053"/>
                    <a:pt x="676529" y="454963"/>
                  </a:cubicBezTo>
                  <a:cubicBezTo>
                    <a:pt x="676529" y="444873"/>
                    <a:pt x="668338" y="436698"/>
                    <a:pt x="658241" y="436698"/>
                  </a:cubicBezTo>
                  <a:cubicBezTo>
                    <a:pt x="658241" y="436698"/>
                    <a:pt x="658178" y="436698"/>
                    <a:pt x="658178" y="436698"/>
                  </a:cubicBezTo>
                  <a:close/>
                  <a:moveTo>
                    <a:pt x="1161162" y="25748"/>
                  </a:moveTo>
                  <a:cubicBezTo>
                    <a:pt x="1151065" y="25748"/>
                    <a:pt x="1142874" y="33922"/>
                    <a:pt x="1142874" y="44012"/>
                  </a:cubicBezTo>
                  <a:cubicBezTo>
                    <a:pt x="1142874" y="54102"/>
                    <a:pt x="1151065" y="62277"/>
                    <a:pt x="1161162" y="62277"/>
                  </a:cubicBezTo>
                  <a:cubicBezTo>
                    <a:pt x="1171258" y="62277"/>
                    <a:pt x="1179450" y="54102"/>
                    <a:pt x="1179450" y="44012"/>
                  </a:cubicBezTo>
                  <a:cubicBezTo>
                    <a:pt x="1179323" y="33973"/>
                    <a:pt x="1171131" y="25900"/>
                    <a:pt x="1161098" y="25938"/>
                  </a:cubicBezTo>
                  <a:close/>
                  <a:moveTo>
                    <a:pt x="1280034" y="89673"/>
                  </a:moveTo>
                  <a:cubicBezTo>
                    <a:pt x="1280034" y="93859"/>
                    <a:pt x="1281494" y="97911"/>
                    <a:pt x="1284161" y="101152"/>
                  </a:cubicBezTo>
                  <a:cubicBezTo>
                    <a:pt x="1288606" y="91322"/>
                    <a:pt x="1293051" y="81493"/>
                    <a:pt x="1297432" y="71536"/>
                  </a:cubicBezTo>
                  <a:cubicBezTo>
                    <a:pt x="1287717" y="71942"/>
                    <a:pt x="1279970" y="79939"/>
                    <a:pt x="1279970" y="89673"/>
                  </a:cubicBezTo>
                  <a:close/>
                  <a:moveTo>
                    <a:pt x="1069722" y="208392"/>
                  </a:moveTo>
                  <a:cubicBezTo>
                    <a:pt x="1059625" y="208392"/>
                    <a:pt x="1051434" y="216567"/>
                    <a:pt x="1051434" y="226657"/>
                  </a:cubicBezTo>
                  <a:cubicBezTo>
                    <a:pt x="1051434" y="236747"/>
                    <a:pt x="1059625" y="244921"/>
                    <a:pt x="1069722" y="244921"/>
                  </a:cubicBezTo>
                  <a:cubicBezTo>
                    <a:pt x="1079818" y="244921"/>
                    <a:pt x="1088010" y="236747"/>
                    <a:pt x="1088010" y="226657"/>
                  </a:cubicBezTo>
                  <a:cubicBezTo>
                    <a:pt x="1088010" y="216567"/>
                    <a:pt x="1079818" y="208392"/>
                    <a:pt x="1069722" y="208392"/>
                  </a:cubicBezTo>
                  <a:cubicBezTo>
                    <a:pt x="1069722" y="208392"/>
                    <a:pt x="1069658" y="208392"/>
                    <a:pt x="1069658" y="208392"/>
                  </a:cubicBezTo>
                  <a:close/>
                  <a:moveTo>
                    <a:pt x="1252601" y="25748"/>
                  </a:moveTo>
                  <a:cubicBezTo>
                    <a:pt x="1242505" y="25748"/>
                    <a:pt x="1234313" y="33922"/>
                    <a:pt x="1234313" y="44012"/>
                  </a:cubicBezTo>
                  <a:cubicBezTo>
                    <a:pt x="1234313" y="54102"/>
                    <a:pt x="1242505" y="62277"/>
                    <a:pt x="1252601" y="62277"/>
                  </a:cubicBezTo>
                  <a:cubicBezTo>
                    <a:pt x="1262698" y="62277"/>
                    <a:pt x="1270889" y="54102"/>
                    <a:pt x="1270889" y="44012"/>
                  </a:cubicBezTo>
                  <a:cubicBezTo>
                    <a:pt x="1270762" y="33973"/>
                    <a:pt x="1262571" y="25900"/>
                    <a:pt x="1252538" y="25938"/>
                  </a:cubicBezTo>
                  <a:close/>
                  <a:moveTo>
                    <a:pt x="1252601" y="117070"/>
                  </a:moveTo>
                  <a:cubicBezTo>
                    <a:pt x="1242505" y="117070"/>
                    <a:pt x="1234313" y="125245"/>
                    <a:pt x="1234313" y="135335"/>
                  </a:cubicBezTo>
                  <a:cubicBezTo>
                    <a:pt x="1234313" y="145424"/>
                    <a:pt x="1242505" y="153599"/>
                    <a:pt x="1252601" y="153599"/>
                  </a:cubicBezTo>
                  <a:cubicBezTo>
                    <a:pt x="1255396" y="153574"/>
                    <a:pt x="1258189" y="152901"/>
                    <a:pt x="1260729" y="151633"/>
                  </a:cubicBezTo>
                  <a:cubicBezTo>
                    <a:pt x="1263904" y="144847"/>
                    <a:pt x="1267079" y="138062"/>
                    <a:pt x="1270318" y="131149"/>
                  </a:cubicBezTo>
                  <a:cubicBezTo>
                    <a:pt x="1268413" y="122879"/>
                    <a:pt x="1261047" y="117032"/>
                    <a:pt x="1252538" y="117070"/>
                  </a:cubicBezTo>
                  <a:close/>
                  <a:moveTo>
                    <a:pt x="1280224" y="0"/>
                  </a:moveTo>
                  <a:cubicBezTo>
                    <a:pt x="1281050" y="9982"/>
                    <a:pt x="1289812" y="17396"/>
                    <a:pt x="1299846" y="16558"/>
                  </a:cubicBezTo>
                  <a:cubicBezTo>
                    <a:pt x="1308672" y="15816"/>
                    <a:pt x="1315657" y="8821"/>
                    <a:pt x="1316419" y="0"/>
                  </a:cubicBezTo>
                  <a:close/>
                  <a:moveTo>
                    <a:pt x="1115124" y="345376"/>
                  </a:moveTo>
                  <a:cubicBezTo>
                    <a:pt x="1105027" y="345376"/>
                    <a:pt x="1096836" y="353551"/>
                    <a:pt x="1096836" y="363640"/>
                  </a:cubicBezTo>
                  <a:cubicBezTo>
                    <a:pt x="1096836" y="373730"/>
                    <a:pt x="1105027" y="381905"/>
                    <a:pt x="1115124" y="381905"/>
                  </a:cubicBezTo>
                  <a:cubicBezTo>
                    <a:pt x="1125221" y="381905"/>
                    <a:pt x="1133412" y="373730"/>
                    <a:pt x="1133412" y="363640"/>
                  </a:cubicBezTo>
                  <a:cubicBezTo>
                    <a:pt x="1133412" y="353652"/>
                    <a:pt x="1125411" y="345515"/>
                    <a:pt x="1115378" y="345376"/>
                  </a:cubicBezTo>
                  <a:close/>
                  <a:moveTo>
                    <a:pt x="1115124" y="254054"/>
                  </a:moveTo>
                  <a:cubicBezTo>
                    <a:pt x="1105027" y="254054"/>
                    <a:pt x="1096836" y="262228"/>
                    <a:pt x="1096836" y="272318"/>
                  </a:cubicBezTo>
                  <a:cubicBezTo>
                    <a:pt x="1096836" y="282408"/>
                    <a:pt x="1105027" y="290583"/>
                    <a:pt x="1115124" y="290583"/>
                  </a:cubicBezTo>
                  <a:cubicBezTo>
                    <a:pt x="1125221" y="290583"/>
                    <a:pt x="1133412" y="282408"/>
                    <a:pt x="1133412" y="272318"/>
                  </a:cubicBezTo>
                  <a:cubicBezTo>
                    <a:pt x="1133285" y="262406"/>
                    <a:pt x="1125284" y="254383"/>
                    <a:pt x="1115378" y="254244"/>
                  </a:cubicBezTo>
                  <a:close/>
                  <a:moveTo>
                    <a:pt x="1069404" y="25748"/>
                  </a:moveTo>
                  <a:cubicBezTo>
                    <a:pt x="1059307" y="25748"/>
                    <a:pt x="1051116" y="33922"/>
                    <a:pt x="1051116" y="44012"/>
                  </a:cubicBezTo>
                  <a:cubicBezTo>
                    <a:pt x="1051116" y="54102"/>
                    <a:pt x="1059307" y="62277"/>
                    <a:pt x="1069404" y="62277"/>
                  </a:cubicBezTo>
                  <a:cubicBezTo>
                    <a:pt x="1079500" y="62277"/>
                    <a:pt x="1087692" y="54102"/>
                    <a:pt x="1087692" y="44012"/>
                  </a:cubicBezTo>
                  <a:cubicBezTo>
                    <a:pt x="1087565" y="34100"/>
                    <a:pt x="1079564" y="26078"/>
                    <a:pt x="1069658" y="25938"/>
                  </a:cubicBezTo>
                  <a:close/>
                  <a:moveTo>
                    <a:pt x="1069404" y="117070"/>
                  </a:moveTo>
                  <a:cubicBezTo>
                    <a:pt x="1059307" y="117070"/>
                    <a:pt x="1051116" y="125245"/>
                    <a:pt x="1051116" y="135335"/>
                  </a:cubicBezTo>
                  <a:cubicBezTo>
                    <a:pt x="1051116" y="145424"/>
                    <a:pt x="1059307" y="153599"/>
                    <a:pt x="1069404" y="153599"/>
                  </a:cubicBezTo>
                  <a:cubicBezTo>
                    <a:pt x="1079500" y="153599"/>
                    <a:pt x="1087692" y="145424"/>
                    <a:pt x="1087692" y="135335"/>
                  </a:cubicBezTo>
                  <a:cubicBezTo>
                    <a:pt x="1087692" y="125346"/>
                    <a:pt x="1079627" y="117210"/>
                    <a:pt x="1069658" y="117070"/>
                  </a:cubicBezTo>
                  <a:close/>
                  <a:moveTo>
                    <a:pt x="1160844" y="299715"/>
                  </a:moveTo>
                  <a:cubicBezTo>
                    <a:pt x="1150748" y="299715"/>
                    <a:pt x="1142556" y="307890"/>
                    <a:pt x="1142556" y="317979"/>
                  </a:cubicBezTo>
                  <a:cubicBezTo>
                    <a:pt x="1142556" y="328069"/>
                    <a:pt x="1150748" y="336244"/>
                    <a:pt x="1160844" y="336244"/>
                  </a:cubicBezTo>
                  <a:lnTo>
                    <a:pt x="1162495" y="336244"/>
                  </a:lnTo>
                  <a:cubicBezTo>
                    <a:pt x="1167512" y="327790"/>
                    <a:pt x="1172528" y="319330"/>
                    <a:pt x="1177544" y="310876"/>
                  </a:cubicBezTo>
                  <a:cubicBezTo>
                    <a:pt x="1174750" y="304255"/>
                    <a:pt x="1168274" y="299892"/>
                    <a:pt x="1161098" y="299715"/>
                  </a:cubicBezTo>
                  <a:close/>
                  <a:moveTo>
                    <a:pt x="1160844" y="208392"/>
                  </a:moveTo>
                  <a:cubicBezTo>
                    <a:pt x="1150748" y="208392"/>
                    <a:pt x="1142556" y="216567"/>
                    <a:pt x="1142556" y="226657"/>
                  </a:cubicBezTo>
                  <a:cubicBezTo>
                    <a:pt x="1142556" y="236747"/>
                    <a:pt x="1150748" y="244921"/>
                    <a:pt x="1160844" y="244921"/>
                  </a:cubicBezTo>
                  <a:cubicBezTo>
                    <a:pt x="1170940" y="244921"/>
                    <a:pt x="1179132" y="236747"/>
                    <a:pt x="1179132" y="226657"/>
                  </a:cubicBezTo>
                  <a:cubicBezTo>
                    <a:pt x="1179132" y="216669"/>
                    <a:pt x="1171067" y="208532"/>
                    <a:pt x="1161098" y="208392"/>
                  </a:cubicBezTo>
                  <a:close/>
                  <a:moveTo>
                    <a:pt x="1115124" y="162731"/>
                  </a:moveTo>
                  <a:cubicBezTo>
                    <a:pt x="1105027" y="162731"/>
                    <a:pt x="1096836" y="170906"/>
                    <a:pt x="1096836" y="180996"/>
                  </a:cubicBezTo>
                  <a:cubicBezTo>
                    <a:pt x="1096836" y="191086"/>
                    <a:pt x="1105027" y="199260"/>
                    <a:pt x="1115124" y="199260"/>
                  </a:cubicBezTo>
                  <a:cubicBezTo>
                    <a:pt x="1125221" y="199260"/>
                    <a:pt x="1133412" y="191086"/>
                    <a:pt x="1133412" y="180996"/>
                  </a:cubicBezTo>
                  <a:cubicBezTo>
                    <a:pt x="1133412" y="171007"/>
                    <a:pt x="1125411" y="162871"/>
                    <a:pt x="1115378" y="162731"/>
                  </a:cubicBezTo>
                  <a:close/>
                  <a:moveTo>
                    <a:pt x="1115124" y="71409"/>
                  </a:moveTo>
                  <a:cubicBezTo>
                    <a:pt x="1105027" y="71409"/>
                    <a:pt x="1096836" y="79584"/>
                    <a:pt x="1096836" y="89673"/>
                  </a:cubicBezTo>
                  <a:cubicBezTo>
                    <a:pt x="1096836" y="99763"/>
                    <a:pt x="1105027" y="107938"/>
                    <a:pt x="1115124" y="107938"/>
                  </a:cubicBezTo>
                  <a:cubicBezTo>
                    <a:pt x="1125221" y="107938"/>
                    <a:pt x="1133412" y="99763"/>
                    <a:pt x="1133412" y="89673"/>
                  </a:cubicBezTo>
                  <a:cubicBezTo>
                    <a:pt x="1133412" y="79685"/>
                    <a:pt x="1125411" y="71548"/>
                    <a:pt x="1115378" y="71409"/>
                  </a:cubicBezTo>
                  <a:close/>
                  <a:moveTo>
                    <a:pt x="1160844" y="117070"/>
                  </a:moveTo>
                  <a:cubicBezTo>
                    <a:pt x="1150748" y="117070"/>
                    <a:pt x="1142556" y="125245"/>
                    <a:pt x="1142556" y="135335"/>
                  </a:cubicBezTo>
                  <a:cubicBezTo>
                    <a:pt x="1142556" y="145424"/>
                    <a:pt x="1150748" y="153599"/>
                    <a:pt x="1160844" y="153599"/>
                  </a:cubicBezTo>
                  <a:cubicBezTo>
                    <a:pt x="1170940" y="153599"/>
                    <a:pt x="1179132" y="145424"/>
                    <a:pt x="1179132" y="135335"/>
                  </a:cubicBezTo>
                  <a:cubicBezTo>
                    <a:pt x="1179132" y="125346"/>
                    <a:pt x="1171067" y="117210"/>
                    <a:pt x="1161098" y="117070"/>
                  </a:cubicBezTo>
                  <a:close/>
                  <a:moveTo>
                    <a:pt x="749364" y="619343"/>
                  </a:moveTo>
                  <a:cubicBezTo>
                    <a:pt x="739267" y="619343"/>
                    <a:pt x="731076" y="627518"/>
                    <a:pt x="731076" y="637607"/>
                  </a:cubicBezTo>
                  <a:cubicBezTo>
                    <a:pt x="731076" y="640747"/>
                    <a:pt x="731965" y="643822"/>
                    <a:pt x="733489" y="646549"/>
                  </a:cubicBezTo>
                  <a:cubicBezTo>
                    <a:pt x="743776" y="647057"/>
                    <a:pt x="754190" y="647310"/>
                    <a:pt x="764794" y="647374"/>
                  </a:cubicBezTo>
                  <a:cubicBezTo>
                    <a:pt x="770192" y="638850"/>
                    <a:pt x="767652" y="627568"/>
                    <a:pt x="759143" y="622171"/>
                  </a:cubicBezTo>
                  <a:cubicBezTo>
                    <a:pt x="756222" y="620326"/>
                    <a:pt x="752793" y="619349"/>
                    <a:pt x="749364" y="619343"/>
                  </a:cubicBezTo>
                  <a:close/>
                  <a:moveTo>
                    <a:pt x="749364" y="436698"/>
                  </a:moveTo>
                  <a:cubicBezTo>
                    <a:pt x="739267" y="436698"/>
                    <a:pt x="731076" y="444873"/>
                    <a:pt x="731076" y="454963"/>
                  </a:cubicBezTo>
                  <a:cubicBezTo>
                    <a:pt x="731076" y="465053"/>
                    <a:pt x="739267" y="473227"/>
                    <a:pt x="749364" y="473227"/>
                  </a:cubicBezTo>
                  <a:cubicBezTo>
                    <a:pt x="759461" y="473227"/>
                    <a:pt x="767652" y="465053"/>
                    <a:pt x="767652" y="454963"/>
                  </a:cubicBezTo>
                  <a:cubicBezTo>
                    <a:pt x="767652" y="444974"/>
                    <a:pt x="759587" y="436838"/>
                    <a:pt x="749618" y="436698"/>
                  </a:cubicBezTo>
                  <a:close/>
                  <a:moveTo>
                    <a:pt x="749364" y="528021"/>
                  </a:moveTo>
                  <a:cubicBezTo>
                    <a:pt x="739204" y="527983"/>
                    <a:pt x="731012" y="536164"/>
                    <a:pt x="730949" y="546285"/>
                  </a:cubicBezTo>
                  <a:cubicBezTo>
                    <a:pt x="730886" y="556407"/>
                    <a:pt x="739077" y="564638"/>
                    <a:pt x="749237" y="564676"/>
                  </a:cubicBezTo>
                  <a:cubicBezTo>
                    <a:pt x="759397" y="564714"/>
                    <a:pt x="767588" y="556533"/>
                    <a:pt x="767652" y="546412"/>
                  </a:cubicBezTo>
                  <a:cubicBezTo>
                    <a:pt x="767652" y="546367"/>
                    <a:pt x="767652" y="546330"/>
                    <a:pt x="767652" y="546285"/>
                  </a:cubicBezTo>
                  <a:cubicBezTo>
                    <a:pt x="767652" y="536297"/>
                    <a:pt x="759587" y="528160"/>
                    <a:pt x="749618" y="528021"/>
                  </a:cubicBezTo>
                  <a:close/>
                  <a:moveTo>
                    <a:pt x="703644" y="25748"/>
                  </a:moveTo>
                  <a:cubicBezTo>
                    <a:pt x="693548" y="25748"/>
                    <a:pt x="685356" y="33922"/>
                    <a:pt x="685356" y="44012"/>
                  </a:cubicBezTo>
                  <a:cubicBezTo>
                    <a:pt x="685356" y="54102"/>
                    <a:pt x="693548" y="62277"/>
                    <a:pt x="703644" y="62277"/>
                  </a:cubicBezTo>
                  <a:cubicBezTo>
                    <a:pt x="713740" y="62277"/>
                    <a:pt x="721932" y="54102"/>
                    <a:pt x="721932" y="44012"/>
                  </a:cubicBezTo>
                  <a:cubicBezTo>
                    <a:pt x="721805" y="34100"/>
                    <a:pt x="713804" y="26078"/>
                    <a:pt x="703898" y="25938"/>
                  </a:cubicBezTo>
                  <a:close/>
                  <a:moveTo>
                    <a:pt x="749364" y="162731"/>
                  </a:moveTo>
                  <a:cubicBezTo>
                    <a:pt x="739267" y="162731"/>
                    <a:pt x="731076" y="170906"/>
                    <a:pt x="731076" y="180996"/>
                  </a:cubicBezTo>
                  <a:cubicBezTo>
                    <a:pt x="731076" y="191086"/>
                    <a:pt x="739267" y="199260"/>
                    <a:pt x="749364" y="199260"/>
                  </a:cubicBezTo>
                  <a:cubicBezTo>
                    <a:pt x="759461" y="199260"/>
                    <a:pt x="767652" y="191086"/>
                    <a:pt x="767652" y="180996"/>
                  </a:cubicBezTo>
                  <a:cubicBezTo>
                    <a:pt x="767652" y="171007"/>
                    <a:pt x="759587" y="162871"/>
                    <a:pt x="749618" y="162731"/>
                  </a:cubicBezTo>
                  <a:close/>
                  <a:moveTo>
                    <a:pt x="749364" y="345376"/>
                  </a:moveTo>
                  <a:cubicBezTo>
                    <a:pt x="739267" y="345376"/>
                    <a:pt x="731076" y="353551"/>
                    <a:pt x="731076" y="363640"/>
                  </a:cubicBezTo>
                  <a:cubicBezTo>
                    <a:pt x="731076" y="373730"/>
                    <a:pt x="739267" y="381905"/>
                    <a:pt x="749364" y="381905"/>
                  </a:cubicBezTo>
                  <a:cubicBezTo>
                    <a:pt x="759461" y="381905"/>
                    <a:pt x="767652" y="373730"/>
                    <a:pt x="767652" y="363640"/>
                  </a:cubicBezTo>
                  <a:cubicBezTo>
                    <a:pt x="767652" y="353652"/>
                    <a:pt x="759587" y="345515"/>
                    <a:pt x="749618" y="345376"/>
                  </a:cubicBezTo>
                  <a:close/>
                  <a:moveTo>
                    <a:pt x="749364" y="71409"/>
                  </a:moveTo>
                  <a:cubicBezTo>
                    <a:pt x="739267" y="71409"/>
                    <a:pt x="731076" y="79584"/>
                    <a:pt x="731076" y="89673"/>
                  </a:cubicBezTo>
                  <a:cubicBezTo>
                    <a:pt x="731076" y="99763"/>
                    <a:pt x="739267" y="107938"/>
                    <a:pt x="749364" y="107938"/>
                  </a:cubicBezTo>
                  <a:cubicBezTo>
                    <a:pt x="759461" y="107938"/>
                    <a:pt x="767652" y="99763"/>
                    <a:pt x="767652" y="89673"/>
                  </a:cubicBezTo>
                  <a:cubicBezTo>
                    <a:pt x="767652" y="79685"/>
                    <a:pt x="759587" y="71548"/>
                    <a:pt x="749618" y="71409"/>
                  </a:cubicBezTo>
                  <a:close/>
                  <a:moveTo>
                    <a:pt x="703644" y="117070"/>
                  </a:moveTo>
                  <a:cubicBezTo>
                    <a:pt x="693548" y="117070"/>
                    <a:pt x="685356" y="125245"/>
                    <a:pt x="685356" y="135335"/>
                  </a:cubicBezTo>
                  <a:cubicBezTo>
                    <a:pt x="685356" y="145424"/>
                    <a:pt x="693548" y="153599"/>
                    <a:pt x="703644" y="153599"/>
                  </a:cubicBezTo>
                  <a:cubicBezTo>
                    <a:pt x="713740" y="153599"/>
                    <a:pt x="721932" y="145424"/>
                    <a:pt x="721932" y="135335"/>
                  </a:cubicBezTo>
                  <a:cubicBezTo>
                    <a:pt x="721932" y="125346"/>
                    <a:pt x="713867" y="117210"/>
                    <a:pt x="703898" y="117070"/>
                  </a:cubicBezTo>
                  <a:close/>
                  <a:moveTo>
                    <a:pt x="749364" y="254054"/>
                  </a:moveTo>
                  <a:cubicBezTo>
                    <a:pt x="739267" y="254054"/>
                    <a:pt x="731076" y="262228"/>
                    <a:pt x="731076" y="272318"/>
                  </a:cubicBezTo>
                  <a:cubicBezTo>
                    <a:pt x="731076" y="282408"/>
                    <a:pt x="739267" y="290583"/>
                    <a:pt x="749364" y="290583"/>
                  </a:cubicBezTo>
                  <a:cubicBezTo>
                    <a:pt x="759461" y="290583"/>
                    <a:pt x="767652" y="282408"/>
                    <a:pt x="767652" y="272318"/>
                  </a:cubicBezTo>
                  <a:cubicBezTo>
                    <a:pt x="767525" y="262406"/>
                    <a:pt x="759524" y="254383"/>
                    <a:pt x="749618" y="254244"/>
                  </a:cubicBezTo>
                  <a:close/>
                  <a:moveTo>
                    <a:pt x="703644" y="482359"/>
                  </a:moveTo>
                  <a:cubicBezTo>
                    <a:pt x="693548" y="482359"/>
                    <a:pt x="685356" y="490534"/>
                    <a:pt x="685356" y="500624"/>
                  </a:cubicBezTo>
                  <a:cubicBezTo>
                    <a:pt x="685356" y="510714"/>
                    <a:pt x="693548" y="518888"/>
                    <a:pt x="703644" y="518888"/>
                  </a:cubicBezTo>
                  <a:cubicBezTo>
                    <a:pt x="713740" y="518888"/>
                    <a:pt x="721932" y="510714"/>
                    <a:pt x="721932" y="500624"/>
                  </a:cubicBezTo>
                  <a:cubicBezTo>
                    <a:pt x="721805" y="490712"/>
                    <a:pt x="713804" y="482689"/>
                    <a:pt x="703898" y="482550"/>
                  </a:cubicBezTo>
                  <a:close/>
                  <a:moveTo>
                    <a:pt x="657924" y="71409"/>
                  </a:moveTo>
                  <a:cubicBezTo>
                    <a:pt x="647827" y="71409"/>
                    <a:pt x="639636" y="79584"/>
                    <a:pt x="639636" y="89673"/>
                  </a:cubicBezTo>
                  <a:cubicBezTo>
                    <a:pt x="639636" y="99763"/>
                    <a:pt x="647827" y="107938"/>
                    <a:pt x="657924" y="107938"/>
                  </a:cubicBezTo>
                  <a:cubicBezTo>
                    <a:pt x="668020" y="107938"/>
                    <a:pt x="676212" y="99763"/>
                    <a:pt x="676212" y="89673"/>
                  </a:cubicBezTo>
                  <a:cubicBezTo>
                    <a:pt x="676212" y="79685"/>
                    <a:pt x="668211" y="71548"/>
                    <a:pt x="658178" y="71409"/>
                  </a:cubicBezTo>
                  <a:close/>
                  <a:moveTo>
                    <a:pt x="886524" y="117070"/>
                  </a:moveTo>
                  <a:cubicBezTo>
                    <a:pt x="876427" y="117070"/>
                    <a:pt x="868236" y="125245"/>
                    <a:pt x="868236" y="135335"/>
                  </a:cubicBezTo>
                  <a:cubicBezTo>
                    <a:pt x="868236" y="145424"/>
                    <a:pt x="876427" y="153599"/>
                    <a:pt x="886524" y="153599"/>
                  </a:cubicBezTo>
                  <a:cubicBezTo>
                    <a:pt x="896620" y="153599"/>
                    <a:pt x="904812" y="145424"/>
                    <a:pt x="904812" y="135335"/>
                  </a:cubicBezTo>
                  <a:cubicBezTo>
                    <a:pt x="904812" y="125346"/>
                    <a:pt x="896811" y="117210"/>
                    <a:pt x="886778" y="117070"/>
                  </a:cubicBezTo>
                  <a:close/>
                  <a:moveTo>
                    <a:pt x="657924" y="162731"/>
                  </a:moveTo>
                  <a:cubicBezTo>
                    <a:pt x="647827" y="162731"/>
                    <a:pt x="639636" y="170906"/>
                    <a:pt x="639636" y="180996"/>
                  </a:cubicBezTo>
                  <a:cubicBezTo>
                    <a:pt x="639636" y="191086"/>
                    <a:pt x="647827" y="199260"/>
                    <a:pt x="657924" y="199260"/>
                  </a:cubicBezTo>
                  <a:cubicBezTo>
                    <a:pt x="668020" y="199260"/>
                    <a:pt x="676212" y="191086"/>
                    <a:pt x="676212" y="180996"/>
                  </a:cubicBezTo>
                  <a:cubicBezTo>
                    <a:pt x="676212" y="171007"/>
                    <a:pt x="668211" y="162871"/>
                    <a:pt x="658178" y="162731"/>
                  </a:cubicBezTo>
                  <a:close/>
                  <a:moveTo>
                    <a:pt x="657924" y="345376"/>
                  </a:moveTo>
                  <a:cubicBezTo>
                    <a:pt x="647827" y="345376"/>
                    <a:pt x="639636" y="353551"/>
                    <a:pt x="639636" y="363640"/>
                  </a:cubicBezTo>
                  <a:cubicBezTo>
                    <a:pt x="639636" y="373730"/>
                    <a:pt x="647827" y="381905"/>
                    <a:pt x="657924" y="381905"/>
                  </a:cubicBezTo>
                  <a:cubicBezTo>
                    <a:pt x="668020" y="381905"/>
                    <a:pt x="676212" y="373730"/>
                    <a:pt x="676212" y="363640"/>
                  </a:cubicBezTo>
                  <a:cubicBezTo>
                    <a:pt x="676212" y="353652"/>
                    <a:pt x="668211" y="345515"/>
                    <a:pt x="658178" y="345376"/>
                  </a:cubicBezTo>
                  <a:close/>
                  <a:moveTo>
                    <a:pt x="703644" y="391037"/>
                  </a:moveTo>
                  <a:cubicBezTo>
                    <a:pt x="693548" y="391037"/>
                    <a:pt x="685356" y="399212"/>
                    <a:pt x="685356" y="409302"/>
                  </a:cubicBezTo>
                  <a:cubicBezTo>
                    <a:pt x="685356" y="419391"/>
                    <a:pt x="693548" y="427566"/>
                    <a:pt x="703644" y="427566"/>
                  </a:cubicBezTo>
                  <a:cubicBezTo>
                    <a:pt x="713740" y="427566"/>
                    <a:pt x="721932" y="419391"/>
                    <a:pt x="721932" y="409302"/>
                  </a:cubicBezTo>
                  <a:cubicBezTo>
                    <a:pt x="721932" y="399313"/>
                    <a:pt x="713867" y="391177"/>
                    <a:pt x="703898" y="391037"/>
                  </a:cubicBezTo>
                  <a:close/>
                  <a:moveTo>
                    <a:pt x="703644" y="573682"/>
                  </a:moveTo>
                  <a:cubicBezTo>
                    <a:pt x="693548" y="573682"/>
                    <a:pt x="685356" y="581856"/>
                    <a:pt x="685356" y="591946"/>
                  </a:cubicBezTo>
                  <a:cubicBezTo>
                    <a:pt x="685356" y="602036"/>
                    <a:pt x="693548" y="610211"/>
                    <a:pt x="703644" y="610211"/>
                  </a:cubicBezTo>
                  <a:cubicBezTo>
                    <a:pt x="713740" y="610211"/>
                    <a:pt x="721932" y="602036"/>
                    <a:pt x="721932" y="591946"/>
                  </a:cubicBezTo>
                  <a:cubicBezTo>
                    <a:pt x="721932" y="581958"/>
                    <a:pt x="713867" y="573821"/>
                    <a:pt x="703898" y="573682"/>
                  </a:cubicBezTo>
                  <a:close/>
                  <a:moveTo>
                    <a:pt x="703644" y="208392"/>
                  </a:moveTo>
                  <a:cubicBezTo>
                    <a:pt x="693548" y="208392"/>
                    <a:pt x="685356" y="216567"/>
                    <a:pt x="685356" y="226657"/>
                  </a:cubicBezTo>
                  <a:cubicBezTo>
                    <a:pt x="685356" y="236747"/>
                    <a:pt x="693548" y="244921"/>
                    <a:pt x="703644" y="244921"/>
                  </a:cubicBezTo>
                  <a:cubicBezTo>
                    <a:pt x="713740" y="244921"/>
                    <a:pt x="721932" y="236747"/>
                    <a:pt x="721932" y="226657"/>
                  </a:cubicBezTo>
                  <a:cubicBezTo>
                    <a:pt x="721932" y="216669"/>
                    <a:pt x="713867" y="208532"/>
                    <a:pt x="703898" y="208392"/>
                  </a:cubicBezTo>
                  <a:close/>
                  <a:moveTo>
                    <a:pt x="703644" y="299715"/>
                  </a:moveTo>
                  <a:cubicBezTo>
                    <a:pt x="693548" y="299715"/>
                    <a:pt x="685356" y="307890"/>
                    <a:pt x="685356" y="317979"/>
                  </a:cubicBezTo>
                  <a:cubicBezTo>
                    <a:pt x="685356" y="328069"/>
                    <a:pt x="693548" y="336244"/>
                    <a:pt x="703644" y="336244"/>
                  </a:cubicBezTo>
                  <a:cubicBezTo>
                    <a:pt x="713740" y="336244"/>
                    <a:pt x="721932" y="328069"/>
                    <a:pt x="721932" y="317979"/>
                  </a:cubicBezTo>
                  <a:cubicBezTo>
                    <a:pt x="721932" y="307991"/>
                    <a:pt x="713867" y="299854"/>
                    <a:pt x="703898" y="299715"/>
                  </a:cubicBezTo>
                  <a:close/>
                  <a:moveTo>
                    <a:pt x="795084" y="573682"/>
                  </a:moveTo>
                  <a:cubicBezTo>
                    <a:pt x="784987" y="573682"/>
                    <a:pt x="776796" y="581856"/>
                    <a:pt x="776796" y="591946"/>
                  </a:cubicBezTo>
                  <a:cubicBezTo>
                    <a:pt x="776796" y="602036"/>
                    <a:pt x="784987" y="610211"/>
                    <a:pt x="795084" y="610211"/>
                  </a:cubicBezTo>
                  <a:cubicBezTo>
                    <a:pt x="805180" y="610211"/>
                    <a:pt x="813372" y="602036"/>
                    <a:pt x="813372" y="591946"/>
                  </a:cubicBezTo>
                  <a:cubicBezTo>
                    <a:pt x="813372" y="581958"/>
                    <a:pt x="805371" y="573821"/>
                    <a:pt x="795338" y="573682"/>
                  </a:cubicBezTo>
                  <a:close/>
                  <a:moveTo>
                    <a:pt x="657924" y="254054"/>
                  </a:moveTo>
                  <a:cubicBezTo>
                    <a:pt x="647827" y="254054"/>
                    <a:pt x="639636" y="262228"/>
                    <a:pt x="639636" y="272318"/>
                  </a:cubicBezTo>
                  <a:cubicBezTo>
                    <a:pt x="639636" y="282408"/>
                    <a:pt x="647827" y="290583"/>
                    <a:pt x="657924" y="290583"/>
                  </a:cubicBezTo>
                  <a:cubicBezTo>
                    <a:pt x="668020" y="290583"/>
                    <a:pt x="676212" y="282408"/>
                    <a:pt x="676212" y="272318"/>
                  </a:cubicBezTo>
                  <a:cubicBezTo>
                    <a:pt x="676085" y="262406"/>
                    <a:pt x="668084" y="254383"/>
                    <a:pt x="658178" y="254244"/>
                  </a:cubicBezTo>
                  <a:close/>
                  <a:moveTo>
                    <a:pt x="840804" y="162731"/>
                  </a:moveTo>
                  <a:cubicBezTo>
                    <a:pt x="830707" y="162731"/>
                    <a:pt x="822516" y="170906"/>
                    <a:pt x="822516" y="180996"/>
                  </a:cubicBezTo>
                  <a:cubicBezTo>
                    <a:pt x="822516" y="191086"/>
                    <a:pt x="830707" y="199260"/>
                    <a:pt x="840804" y="199260"/>
                  </a:cubicBezTo>
                  <a:cubicBezTo>
                    <a:pt x="850900" y="199260"/>
                    <a:pt x="859092" y="191086"/>
                    <a:pt x="859092" y="180996"/>
                  </a:cubicBezTo>
                  <a:cubicBezTo>
                    <a:pt x="859092" y="171007"/>
                    <a:pt x="851027" y="162871"/>
                    <a:pt x="841058" y="162731"/>
                  </a:cubicBezTo>
                  <a:close/>
                  <a:moveTo>
                    <a:pt x="840804" y="71409"/>
                  </a:moveTo>
                  <a:cubicBezTo>
                    <a:pt x="830707" y="71409"/>
                    <a:pt x="822516" y="79584"/>
                    <a:pt x="822516" y="89673"/>
                  </a:cubicBezTo>
                  <a:cubicBezTo>
                    <a:pt x="822516" y="99763"/>
                    <a:pt x="830707" y="107938"/>
                    <a:pt x="840804" y="107938"/>
                  </a:cubicBezTo>
                  <a:cubicBezTo>
                    <a:pt x="850900" y="107938"/>
                    <a:pt x="859092" y="99763"/>
                    <a:pt x="859092" y="89673"/>
                  </a:cubicBezTo>
                  <a:cubicBezTo>
                    <a:pt x="859092" y="79685"/>
                    <a:pt x="851027" y="71548"/>
                    <a:pt x="841058" y="71409"/>
                  </a:cubicBezTo>
                  <a:close/>
                  <a:moveTo>
                    <a:pt x="840804" y="345376"/>
                  </a:moveTo>
                  <a:cubicBezTo>
                    <a:pt x="830707" y="345376"/>
                    <a:pt x="822516" y="353551"/>
                    <a:pt x="822516" y="363640"/>
                  </a:cubicBezTo>
                  <a:cubicBezTo>
                    <a:pt x="822516" y="373730"/>
                    <a:pt x="830707" y="381905"/>
                    <a:pt x="840804" y="381905"/>
                  </a:cubicBezTo>
                  <a:cubicBezTo>
                    <a:pt x="850900" y="381905"/>
                    <a:pt x="859092" y="373730"/>
                    <a:pt x="859092" y="363640"/>
                  </a:cubicBezTo>
                  <a:cubicBezTo>
                    <a:pt x="859092" y="353652"/>
                    <a:pt x="851027" y="345515"/>
                    <a:pt x="841058" y="345376"/>
                  </a:cubicBezTo>
                  <a:close/>
                  <a:moveTo>
                    <a:pt x="886524" y="573682"/>
                  </a:moveTo>
                  <a:cubicBezTo>
                    <a:pt x="876427" y="573682"/>
                    <a:pt x="868236" y="581856"/>
                    <a:pt x="868236" y="591946"/>
                  </a:cubicBezTo>
                  <a:cubicBezTo>
                    <a:pt x="868236" y="602036"/>
                    <a:pt x="876427" y="610211"/>
                    <a:pt x="886524" y="610211"/>
                  </a:cubicBezTo>
                  <a:cubicBezTo>
                    <a:pt x="896620" y="610211"/>
                    <a:pt x="904812" y="602036"/>
                    <a:pt x="904812" y="591946"/>
                  </a:cubicBezTo>
                  <a:cubicBezTo>
                    <a:pt x="904812" y="581958"/>
                    <a:pt x="896811" y="573821"/>
                    <a:pt x="886778" y="573682"/>
                  </a:cubicBezTo>
                  <a:close/>
                  <a:moveTo>
                    <a:pt x="840804" y="254054"/>
                  </a:moveTo>
                  <a:cubicBezTo>
                    <a:pt x="830707" y="254054"/>
                    <a:pt x="822516" y="262228"/>
                    <a:pt x="822516" y="272318"/>
                  </a:cubicBezTo>
                  <a:cubicBezTo>
                    <a:pt x="822516" y="282408"/>
                    <a:pt x="830707" y="290583"/>
                    <a:pt x="840804" y="290583"/>
                  </a:cubicBezTo>
                  <a:cubicBezTo>
                    <a:pt x="850900" y="290583"/>
                    <a:pt x="859092" y="282408"/>
                    <a:pt x="859092" y="272318"/>
                  </a:cubicBezTo>
                  <a:cubicBezTo>
                    <a:pt x="858965" y="262406"/>
                    <a:pt x="850964" y="254383"/>
                    <a:pt x="841058" y="254244"/>
                  </a:cubicBezTo>
                  <a:close/>
                  <a:moveTo>
                    <a:pt x="886524" y="208392"/>
                  </a:moveTo>
                  <a:cubicBezTo>
                    <a:pt x="876427" y="208392"/>
                    <a:pt x="868236" y="216567"/>
                    <a:pt x="868236" y="226657"/>
                  </a:cubicBezTo>
                  <a:cubicBezTo>
                    <a:pt x="868236" y="236747"/>
                    <a:pt x="876427" y="244921"/>
                    <a:pt x="886524" y="244921"/>
                  </a:cubicBezTo>
                  <a:cubicBezTo>
                    <a:pt x="896620" y="244921"/>
                    <a:pt x="904812" y="236747"/>
                    <a:pt x="904812" y="226657"/>
                  </a:cubicBezTo>
                  <a:cubicBezTo>
                    <a:pt x="904812" y="216669"/>
                    <a:pt x="896811" y="208532"/>
                    <a:pt x="886778" y="208392"/>
                  </a:cubicBezTo>
                  <a:close/>
                  <a:moveTo>
                    <a:pt x="886524" y="299715"/>
                  </a:moveTo>
                  <a:cubicBezTo>
                    <a:pt x="876427" y="299715"/>
                    <a:pt x="868236" y="307890"/>
                    <a:pt x="868236" y="317979"/>
                  </a:cubicBezTo>
                  <a:cubicBezTo>
                    <a:pt x="868236" y="328069"/>
                    <a:pt x="876427" y="336244"/>
                    <a:pt x="886524" y="336244"/>
                  </a:cubicBezTo>
                  <a:cubicBezTo>
                    <a:pt x="896620" y="336244"/>
                    <a:pt x="904812" y="328069"/>
                    <a:pt x="904812" y="317979"/>
                  </a:cubicBezTo>
                  <a:cubicBezTo>
                    <a:pt x="904812" y="307991"/>
                    <a:pt x="896811" y="299854"/>
                    <a:pt x="886778" y="299715"/>
                  </a:cubicBezTo>
                  <a:close/>
                  <a:moveTo>
                    <a:pt x="886524" y="391037"/>
                  </a:moveTo>
                  <a:cubicBezTo>
                    <a:pt x="876427" y="391037"/>
                    <a:pt x="868236" y="399212"/>
                    <a:pt x="868236" y="409302"/>
                  </a:cubicBezTo>
                  <a:cubicBezTo>
                    <a:pt x="868236" y="419391"/>
                    <a:pt x="876427" y="427566"/>
                    <a:pt x="886524" y="427566"/>
                  </a:cubicBezTo>
                  <a:cubicBezTo>
                    <a:pt x="896620" y="427566"/>
                    <a:pt x="904812" y="419391"/>
                    <a:pt x="904812" y="409302"/>
                  </a:cubicBezTo>
                  <a:cubicBezTo>
                    <a:pt x="904812" y="399313"/>
                    <a:pt x="896811" y="391177"/>
                    <a:pt x="886778" y="391037"/>
                  </a:cubicBezTo>
                  <a:close/>
                  <a:moveTo>
                    <a:pt x="886524" y="482359"/>
                  </a:moveTo>
                  <a:cubicBezTo>
                    <a:pt x="876427" y="482359"/>
                    <a:pt x="868236" y="490534"/>
                    <a:pt x="868236" y="500624"/>
                  </a:cubicBezTo>
                  <a:cubicBezTo>
                    <a:pt x="868236" y="510714"/>
                    <a:pt x="876427" y="518888"/>
                    <a:pt x="886524" y="518888"/>
                  </a:cubicBezTo>
                  <a:cubicBezTo>
                    <a:pt x="896620" y="518888"/>
                    <a:pt x="904812" y="510714"/>
                    <a:pt x="904812" y="500624"/>
                  </a:cubicBezTo>
                  <a:cubicBezTo>
                    <a:pt x="904685" y="490712"/>
                    <a:pt x="896684" y="482689"/>
                    <a:pt x="886778" y="482550"/>
                  </a:cubicBezTo>
                  <a:close/>
                  <a:moveTo>
                    <a:pt x="795084" y="391037"/>
                  </a:moveTo>
                  <a:cubicBezTo>
                    <a:pt x="784987" y="391037"/>
                    <a:pt x="776796" y="399212"/>
                    <a:pt x="776796" y="409302"/>
                  </a:cubicBezTo>
                  <a:cubicBezTo>
                    <a:pt x="776796" y="419391"/>
                    <a:pt x="784987" y="427566"/>
                    <a:pt x="795084" y="427566"/>
                  </a:cubicBezTo>
                  <a:cubicBezTo>
                    <a:pt x="805180" y="427566"/>
                    <a:pt x="813372" y="419391"/>
                    <a:pt x="813372" y="409302"/>
                  </a:cubicBezTo>
                  <a:cubicBezTo>
                    <a:pt x="813372" y="399313"/>
                    <a:pt x="805371" y="391177"/>
                    <a:pt x="795338" y="391037"/>
                  </a:cubicBezTo>
                  <a:close/>
                  <a:moveTo>
                    <a:pt x="795084" y="299715"/>
                  </a:moveTo>
                  <a:cubicBezTo>
                    <a:pt x="784987" y="299715"/>
                    <a:pt x="776796" y="307890"/>
                    <a:pt x="776796" y="317979"/>
                  </a:cubicBezTo>
                  <a:cubicBezTo>
                    <a:pt x="776796" y="328069"/>
                    <a:pt x="784987" y="336244"/>
                    <a:pt x="795084" y="336244"/>
                  </a:cubicBezTo>
                  <a:cubicBezTo>
                    <a:pt x="805180" y="336244"/>
                    <a:pt x="813372" y="328069"/>
                    <a:pt x="813372" y="317979"/>
                  </a:cubicBezTo>
                  <a:cubicBezTo>
                    <a:pt x="813372" y="307991"/>
                    <a:pt x="805371" y="299854"/>
                    <a:pt x="795338" y="299715"/>
                  </a:cubicBezTo>
                  <a:close/>
                  <a:moveTo>
                    <a:pt x="840804" y="436698"/>
                  </a:moveTo>
                  <a:cubicBezTo>
                    <a:pt x="830707" y="436698"/>
                    <a:pt x="822516" y="444873"/>
                    <a:pt x="822516" y="454963"/>
                  </a:cubicBezTo>
                  <a:cubicBezTo>
                    <a:pt x="822516" y="465053"/>
                    <a:pt x="830707" y="473227"/>
                    <a:pt x="840804" y="473227"/>
                  </a:cubicBezTo>
                  <a:cubicBezTo>
                    <a:pt x="850900" y="473227"/>
                    <a:pt x="859092" y="465053"/>
                    <a:pt x="859092" y="454963"/>
                  </a:cubicBezTo>
                  <a:cubicBezTo>
                    <a:pt x="859092" y="444974"/>
                    <a:pt x="851027" y="436838"/>
                    <a:pt x="841058" y="436698"/>
                  </a:cubicBezTo>
                  <a:close/>
                  <a:moveTo>
                    <a:pt x="795084" y="208392"/>
                  </a:moveTo>
                  <a:cubicBezTo>
                    <a:pt x="784987" y="208392"/>
                    <a:pt x="776796" y="216567"/>
                    <a:pt x="776796" y="226657"/>
                  </a:cubicBezTo>
                  <a:cubicBezTo>
                    <a:pt x="776796" y="236747"/>
                    <a:pt x="784987" y="244921"/>
                    <a:pt x="795084" y="244921"/>
                  </a:cubicBezTo>
                  <a:cubicBezTo>
                    <a:pt x="805180" y="244921"/>
                    <a:pt x="813372" y="236747"/>
                    <a:pt x="813372" y="226657"/>
                  </a:cubicBezTo>
                  <a:cubicBezTo>
                    <a:pt x="813372" y="216669"/>
                    <a:pt x="805371" y="208532"/>
                    <a:pt x="795338" y="208392"/>
                  </a:cubicBezTo>
                  <a:close/>
                  <a:moveTo>
                    <a:pt x="795084" y="482359"/>
                  </a:moveTo>
                  <a:cubicBezTo>
                    <a:pt x="784987" y="482359"/>
                    <a:pt x="776796" y="490534"/>
                    <a:pt x="776796" y="500624"/>
                  </a:cubicBezTo>
                  <a:cubicBezTo>
                    <a:pt x="776796" y="510714"/>
                    <a:pt x="784987" y="518888"/>
                    <a:pt x="795084" y="518888"/>
                  </a:cubicBezTo>
                  <a:cubicBezTo>
                    <a:pt x="805180" y="518888"/>
                    <a:pt x="813372" y="510714"/>
                    <a:pt x="813372" y="500624"/>
                  </a:cubicBezTo>
                  <a:cubicBezTo>
                    <a:pt x="813245" y="490712"/>
                    <a:pt x="805244" y="482689"/>
                    <a:pt x="795338" y="482550"/>
                  </a:cubicBezTo>
                  <a:close/>
                  <a:moveTo>
                    <a:pt x="795084" y="117070"/>
                  </a:moveTo>
                  <a:cubicBezTo>
                    <a:pt x="784987" y="117070"/>
                    <a:pt x="776796" y="125245"/>
                    <a:pt x="776796" y="135335"/>
                  </a:cubicBezTo>
                  <a:cubicBezTo>
                    <a:pt x="776796" y="145424"/>
                    <a:pt x="784987" y="153599"/>
                    <a:pt x="795084" y="153599"/>
                  </a:cubicBezTo>
                  <a:cubicBezTo>
                    <a:pt x="805180" y="153599"/>
                    <a:pt x="813372" y="145424"/>
                    <a:pt x="813372" y="135335"/>
                  </a:cubicBezTo>
                  <a:cubicBezTo>
                    <a:pt x="813372" y="125346"/>
                    <a:pt x="805371" y="117210"/>
                    <a:pt x="795338" y="117070"/>
                  </a:cubicBezTo>
                  <a:close/>
                  <a:moveTo>
                    <a:pt x="840804" y="528021"/>
                  </a:moveTo>
                  <a:cubicBezTo>
                    <a:pt x="830644" y="527983"/>
                    <a:pt x="822452" y="536164"/>
                    <a:pt x="822389" y="546285"/>
                  </a:cubicBezTo>
                  <a:cubicBezTo>
                    <a:pt x="822325" y="556407"/>
                    <a:pt x="830517" y="564638"/>
                    <a:pt x="840677" y="564676"/>
                  </a:cubicBezTo>
                  <a:cubicBezTo>
                    <a:pt x="850837" y="564714"/>
                    <a:pt x="859028" y="556533"/>
                    <a:pt x="859092" y="546412"/>
                  </a:cubicBezTo>
                  <a:cubicBezTo>
                    <a:pt x="859092" y="546367"/>
                    <a:pt x="859092" y="546330"/>
                    <a:pt x="859092" y="546285"/>
                  </a:cubicBezTo>
                  <a:cubicBezTo>
                    <a:pt x="859092" y="536297"/>
                    <a:pt x="851027" y="528160"/>
                    <a:pt x="841058" y="528021"/>
                  </a:cubicBezTo>
                  <a:close/>
                  <a:moveTo>
                    <a:pt x="840804" y="619343"/>
                  </a:moveTo>
                  <a:cubicBezTo>
                    <a:pt x="830707" y="619343"/>
                    <a:pt x="822516" y="627518"/>
                    <a:pt x="822516" y="637607"/>
                  </a:cubicBezTo>
                  <a:cubicBezTo>
                    <a:pt x="822516" y="639148"/>
                    <a:pt x="822770" y="640683"/>
                    <a:pt x="823151" y="642174"/>
                  </a:cubicBezTo>
                  <a:cubicBezTo>
                    <a:pt x="835089" y="639814"/>
                    <a:pt x="846837" y="636701"/>
                    <a:pt x="858393" y="632851"/>
                  </a:cubicBezTo>
                  <a:cubicBezTo>
                    <a:pt x="856298" y="624994"/>
                    <a:pt x="849186" y="619489"/>
                    <a:pt x="841058" y="619343"/>
                  </a:cubicBezTo>
                  <a:close/>
                  <a:moveTo>
                    <a:pt x="795084" y="25748"/>
                  </a:moveTo>
                  <a:cubicBezTo>
                    <a:pt x="784987" y="25748"/>
                    <a:pt x="776796" y="33922"/>
                    <a:pt x="776796" y="44012"/>
                  </a:cubicBezTo>
                  <a:cubicBezTo>
                    <a:pt x="776796" y="54102"/>
                    <a:pt x="784987" y="62277"/>
                    <a:pt x="795084" y="62277"/>
                  </a:cubicBezTo>
                  <a:cubicBezTo>
                    <a:pt x="805180" y="62277"/>
                    <a:pt x="813372" y="54102"/>
                    <a:pt x="813372" y="44012"/>
                  </a:cubicBezTo>
                  <a:cubicBezTo>
                    <a:pt x="813245" y="34100"/>
                    <a:pt x="805244" y="26078"/>
                    <a:pt x="795338" y="25938"/>
                  </a:cubicBezTo>
                  <a:close/>
                </a:path>
              </a:pathLst>
            </a:custGeom>
            <a:solidFill>
              <a:srgbClr val="3BE5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8" name="Google Shape;608;p10"/>
            <p:cNvSpPr/>
            <p:nvPr/>
          </p:nvSpPr>
          <p:spPr>
            <a:xfrm flipH="1">
              <a:off x="1676047" y="1606642"/>
              <a:ext cx="679513" cy="456825"/>
            </a:xfrm>
            <a:custGeom>
              <a:avLst/>
              <a:gdLst/>
              <a:ahLst/>
              <a:cxnLst/>
              <a:rect l="l" t="t" r="r" b="b"/>
              <a:pathLst>
                <a:path w="1812035" h="1218201" extrusionOk="0">
                  <a:moveTo>
                    <a:pt x="877760" y="1218202"/>
                  </a:moveTo>
                  <a:cubicBezTo>
                    <a:pt x="1373442" y="1218202"/>
                    <a:pt x="1576959" y="444118"/>
                    <a:pt x="1812036" y="0"/>
                  </a:cubicBezTo>
                  <a:lnTo>
                    <a:pt x="0" y="0"/>
                  </a:lnTo>
                  <a:cubicBezTo>
                    <a:pt x="243967" y="601269"/>
                    <a:pt x="522922" y="1218202"/>
                    <a:pt x="877760" y="1218202"/>
                  </a:cubicBezTo>
                  <a:close/>
                </a:path>
              </a:pathLst>
            </a:custGeom>
            <a:gradFill>
              <a:gsLst>
                <a:gs pos="0">
                  <a:srgbClr val="A54FA6"/>
                </a:gs>
                <a:gs pos="100000">
                  <a:srgbClr val="F702A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9" name="Google Shape;609;p10"/>
            <p:cNvSpPr/>
            <p:nvPr/>
          </p:nvSpPr>
          <p:spPr>
            <a:xfrm flipH="1">
              <a:off x="2355561" y="1183542"/>
              <a:ext cx="479298" cy="423103"/>
            </a:xfrm>
            <a:custGeom>
              <a:avLst/>
              <a:gdLst/>
              <a:ahLst/>
              <a:cxnLst/>
              <a:rect l="l" t="t" r="r" b="b"/>
              <a:pathLst>
                <a:path w="1278128" h="1128274" extrusionOk="0">
                  <a:moveTo>
                    <a:pt x="641922" y="0"/>
                  </a:moveTo>
                  <a:cubicBezTo>
                    <a:pt x="371729" y="0"/>
                    <a:pt x="243142" y="659994"/>
                    <a:pt x="0" y="1128275"/>
                  </a:cubicBezTo>
                  <a:lnTo>
                    <a:pt x="1278128" y="1128275"/>
                  </a:lnTo>
                  <a:cubicBezTo>
                    <a:pt x="1046290" y="557066"/>
                    <a:pt x="845947" y="0"/>
                    <a:pt x="641922" y="0"/>
                  </a:cubicBezTo>
                  <a:close/>
                </a:path>
              </a:pathLst>
            </a:custGeom>
            <a:solidFill>
              <a:srgbClr val="FF800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0" name="Google Shape;610;p10"/>
            <p:cNvSpPr/>
            <p:nvPr/>
          </p:nvSpPr>
          <p:spPr>
            <a:xfrm flipH="1">
              <a:off x="1411014" y="1492704"/>
              <a:ext cx="265033" cy="113939"/>
            </a:xfrm>
            <a:custGeom>
              <a:avLst/>
              <a:gdLst/>
              <a:ahLst/>
              <a:cxnLst/>
              <a:rect l="l" t="t" r="r" b="b"/>
              <a:pathLst>
                <a:path w="706755" h="303837" extrusionOk="0">
                  <a:moveTo>
                    <a:pt x="320167" y="0"/>
                  </a:moveTo>
                  <a:cubicBezTo>
                    <a:pt x="194310" y="0"/>
                    <a:pt x="94615" y="125251"/>
                    <a:pt x="0" y="303837"/>
                  </a:cubicBezTo>
                  <a:lnTo>
                    <a:pt x="706755" y="303837"/>
                  </a:lnTo>
                  <a:cubicBezTo>
                    <a:pt x="594932" y="135335"/>
                    <a:pt x="483933" y="0"/>
                    <a:pt x="320167" y="0"/>
                  </a:cubicBezTo>
                  <a:close/>
                </a:path>
              </a:pathLst>
            </a:custGeom>
            <a:solidFill>
              <a:srgbClr val="3BE5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1" name="Google Shape;611;p10"/>
            <p:cNvSpPr/>
            <p:nvPr/>
          </p:nvSpPr>
          <p:spPr>
            <a:xfrm flipH="1">
              <a:off x="218" y="1606642"/>
              <a:ext cx="189405" cy="242741"/>
            </a:xfrm>
            <a:custGeom>
              <a:avLst/>
              <a:gdLst/>
              <a:ahLst/>
              <a:cxnLst/>
              <a:rect l="l" t="t" r="r" b="b"/>
              <a:pathLst>
                <a:path w="505079" h="647310" extrusionOk="0">
                  <a:moveTo>
                    <a:pt x="0" y="0"/>
                  </a:moveTo>
                  <a:cubicBezTo>
                    <a:pt x="127000" y="368460"/>
                    <a:pt x="278765" y="644013"/>
                    <a:pt x="505079" y="647310"/>
                  </a:cubicBezTo>
                  <a:lnTo>
                    <a:pt x="505079" y="0"/>
                  </a:lnTo>
                  <a:close/>
                </a:path>
              </a:pathLst>
            </a:custGeom>
            <a:solidFill>
              <a:srgbClr val="F702A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2" name="Google Shape;612;p10"/>
            <p:cNvSpPr/>
            <p:nvPr/>
          </p:nvSpPr>
          <p:spPr>
            <a:xfrm flipH="1">
              <a:off x="3227765" y="1249917"/>
              <a:ext cx="397002" cy="356728"/>
            </a:xfrm>
            <a:custGeom>
              <a:avLst/>
              <a:gdLst/>
              <a:ahLst/>
              <a:cxnLst/>
              <a:rect l="l" t="t" r="r" b="b"/>
              <a:pathLst>
                <a:path w="1058671" h="951274" extrusionOk="0">
                  <a:moveTo>
                    <a:pt x="584200" y="0"/>
                  </a:moveTo>
                  <a:cubicBezTo>
                    <a:pt x="388938" y="0"/>
                    <a:pt x="206692" y="447289"/>
                    <a:pt x="0" y="951274"/>
                  </a:cubicBezTo>
                  <a:lnTo>
                    <a:pt x="1058672" y="951274"/>
                  </a:lnTo>
                  <a:cubicBezTo>
                    <a:pt x="920623" y="672805"/>
                    <a:pt x="806005" y="314808"/>
                    <a:pt x="664654" y="17313"/>
                  </a:cubicBezTo>
                  <a:cubicBezTo>
                    <a:pt x="639312" y="6075"/>
                    <a:pt x="611924" y="184"/>
                    <a:pt x="584200" y="0"/>
                  </a:cubicBezTo>
                  <a:close/>
                </a:path>
              </a:pathLst>
            </a:custGeom>
            <a:solidFill>
              <a:srgbClr val="A54FA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3" name="Google Shape;613;p10"/>
            <p:cNvSpPr/>
            <p:nvPr/>
          </p:nvSpPr>
          <p:spPr>
            <a:xfrm flipH="1">
              <a:off x="1457615" y="1606642"/>
              <a:ext cx="470225" cy="214036"/>
            </a:xfrm>
            <a:custGeom>
              <a:avLst/>
              <a:gdLst/>
              <a:ahLst/>
              <a:cxnLst/>
              <a:rect l="l" t="t" r="r" b="b"/>
              <a:pathLst>
                <a:path w="1253934" h="570764" extrusionOk="0">
                  <a:moveTo>
                    <a:pt x="569913" y="570765"/>
                  </a:moveTo>
                  <a:cubicBezTo>
                    <a:pt x="852488" y="570765"/>
                    <a:pt x="1068959" y="318106"/>
                    <a:pt x="1253934" y="0"/>
                  </a:cubicBezTo>
                  <a:lnTo>
                    <a:pt x="0" y="0"/>
                  </a:lnTo>
                  <a:cubicBezTo>
                    <a:pt x="142240" y="325336"/>
                    <a:pt x="312674" y="570765"/>
                    <a:pt x="569913" y="570765"/>
                  </a:cubicBezTo>
                  <a:close/>
                </a:path>
              </a:pathLst>
            </a:custGeom>
            <a:solidFill>
              <a:srgbClr val="C182FF">
                <a:alpha val="531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4" name="Google Shape;614;p10"/>
            <p:cNvSpPr/>
            <p:nvPr/>
          </p:nvSpPr>
          <p:spPr>
            <a:xfrm flipH="1">
              <a:off x="218" y="1202353"/>
              <a:ext cx="314754" cy="404291"/>
            </a:xfrm>
            <a:custGeom>
              <a:avLst/>
              <a:gdLst/>
              <a:ahLst/>
              <a:cxnLst/>
              <a:rect l="l" t="t" r="r" b="b"/>
              <a:pathLst>
                <a:path w="839343" h="1078110" extrusionOk="0">
                  <a:moveTo>
                    <a:pt x="0" y="1078111"/>
                  </a:moveTo>
                  <a:lnTo>
                    <a:pt x="839343" y="1078111"/>
                  </a:lnTo>
                  <a:lnTo>
                    <a:pt x="839343" y="0"/>
                  </a:lnTo>
                  <a:cubicBezTo>
                    <a:pt x="537274" y="5898"/>
                    <a:pt x="328867" y="647881"/>
                    <a:pt x="0" y="1078111"/>
                  </a:cubicBezTo>
                  <a:close/>
                </a:path>
              </a:pathLst>
            </a:custGeom>
            <a:gradFill>
              <a:gsLst>
                <a:gs pos="0">
                  <a:srgbClr val="3BE5CC"/>
                </a:gs>
                <a:gs pos="100000">
                  <a:srgbClr val="02719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5" name="Google Shape;615;p10"/>
            <p:cNvSpPr/>
            <p:nvPr/>
          </p:nvSpPr>
          <p:spPr>
            <a:xfrm flipH="1">
              <a:off x="1934650" y="1012171"/>
              <a:ext cx="699230" cy="594522"/>
            </a:xfrm>
            <a:custGeom>
              <a:avLst/>
              <a:gdLst/>
              <a:ahLst/>
              <a:cxnLst/>
              <a:rect l="l" t="t" r="r" b="b"/>
              <a:pathLst>
                <a:path w="1864614" h="1585393" extrusionOk="0">
                  <a:moveTo>
                    <a:pt x="215900" y="962880"/>
                  </a:moveTo>
                  <a:lnTo>
                    <a:pt x="839153" y="1585267"/>
                  </a:lnTo>
                  <a:lnTo>
                    <a:pt x="866648" y="1585267"/>
                  </a:lnTo>
                  <a:lnTo>
                    <a:pt x="223329" y="942523"/>
                  </a:lnTo>
                  <a:close/>
                  <a:moveTo>
                    <a:pt x="194754" y="1023761"/>
                  </a:moveTo>
                  <a:lnTo>
                    <a:pt x="757047" y="1585267"/>
                  </a:lnTo>
                  <a:lnTo>
                    <a:pt x="784542" y="1585267"/>
                  </a:lnTo>
                  <a:lnTo>
                    <a:pt x="201866" y="1003341"/>
                  </a:lnTo>
                  <a:cubicBezTo>
                    <a:pt x="199771" y="1010190"/>
                    <a:pt x="197358" y="1016976"/>
                    <a:pt x="195009" y="1023761"/>
                  </a:cubicBezTo>
                  <a:close/>
                  <a:moveTo>
                    <a:pt x="173990" y="1084833"/>
                  </a:moveTo>
                  <a:lnTo>
                    <a:pt x="675132" y="1585267"/>
                  </a:lnTo>
                  <a:lnTo>
                    <a:pt x="702691" y="1585267"/>
                  </a:lnTo>
                  <a:lnTo>
                    <a:pt x="181039" y="1064349"/>
                  </a:lnTo>
                  <a:close/>
                  <a:moveTo>
                    <a:pt x="259143" y="841751"/>
                  </a:moveTo>
                  <a:lnTo>
                    <a:pt x="1003681" y="1585267"/>
                  </a:lnTo>
                  <a:lnTo>
                    <a:pt x="1031177" y="1585267"/>
                  </a:lnTo>
                  <a:lnTo>
                    <a:pt x="266700" y="821584"/>
                  </a:lnTo>
                  <a:close/>
                  <a:moveTo>
                    <a:pt x="237490" y="902188"/>
                  </a:moveTo>
                  <a:lnTo>
                    <a:pt x="921512" y="1585267"/>
                  </a:lnTo>
                  <a:lnTo>
                    <a:pt x="949071" y="1585267"/>
                  </a:lnTo>
                  <a:lnTo>
                    <a:pt x="244729" y="881895"/>
                  </a:lnTo>
                  <a:close/>
                  <a:moveTo>
                    <a:pt x="303657" y="722207"/>
                  </a:moveTo>
                  <a:lnTo>
                    <a:pt x="1167892" y="1585267"/>
                  </a:lnTo>
                  <a:lnTo>
                    <a:pt x="1195451" y="1585267"/>
                  </a:lnTo>
                  <a:lnTo>
                    <a:pt x="311150" y="702358"/>
                  </a:lnTo>
                  <a:cubicBezTo>
                    <a:pt x="308801" y="708953"/>
                    <a:pt x="306260" y="715549"/>
                    <a:pt x="303657" y="722207"/>
                  </a:cubicBezTo>
                  <a:close/>
                  <a:moveTo>
                    <a:pt x="281178" y="781757"/>
                  </a:moveTo>
                  <a:lnTo>
                    <a:pt x="1085850" y="1585267"/>
                  </a:lnTo>
                  <a:lnTo>
                    <a:pt x="1113346" y="1585267"/>
                  </a:lnTo>
                  <a:lnTo>
                    <a:pt x="288671" y="761717"/>
                  </a:lnTo>
                  <a:cubicBezTo>
                    <a:pt x="286131" y="768376"/>
                    <a:pt x="283654" y="775035"/>
                    <a:pt x="281178" y="781757"/>
                  </a:cubicBezTo>
                  <a:close/>
                  <a:moveTo>
                    <a:pt x="45657" y="1448727"/>
                  </a:moveTo>
                  <a:lnTo>
                    <a:pt x="182372" y="1585267"/>
                  </a:lnTo>
                  <a:lnTo>
                    <a:pt x="209867" y="1585267"/>
                  </a:lnTo>
                  <a:lnTo>
                    <a:pt x="53086" y="1428687"/>
                  </a:lnTo>
                  <a:close/>
                  <a:moveTo>
                    <a:pt x="23051" y="1508150"/>
                  </a:moveTo>
                  <a:lnTo>
                    <a:pt x="100266" y="1585267"/>
                  </a:lnTo>
                  <a:lnTo>
                    <a:pt x="127762" y="1585267"/>
                  </a:lnTo>
                  <a:lnTo>
                    <a:pt x="30671" y="1488300"/>
                  </a:lnTo>
                  <a:close/>
                  <a:moveTo>
                    <a:pt x="67501" y="1388797"/>
                  </a:moveTo>
                  <a:lnTo>
                    <a:pt x="264351" y="1585394"/>
                  </a:lnTo>
                  <a:lnTo>
                    <a:pt x="292100" y="1585394"/>
                  </a:lnTo>
                  <a:lnTo>
                    <a:pt x="75121" y="1368757"/>
                  </a:lnTo>
                  <a:close/>
                  <a:moveTo>
                    <a:pt x="326517" y="663228"/>
                  </a:moveTo>
                  <a:lnTo>
                    <a:pt x="1249807" y="1585267"/>
                  </a:lnTo>
                  <a:lnTo>
                    <a:pt x="1277303" y="1585267"/>
                  </a:lnTo>
                  <a:lnTo>
                    <a:pt x="334709" y="643632"/>
                  </a:lnTo>
                  <a:cubicBezTo>
                    <a:pt x="332041" y="650164"/>
                    <a:pt x="329374" y="656696"/>
                    <a:pt x="326771" y="663228"/>
                  </a:cubicBezTo>
                  <a:close/>
                  <a:moveTo>
                    <a:pt x="153035" y="1145905"/>
                  </a:moveTo>
                  <a:lnTo>
                    <a:pt x="593027" y="1585267"/>
                  </a:lnTo>
                  <a:lnTo>
                    <a:pt x="620522" y="1585267"/>
                  </a:lnTo>
                  <a:lnTo>
                    <a:pt x="160084" y="1125421"/>
                  </a:lnTo>
                  <a:close/>
                  <a:moveTo>
                    <a:pt x="0" y="1566812"/>
                  </a:moveTo>
                  <a:lnTo>
                    <a:pt x="18288" y="1585077"/>
                  </a:lnTo>
                  <a:lnTo>
                    <a:pt x="45847" y="1585077"/>
                  </a:lnTo>
                  <a:lnTo>
                    <a:pt x="7747" y="1547026"/>
                  </a:lnTo>
                  <a:cubicBezTo>
                    <a:pt x="5080" y="1554128"/>
                    <a:pt x="2413" y="1560470"/>
                    <a:pt x="0" y="1566812"/>
                  </a:cubicBezTo>
                  <a:close/>
                  <a:moveTo>
                    <a:pt x="132207" y="1206723"/>
                  </a:moveTo>
                  <a:lnTo>
                    <a:pt x="511111" y="1585077"/>
                  </a:lnTo>
                  <a:lnTo>
                    <a:pt x="538607" y="1585077"/>
                  </a:lnTo>
                  <a:lnTo>
                    <a:pt x="139065" y="1186302"/>
                  </a:lnTo>
                  <a:close/>
                  <a:moveTo>
                    <a:pt x="110998" y="1267605"/>
                  </a:moveTo>
                  <a:lnTo>
                    <a:pt x="428942" y="1585077"/>
                  </a:lnTo>
                  <a:lnTo>
                    <a:pt x="456438" y="1585077"/>
                  </a:lnTo>
                  <a:lnTo>
                    <a:pt x="118110" y="1247184"/>
                  </a:lnTo>
                  <a:cubicBezTo>
                    <a:pt x="115570" y="1254223"/>
                    <a:pt x="113221" y="1261009"/>
                    <a:pt x="110808" y="1267795"/>
                  </a:cubicBezTo>
                  <a:close/>
                  <a:moveTo>
                    <a:pt x="89662" y="1328233"/>
                  </a:moveTo>
                  <a:lnTo>
                    <a:pt x="346837" y="1585077"/>
                  </a:lnTo>
                  <a:lnTo>
                    <a:pt x="374333" y="1585077"/>
                  </a:lnTo>
                  <a:lnTo>
                    <a:pt x="96838" y="1307939"/>
                  </a:lnTo>
                  <a:cubicBezTo>
                    <a:pt x="94234" y="1314915"/>
                    <a:pt x="91884" y="1321701"/>
                    <a:pt x="89472" y="1328423"/>
                  </a:cubicBezTo>
                  <a:close/>
                  <a:moveTo>
                    <a:pt x="1792922" y="1361400"/>
                  </a:moveTo>
                  <a:lnTo>
                    <a:pt x="599122" y="169137"/>
                  </a:lnTo>
                  <a:cubicBezTo>
                    <a:pt x="594868" y="173956"/>
                    <a:pt x="590614" y="178966"/>
                    <a:pt x="586422" y="183976"/>
                  </a:cubicBezTo>
                  <a:lnTo>
                    <a:pt x="1809750" y="1405920"/>
                  </a:lnTo>
                  <a:cubicBezTo>
                    <a:pt x="1804035" y="1391251"/>
                    <a:pt x="1798383" y="1376475"/>
                    <a:pt x="1792732" y="1361591"/>
                  </a:cubicBezTo>
                  <a:close/>
                  <a:moveTo>
                    <a:pt x="1608772" y="849171"/>
                  </a:moveTo>
                  <a:lnTo>
                    <a:pt x="785876" y="27967"/>
                  </a:lnTo>
                  <a:cubicBezTo>
                    <a:pt x="779526" y="30631"/>
                    <a:pt x="773176" y="33421"/>
                    <a:pt x="766826" y="36402"/>
                  </a:cubicBezTo>
                  <a:lnTo>
                    <a:pt x="1624076" y="892549"/>
                  </a:lnTo>
                  <a:close/>
                  <a:moveTo>
                    <a:pt x="1745488" y="1231837"/>
                  </a:moveTo>
                  <a:lnTo>
                    <a:pt x="638873" y="127217"/>
                  </a:lnTo>
                  <a:cubicBezTo>
                    <a:pt x="634238" y="131720"/>
                    <a:pt x="629603" y="136222"/>
                    <a:pt x="625030" y="140915"/>
                  </a:cubicBezTo>
                  <a:lnTo>
                    <a:pt x="1760728" y="1275088"/>
                  </a:lnTo>
                  <a:close/>
                  <a:moveTo>
                    <a:pt x="1700149" y="1104493"/>
                  </a:moveTo>
                  <a:lnTo>
                    <a:pt x="682689" y="89166"/>
                  </a:lnTo>
                  <a:cubicBezTo>
                    <a:pt x="677609" y="93161"/>
                    <a:pt x="672528" y="97347"/>
                    <a:pt x="667512" y="101533"/>
                  </a:cubicBezTo>
                  <a:lnTo>
                    <a:pt x="1714818" y="1147490"/>
                  </a:lnTo>
                  <a:close/>
                  <a:moveTo>
                    <a:pt x="1558734" y="717197"/>
                  </a:moveTo>
                  <a:lnTo>
                    <a:pt x="848423" y="8435"/>
                  </a:lnTo>
                  <a:cubicBezTo>
                    <a:pt x="841058" y="10020"/>
                    <a:pt x="833691" y="11859"/>
                    <a:pt x="826453" y="13952"/>
                  </a:cubicBezTo>
                  <a:lnTo>
                    <a:pt x="1575753" y="762288"/>
                  </a:lnTo>
                  <a:cubicBezTo>
                    <a:pt x="1569974" y="747239"/>
                    <a:pt x="1564132" y="732272"/>
                    <a:pt x="1558354" y="717388"/>
                  </a:cubicBezTo>
                  <a:close/>
                  <a:moveTo>
                    <a:pt x="1655128" y="977593"/>
                  </a:moveTo>
                  <a:lnTo>
                    <a:pt x="731266" y="55491"/>
                  </a:lnTo>
                  <a:cubicBezTo>
                    <a:pt x="725615" y="58852"/>
                    <a:pt x="719963" y="62404"/>
                    <a:pt x="714375" y="66082"/>
                  </a:cubicBezTo>
                  <a:lnTo>
                    <a:pt x="1670050" y="1020337"/>
                  </a:lnTo>
                  <a:cubicBezTo>
                    <a:pt x="1664843" y="1006131"/>
                    <a:pt x="1659827" y="991925"/>
                    <a:pt x="1654746" y="977783"/>
                  </a:cubicBezTo>
                  <a:close/>
                  <a:moveTo>
                    <a:pt x="1289876" y="202621"/>
                  </a:moveTo>
                  <a:lnTo>
                    <a:pt x="1173035" y="85995"/>
                  </a:lnTo>
                  <a:cubicBezTo>
                    <a:pt x="1150029" y="68341"/>
                    <a:pt x="1125385" y="52924"/>
                    <a:pt x="1099439" y="39954"/>
                  </a:cubicBezTo>
                  <a:lnTo>
                    <a:pt x="1356423" y="296544"/>
                  </a:lnTo>
                  <a:cubicBezTo>
                    <a:pt x="1335786" y="264142"/>
                    <a:pt x="1313434" y="232854"/>
                    <a:pt x="1289495" y="202812"/>
                  </a:cubicBezTo>
                  <a:close/>
                  <a:moveTo>
                    <a:pt x="1501457" y="577994"/>
                  </a:moveTo>
                  <a:lnTo>
                    <a:pt x="922147" y="0"/>
                  </a:lnTo>
                  <a:cubicBezTo>
                    <a:pt x="913321" y="0"/>
                    <a:pt x="904558" y="634"/>
                    <a:pt x="895922" y="1332"/>
                  </a:cubicBezTo>
                  <a:lnTo>
                    <a:pt x="1521396" y="625938"/>
                  </a:lnTo>
                  <a:cubicBezTo>
                    <a:pt x="1514666" y="609894"/>
                    <a:pt x="1507934" y="593912"/>
                    <a:pt x="1501077" y="578185"/>
                  </a:cubicBezTo>
                  <a:close/>
                  <a:moveTo>
                    <a:pt x="1428496" y="423127"/>
                  </a:moveTo>
                  <a:lnTo>
                    <a:pt x="1013841" y="9576"/>
                  </a:lnTo>
                  <a:cubicBezTo>
                    <a:pt x="1002792" y="7039"/>
                    <a:pt x="991597" y="4926"/>
                    <a:pt x="980250" y="3234"/>
                  </a:cubicBezTo>
                  <a:lnTo>
                    <a:pt x="1455293" y="477667"/>
                  </a:lnTo>
                  <a:cubicBezTo>
                    <a:pt x="1446340" y="459275"/>
                    <a:pt x="1437322" y="441157"/>
                    <a:pt x="1428115" y="423317"/>
                  </a:cubicBezTo>
                  <a:close/>
                  <a:moveTo>
                    <a:pt x="456057" y="381651"/>
                  </a:moveTo>
                  <a:lnTo>
                    <a:pt x="1661033" y="1585077"/>
                  </a:lnTo>
                  <a:lnTo>
                    <a:pt x="1688592" y="1585077"/>
                  </a:lnTo>
                  <a:lnTo>
                    <a:pt x="465455" y="364084"/>
                  </a:lnTo>
                  <a:cubicBezTo>
                    <a:pt x="462153" y="369982"/>
                    <a:pt x="458915" y="375880"/>
                    <a:pt x="455676" y="381842"/>
                  </a:cubicBezTo>
                  <a:close/>
                  <a:moveTo>
                    <a:pt x="427990" y="435620"/>
                  </a:moveTo>
                  <a:lnTo>
                    <a:pt x="1578928" y="1585077"/>
                  </a:lnTo>
                  <a:lnTo>
                    <a:pt x="1606423" y="1585077"/>
                  </a:lnTo>
                  <a:lnTo>
                    <a:pt x="436880" y="417609"/>
                  </a:lnTo>
                  <a:cubicBezTo>
                    <a:pt x="433769" y="423634"/>
                    <a:pt x="430657" y="429659"/>
                    <a:pt x="427609" y="435810"/>
                  </a:cubicBezTo>
                  <a:close/>
                  <a:moveTo>
                    <a:pt x="1845564" y="1495847"/>
                  </a:moveTo>
                  <a:lnTo>
                    <a:pt x="561911" y="214354"/>
                  </a:lnTo>
                  <a:cubicBezTo>
                    <a:pt x="557975" y="219554"/>
                    <a:pt x="554101" y="224881"/>
                    <a:pt x="550164" y="230145"/>
                  </a:cubicBezTo>
                  <a:lnTo>
                    <a:pt x="1864614" y="1542904"/>
                  </a:lnTo>
                  <a:cubicBezTo>
                    <a:pt x="1858137" y="1527429"/>
                    <a:pt x="1851660" y="1511828"/>
                    <a:pt x="1845183" y="1496037"/>
                  </a:cubicBezTo>
                  <a:close/>
                  <a:moveTo>
                    <a:pt x="375222" y="547553"/>
                  </a:moveTo>
                  <a:lnTo>
                    <a:pt x="1414272" y="1585267"/>
                  </a:lnTo>
                  <a:lnTo>
                    <a:pt x="1441831" y="1585267"/>
                  </a:lnTo>
                  <a:lnTo>
                    <a:pt x="383730" y="528528"/>
                  </a:lnTo>
                  <a:cubicBezTo>
                    <a:pt x="381000" y="534870"/>
                    <a:pt x="378016" y="541148"/>
                    <a:pt x="375222" y="547553"/>
                  </a:cubicBezTo>
                  <a:close/>
                  <a:moveTo>
                    <a:pt x="400622" y="491111"/>
                  </a:moveTo>
                  <a:lnTo>
                    <a:pt x="1496251" y="1585267"/>
                  </a:lnTo>
                  <a:lnTo>
                    <a:pt x="1524000" y="1585267"/>
                  </a:lnTo>
                  <a:lnTo>
                    <a:pt x="409702" y="472466"/>
                  </a:lnTo>
                  <a:close/>
                  <a:moveTo>
                    <a:pt x="516509" y="278723"/>
                  </a:moveTo>
                  <a:lnTo>
                    <a:pt x="1824609" y="1585140"/>
                  </a:lnTo>
                  <a:lnTo>
                    <a:pt x="1852105" y="1585140"/>
                  </a:lnTo>
                  <a:lnTo>
                    <a:pt x="527685" y="262235"/>
                  </a:lnTo>
                  <a:cubicBezTo>
                    <a:pt x="524002" y="267689"/>
                    <a:pt x="520319" y="273079"/>
                    <a:pt x="516699" y="278723"/>
                  </a:cubicBezTo>
                  <a:close/>
                  <a:moveTo>
                    <a:pt x="484759" y="329458"/>
                  </a:moveTo>
                  <a:lnTo>
                    <a:pt x="1742059" y="1585140"/>
                  </a:lnTo>
                  <a:lnTo>
                    <a:pt x="1769555" y="1585140"/>
                  </a:lnTo>
                  <a:lnTo>
                    <a:pt x="495617" y="312208"/>
                  </a:lnTo>
                  <a:cubicBezTo>
                    <a:pt x="492125" y="317916"/>
                    <a:pt x="488950" y="323814"/>
                    <a:pt x="485267" y="329395"/>
                  </a:cubicBezTo>
                  <a:close/>
                  <a:moveTo>
                    <a:pt x="350076" y="605010"/>
                  </a:moveTo>
                  <a:lnTo>
                    <a:pt x="1331659" y="1585330"/>
                  </a:lnTo>
                  <a:lnTo>
                    <a:pt x="1359154" y="1585330"/>
                  </a:lnTo>
                  <a:lnTo>
                    <a:pt x="358775" y="585668"/>
                  </a:lnTo>
                  <a:close/>
                </a:path>
              </a:pathLst>
            </a:custGeom>
            <a:solidFill>
              <a:srgbClr val="FFC22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6" name="Google Shape;616;p10"/>
            <p:cNvSpPr/>
            <p:nvPr/>
          </p:nvSpPr>
          <p:spPr>
            <a:xfrm flipH="1">
              <a:off x="189647" y="898161"/>
              <a:ext cx="710732" cy="708485"/>
            </a:xfrm>
            <a:custGeom>
              <a:avLst/>
              <a:gdLst/>
              <a:ahLst/>
              <a:cxnLst/>
              <a:rect l="l" t="t" r="r" b="b"/>
              <a:pathLst>
                <a:path w="1895284" h="1889294" extrusionOk="0">
                  <a:moveTo>
                    <a:pt x="878205" y="1889294"/>
                  </a:moveTo>
                  <a:lnTo>
                    <a:pt x="931735" y="1889294"/>
                  </a:lnTo>
                  <a:lnTo>
                    <a:pt x="931735" y="14333"/>
                  </a:lnTo>
                  <a:cubicBezTo>
                    <a:pt x="913194" y="20420"/>
                    <a:pt x="895286" y="28190"/>
                    <a:pt x="878205" y="37544"/>
                  </a:cubicBezTo>
                  <a:close/>
                  <a:moveTo>
                    <a:pt x="607695" y="1889294"/>
                  </a:moveTo>
                  <a:lnTo>
                    <a:pt x="661226" y="1889294"/>
                  </a:lnTo>
                  <a:lnTo>
                    <a:pt x="661226" y="256971"/>
                  </a:lnTo>
                  <a:cubicBezTo>
                    <a:pt x="643065" y="284241"/>
                    <a:pt x="625221" y="313223"/>
                    <a:pt x="607695" y="343917"/>
                  </a:cubicBezTo>
                  <a:close/>
                  <a:moveTo>
                    <a:pt x="427419" y="1889294"/>
                  </a:moveTo>
                  <a:lnTo>
                    <a:pt x="480885" y="1889294"/>
                  </a:lnTo>
                  <a:lnTo>
                    <a:pt x="480885" y="601903"/>
                  </a:lnTo>
                  <a:cubicBezTo>
                    <a:pt x="462852" y="643505"/>
                    <a:pt x="445009" y="686357"/>
                    <a:pt x="427419" y="730452"/>
                  </a:cubicBezTo>
                  <a:close/>
                  <a:moveTo>
                    <a:pt x="697865" y="1889294"/>
                  </a:moveTo>
                  <a:lnTo>
                    <a:pt x="751396" y="1889294"/>
                  </a:lnTo>
                  <a:lnTo>
                    <a:pt x="751396" y="140281"/>
                  </a:lnTo>
                  <a:cubicBezTo>
                    <a:pt x="733171" y="160068"/>
                    <a:pt x="715328" y="181651"/>
                    <a:pt x="697865" y="205031"/>
                  </a:cubicBezTo>
                  <a:close/>
                  <a:moveTo>
                    <a:pt x="517525" y="1889294"/>
                  </a:moveTo>
                  <a:lnTo>
                    <a:pt x="571056" y="1889294"/>
                  </a:lnTo>
                  <a:lnTo>
                    <a:pt x="571056" y="411141"/>
                  </a:lnTo>
                  <a:cubicBezTo>
                    <a:pt x="552895" y="445894"/>
                    <a:pt x="535115" y="482296"/>
                    <a:pt x="517525" y="520030"/>
                  </a:cubicBezTo>
                  <a:close/>
                  <a:moveTo>
                    <a:pt x="66675" y="1889294"/>
                  </a:moveTo>
                  <a:lnTo>
                    <a:pt x="120206" y="1889294"/>
                  </a:lnTo>
                  <a:lnTo>
                    <a:pt x="120206" y="1579813"/>
                  </a:lnTo>
                  <a:cubicBezTo>
                    <a:pt x="102489" y="1628309"/>
                    <a:pt x="84646" y="1676037"/>
                    <a:pt x="66675" y="1723011"/>
                  </a:cubicBezTo>
                  <a:close/>
                  <a:moveTo>
                    <a:pt x="30035" y="1889294"/>
                  </a:moveTo>
                  <a:lnTo>
                    <a:pt x="30035" y="1816363"/>
                  </a:lnTo>
                  <a:cubicBezTo>
                    <a:pt x="20066" y="1841014"/>
                    <a:pt x="10096" y="1865322"/>
                    <a:pt x="0" y="1889294"/>
                  </a:cubicBezTo>
                  <a:close/>
                  <a:moveTo>
                    <a:pt x="247015" y="1889294"/>
                  </a:moveTo>
                  <a:lnTo>
                    <a:pt x="300482" y="1889294"/>
                  </a:lnTo>
                  <a:lnTo>
                    <a:pt x="300482" y="1069676"/>
                  </a:lnTo>
                  <a:cubicBezTo>
                    <a:pt x="282639" y="1119986"/>
                    <a:pt x="264858" y="1170721"/>
                    <a:pt x="247015" y="1221880"/>
                  </a:cubicBezTo>
                  <a:close/>
                  <a:moveTo>
                    <a:pt x="337185" y="1889294"/>
                  </a:moveTo>
                  <a:lnTo>
                    <a:pt x="390652" y="1889294"/>
                  </a:lnTo>
                  <a:lnTo>
                    <a:pt x="390652" y="823867"/>
                  </a:lnTo>
                  <a:cubicBezTo>
                    <a:pt x="372682" y="870923"/>
                    <a:pt x="354902" y="918823"/>
                    <a:pt x="337185" y="967573"/>
                  </a:cubicBezTo>
                  <a:close/>
                  <a:moveTo>
                    <a:pt x="156845" y="1889294"/>
                  </a:moveTo>
                  <a:lnTo>
                    <a:pt x="210376" y="1889294"/>
                  </a:lnTo>
                  <a:lnTo>
                    <a:pt x="210376" y="1326393"/>
                  </a:lnTo>
                  <a:cubicBezTo>
                    <a:pt x="192532" y="1377128"/>
                    <a:pt x="174689" y="1427691"/>
                    <a:pt x="156845" y="1478090"/>
                  </a:cubicBezTo>
                  <a:close/>
                  <a:moveTo>
                    <a:pt x="787971" y="1889294"/>
                  </a:moveTo>
                  <a:lnTo>
                    <a:pt x="841502" y="1889294"/>
                  </a:lnTo>
                  <a:lnTo>
                    <a:pt x="841502" y="60184"/>
                  </a:lnTo>
                  <a:cubicBezTo>
                    <a:pt x="822643" y="73317"/>
                    <a:pt x="804799" y="87748"/>
                    <a:pt x="787971" y="103372"/>
                  </a:cubicBezTo>
                  <a:close/>
                  <a:moveTo>
                    <a:pt x="1501902" y="1889294"/>
                  </a:moveTo>
                  <a:lnTo>
                    <a:pt x="1555369" y="1889294"/>
                  </a:lnTo>
                  <a:lnTo>
                    <a:pt x="1555369" y="725442"/>
                  </a:lnTo>
                  <a:cubicBezTo>
                    <a:pt x="1538033" y="671917"/>
                    <a:pt x="1520254" y="620041"/>
                    <a:pt x="1501902" y="570194"/>
                  </a:cubicBezTo>
                  <a:close/>
                  <a:moveTo>
                    <a:pt x="1592008" y="1889294"/>
                  </a:moveTo>
                  <a:lnTo>
                    <a:pt x="1645539" y="1889294"/>
                  </a:lnTo>
                  <a:lnTo>
                    <a:pt x="1645539" y="1026298"/>
                  </a:lnTo>
                  <a:cubicBezTo>
                    <a:pt x="1628013" y="964021"/>
                    <a:pt x="1610234" y="902569"/>
                    <a:pt x="1592008" y="842385"/>
                  </a:cubicBezTo>
                  <a:close/>
                  <a:moveTo>
                    <a:pt x="1682179" y="1889294"/>
                  </a:moveTo>
                  <a:lnTo>
                    <a:pt x="1735709" y="1889294"/>
                  </a:lnTo>
                  <a:lnTo>
                    <a:pt x="1735709" y="1353980"/>
                  </a:lnTo>
                  <a:cubicBezTo>
                    <a:pt x="1717866" y="1288786"/>
                    <a:pt x="1700085" y="1223339"/>
                    <a:pt x="1682179" y="1158272"/>
                  </a:cubicBezTo>
                  <a:close/>
                  <a:moveTo>
                    <a:pt x="1862519" y="1790425"/>
                  </a:moveTo>
                  <a:lnTo>
                    <a:pt x="1862519" y="1889294"/>
                  </a:lnTo>
                  <a:lnTo>
                    <a:pt x="1895284" y="1889294"/>
                  </a:lnTo>
                  <a:cubicBezTo>
                    <a:pt x="1884235" y="1856995"/>
                    <a:pt x="1873314" y="1824037"/>
                    <a:pt x="1862582" y="1790425"/>
                  </a:cubicBezTo>
                  <a:close/>
                  <a:moveTo>
                    <a:pt x="1772348" y="1889294"/>
                  </a:moveTo>
                  <a:lnTo>
                    <a:pt x="1825879" y="1889294"/>
                  </a:lnTo>
                  <a:lnTo>
                    <a:pt x="1825879" y="1671833"/>
                  </a:lnTo>
                  <a:cubicBezTo>
                    <a:pt x="1807718" y="1611205"/>
                    <a:pt x="1789938" y="1549245"/>
                    <a:pt x="1772348" y="1486525"/>
                  </a:cubicBezTo>
                  <a:close/>
                  <a:moveTo>
                    <a:pt x="968375" y="4883"/>
                  </a:moveTo>
                  <a:lnTo>
                    <a:pt x="968375" y="1889294"/>
                  </a:lnTo>
                  <a:lnTo>
                    <a:pt x="1021842" y="1889294"/>
                  </a:lnTo>
                  <a:lnTo>
                    <a:pt x="1021842" y="0"/>
                  </a:lnTo>
                  <a:lnTo>
                    <a:pt x="1020191" y="0"/>
                  </a:lnTo>
                  <a:cubicBezTo>
                    <a:pt x="1002792" y="-8"/>
                    <a:pt x="985457" y="1627"/>
                    <a:pt x="968375" y="4883"/>
                  </a:cubicBezTo>
                  <a:close/>
                  <a:moveTo>
                    <a:pt x="1050925" y="1889294"/>
                  </a:moveTo>
                  <a:lnTo>
                    <a:pt x="1104456" y="1889294"/>
                  </a:lnTo>
                  <a:lnTo>
                    <a:pt x="1104456" y="13318"/>
                  </a:lnTo>
                  <a:cubicBezTo>
                    <a:pt x="1087057" y="7658"/>
                    <a:pt x="1069086" y="3770"/>
                    <a:pt x="1050925" y="1712"/>
                  </a:cubicBezTo>
                  <a:close/>
                  <a:moveTo>
                    <a:pt x="1141096" y="1889294"/>
                  </a:moveTo>
                  <a:lnTo>
                    <a:pt x="1194626" y="1889294"/>
                  </a:lnTo>
                  <a:lnTo>
                    <a:pt x="1194626" y="60564"/>
                  </a:lnTo>
                  <a:cubicBezTo>
                    <a:pt x="1177862" y="48103"/>
                    <a:pt x="1159891" y="37232"/>
                    <a:pt x="1141096" y="28094"/>
                  </a:cubicBezTo>
                  <a:close/>
                  <a:moveTo>
                    <a:pt x="1321435" y="1889294"/>
                  </a:moveTo>
                  <a:lnTo>
                    <a:pt x="1374902" y="1889294"/>
                  </a:lnTo>
                  <a:lnTo>
                    <a:pt x="1374902" y="284304"/>
                  </a:lnTo>
                  <a:cubicBezTo>
                    <a:pt x="1357694" y="253187"/>
                    <a:pt x="1339850" y="224205"/>
                    <a:pt x="1321435" y="197358"/>
                  </a:cubicBezTo>
                  <a:close/>
                  <a:moveTo>
                    <a:pt x="1231265" y="90942"/>
                  </a:moveTo>
                  <a:lnTo>
                    <a:pt x="1231265" y="1889294"/>
                  </a:lnTo>
                  <a:lnTo>
                    <a:pt x="1284732" y="1889294"/>
                  </a:lnTo>
                  <a:lnTo>
                    <a:pt x="1284732" y="148335"/>
                  </a:lnTo>
                  <a:cubicBezTo>
                    <a:pt x="1268349" y="127978"/>
                    <a:pt x="1250569" y="108800"/>
                    <a:pt x="1231456" y="90942"/>
                  </a:cubicBezTo>
                  <a:close/>
                  <a:moveTo>
                    <a:pt x="1411605" y="1889294"/>
                  </a:moveTo>
                  <a:lnTo>
                    <a:pt x="1465072" y="1889294"/>
                  </a:lnTo>
                  <a:lnTo>
                    <a:pt x="1465072" y="475637"/>
                  </a:lnTo>
                  <a:cubicBezTo>
                    <a:pt x="1447800" y="433401"/>
                    <a:pt x="1430021" y="393193"/>
                    <a:pt x="1411605" y="355142"/>
                  </a:cubicBezTo>
                  <a:close/>
                </a:path>
              </a:pathLst>
            </a:custGeom>
            <a:gradFill>
              <a:gsLst>
                <a:gs pos="0">
                  <a:srgbClr val="FF826C">
                    <a:alpha val="49800"/>
                  </a:srgbClr>
                </a:gs>
                <a:gs pos="100000">
                  <a:srgbClr val="FF3E45">
                    <a:alpha val="498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7" name="Google Shape;617;p10"/>
            <p:cNvSpPr/>
            <p:nvPr/>
          </p:nvSpPr>
          <p:spPr>
            <a:xfrm flipH="1">
              <a:off x="1410942" y="1569757"/>
              <a:ext cx="46601" cy="36885"/>
            </a:xfrm>
            <a:custGeom>
              <a:avLst/>
              <a:gdLst/>
              <a:ahLst/>
              <a:cxnLst/>
              <a:rect l="l" t="t" r="r" b="b"/>
              <a:pathLst>
                <a:path w="124269" h="98361" extrusionOk="0">
                  <a:moveTo>
                    <a:pt x="0" y="98362"/>
                  </a:moveTo>
                  <a:lnTo>
                    <a:pt x="124269" y="98362"/>
                  </a:lnTo>
                  <a:cubicBezTo>
                    <a:pt x="101409" y="63926"/>
                    <a:pt x="78549" y="30821"/>
                    <a:pt x="55245" y="0"/>
                  </a:cubicBezTo>
                  <a:cubicBezTo>
                    <a:pt x="37020" y="33358"/>
                    <a:pt x="18606" y="66145"/>
                    <a:pt x="0" y="98362"/>
                  </a:cubicBezTo>
                  <a:close/>
                </a:path>
              </a:pathLst>
            </a:custGeom>
            <a:solidFill>
              <a:srgbClr val="AF9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8" name="Google Shape;618;p10"/>
            <p:cNvSpPr/>
            <p:nvPr/>
          </p:nvSpPr>
          <p:spPr>
            <a:xfrm flipH="1">
              <a:off x="314972" y="1606642"/>
              <a:ext cx="459581" cy="142691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17A89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9" name="Google Shape;619;p10"/>
            <p:cNvSpPr/>
            <p:nvPr/>
          </p:nvSpPr>
          <p:spPr>
            <a:xfrm flipH="1">
              <a:off x="2636739" y="1606143"/>
              <a:ext cx="506206" cy="237366"/>
            </a:xfrm>
            <a:custGeom>
              <a:avLst/>
              <a:gdLst/>
              <a:ahLst/>
              <a:cxnLst/>
              <a:rect l="l" t="t" r="r" b="b"/>
              <a:pathLst>
                <a:path w="1349883" h="632977" extrusionOk="0">
                  <a:moveTo>
                    <a:pt x="617347" y="0"/>
                  </a:moveTo>
                  <a:cubicBezTo>
                    <a:pt x="595535" y="0"/>
                    <a:pt x="577850" y="17662"/>
                    <a:pt x="577850" y="39446"/>
                  </a:cubicBezTo>
                  <a:cubicBezTo>
                    <a:pt x="577850" y="39465"/>
                    <a:pt x="577850" y="39491"/>
                    <a:pt x="577850" y="39509"/>
                  </a:cubicBezTo>
                  <a:lnTo>
                    <a:pt x="577850" y="569877"/>
                  </a:lnTo>
                  <a:cubicBezTo>
                    <a:pt x="577850" y="591661"/>
                    <a:pt x="595535" y="609323"/>
                    <a:pt x="617347" y="609323"/>
                  </a:cubicBezTo>
                  <a:cubicBezTo>
                    <a:pt x="639159" y="609323"/>
                    <a:pt x="656844" y="591661"/>
                    <a:pt x="656844" y="569877"/>
                  </a:cubicBezTo>
                  <a:lnTo>
                    <a:pt x="656844" y="39509"/>
                  </a:lnTo>
                  <a:cubicBezTo>
                    <a:pt x="656876" y="17725"/>
                    <a:pt x="639223" y="38"/>
                    <a:pt x="617411" y="0"/>
                  </a:cubicBezTo>
                  <a:cubicBezTo>
                    <a:pt x="617392" y="0"/>
                    <a:pt x="617366" y="0"/>
                    <a:pt x="617347" y="0"/>
                  </a:cubicBezTo>
                  <a:close/>
                  <a:moveTo>
                    <a:pt x="39497" y="0"/>
                  </a:moveTo>
                  <a:cubicBezTo>
                    <a:pt x="17685" y="0"/>
                    <a:pt x="0" y="17662"/>
                    <a:pt x="0" y="39446"/>
                  </a:cubicBezTo>
                  <a:cubicBezTo>
                    <a:pt x="0" y="39465"/>
                    <a:pt x="0" y="39491"/>
                    <a:pt x="0" y="39509"/>
                  </a:cubicBezTo>
                  <a:lnTo>
                    <a:pt x="0" y="69506"/>
                  </a:lnTo>
                  <a:cubicBezTo>
                    <a:pt x="0" y="91291"/>
                    <a:pt x="17685" y="108953"/>
                    <a:pt x="39497" y="108953"/>
                  </a:cubicBezTo>
                  <a:cubicBezTo>
                    <a:pt x="61309" y="108953"/>
                    <a:pt x="78994" y="91291"/>
                    <a:pt x="78994" y="69506"/>
                  </a:cubicBezTo>
                  <a:lnTo>
                    <a:pt x="78994" y="39509"/>
                  </a:lnTo>
                  <a:cubicBezTo>
                    <a:pt x="79032" y="17821"/>
                    <a:pt x="61532" y="171"/>
                    <a:pt x="39815" y="0"/>
                  </a:cubicBezTo>
                  <a:close/>
                  <a:moveTo>
                    <a:pt x="501523" y="0"/>
                  </a:moveTo>
                  <a:cubicBezTo>
                    <a:pt x="479711" y="0"/>
                    <a:pt x="462026" y="17662"/>
                    <a:pt x="462026" y="39446"/>
                  </a:cubicBezTo>
                  <a:cubicBezTo>
                    <a:pt x="462026" y="39465"/>
                    <a:pt x="462026" y="39491"/>
                    <a:pt x="462026" y="39509"/>
                  </a:cubicBezTo>
                  <a:lnTo>
                    <a:pt x="462026" y="513561"/>
                  </a:lnTo>
                  <a:cubicBezTo>
                    <a:pt x="462026" y="535345"/>
                    <a:pt x="479711" y="553007"/>
                    <a:pt x="501523" y="553007"/>
                  </a:cubicBezTo>
                  <a:cubicBezTo>
                    <a:pt x="523336" y="553007"/>
                    <a:pt x="541020" y="535345"/>
                    <a:pt x="541020" y="513561"/>
                  </a:cubicBezTo>
                  <a:lnTo>
                    <a:pt x="541020" y="39509"/>
                  </a:lnTo>
                  <a:cubicBezTo>
                    <a:pt x="541058" y="17821"/>
                    <a:pt x="523558" y="171"/>
                    <a:pt x="501841" y="0"/>
                  </a:cubicBezTo>
                  <a:close/>
                  <a:moveTo>
                    <a:pt x="386017" y="0"/>
                  </a:moveTo>
                  <a:cubicBezTo>
                    <a:pt x="364205" y="0"/>
                    <a:pt x="346520" y="17662"/>
                    <a:pt x="346520" y="39446"/>
                  </a:cubicBezTo>
                  <a:cubicBezTo>
                    <a:pt x="346520" y="39465"/>
                    <a:pt x="346520" y="39491"/>
                    <a:pt x="346520" y="39509"/>
                  </a:cubicBezTo>
                  <a:lnTo>
                    <a:pt x="346520" y="437206"/>
                  </a:lnTo>
                  <a:cubicBezTo>
                    <a:pt x="346520" y="458990"/>
                    <a:pt x="364205" y="476652"/>
                    <a:pt x="386017" y="476652"/>
                  </a:cubicBezTo>
                  <a:cubicBezTo>
                    <a:pt x="407829" y="476652"/>
                    <a:pt x="425514" y="458990"/>
                    <a:pt x="425514" y="437206"/>
                  </a:cubicBezTo>
                  <a:lnTo>
                    <a:pt x="425514" y="39509"/>
                  </a:lnTo>
                  <a:cubicBezTo>
                    <a:pt x="425552" y="17821"/>
                    <a:pt x="408051" y="171"/>
                    <a:pt x="386334" y="0"/>
                  </a:cubicBezTo>
                  <a:close/>
                  <a:moveTo>
                    <a:pt x="155004" y="0"/>
                  </a:moveTo>
                  <a:cubicBezTo>
                    <a:pt x="133191" y="0"/>
                    <a:pt x="115507" y="17662"/>
                    <a:pt x="115507" y="39446"/>
                  </a:cubicBezTo>
                  <a:cubicBezTo>
                    <a:pt x="115507" y="39465"/>
                    <a:pt x="115507" y="39491"/>
                    <a:pt x="115507" y="39509"/>
                  </a:cubicBezTo>
                  <a:lnTo>
                    <a:pt x="115507" y="171356"/>
                  </a:lnTo>
                  <a:cubicBezTo>
                    <a:pt x="115507" y="193140"/>
                    <a:pt x="133191" y="210802"/>
                    <a:pt x="155004" y="210802"/>
                  </a:cubicBezTo>
                  <a:cubicBezTo>
                    <a:pt x="176816" y="210802"/>
                    <a:pt x="194501" y="193140"/>
                    <a:pt x="194501" y="171356"/>
                  </a:cubicBezTo>
                  <a:lnTo>
                    <a:pt x="194501" y="39509"/>
                  </a:lnTo>
                  <a:cubicBezTo>
                    <a:pt x="194539" y="17821"/>
                    <a:pt x="177038" y="171"/>
                    <a:pt x="155321" y="0"/>
                  </a:cubicBezTo>
                  <a:close/>
                  <a:moveTo>
                    <a:pt x="270510" y="0"/>
                  </a:moveTo>
                  <a:cubicBezTo>
                    <a:pt x="248698" y="0"/>
                    <a:pt x="231013" y="17662"/>
                    <a:pt x="231013" y="39446"/>
                  </a:cubicBezTo>
                  <a:cubicBezTo>
                    <a:pt x="231013" y="39465"/>
                    <a:pt x="231013" y="39491"/>
                    <a:pt x="231013" y="39509"/>
                  </a:cubicBezTo>
                  <a:lnTo>
                    <a:pt x="231013" y="322355"/>
                  </a:lnTo>
                  <a:cubicBezTo>
                    <a:pt x="231013" y="344139"/>
                    <a:pt x="248698" y="361801"/>
                    <a:pt x="270510" y="361801"/>
                  </a:cubicBezTo>
                  <a:cubicBezTo>
                    <a:pt x="292322" y="361801"/>
                    <a:pt x="310007" y="344139"/>
                    <a:pt x="310007" y="322355"/>
                  </a:cubicBezTo>
                  <a:lnTo>
                    <a:pt x="310007" y="39509"/>
                  </a:lnTo>
                  <a:cubicBezTo>
                    <a:pt x="310045" y="17821"/>
                    <a:pt x="292545" y="171"/>
                    <a:pt x="270828" y="0"/>
                  </a:cubicBezTo>
                  <a:close/>
                  <a:moveTo>
                    <a:pt x="848360" y="0"/>
                  </a:moveTo>
                  <a:cubicBezTo>
                    <a:pt x="826548" y="0"/>
                    <a:pt x="808863" y="17662"/>
                    <a:pt x="808863" y="39446"/>
                  </a:cubicBezTo>
                  <a:cubicBezTo>
                    <a:pt x="808863" y="39465"/>
                    <a:pt x="808863" y="39491"/>
                    <a:pt x="808863" y="39509"/>
                  </a:cubicBezTo>
                  <a:lnTo>
                    <a:pt x="808863" y="580911"/>
                  </a:lnTo>
                  <a:cubicBezTo>
                    <a:pt x="808863" y="602696"/>
                    <a:pt x="826548" y="620358"/>
                    <a:pt x="848360" y="620358"/>
                  </a:cubicBezTo>
                  <a:cubicBezTo>
                    <a:pt x="870172" y="620358"/>
                    <a:pt x="887857" y="602696"/>
                    <a:pt x="887857" y="580911"/>
                  </a:cubicBezTo>
                  <a:lnTo>
                    <a:pt x="887857" y="39509"/>
                  </a:lnTo>
                  <a:cubicBezTo>
                    <a:pt x="887889" y="17725"/>
                    <a:pt x="870236" y="38"/>
                    <a:pt x="848424" y="0"/>
                  </a:cubicBezTo>
                  <a:cubicBezTo>
                    <a:pt x="848405" y="0"/>
                    <a:pt x="848379" y="0"/>
                    <a:pt x="848360" y="0"/>
                  </a:cubicBezTo>
                  <a:close/>
                  <a:moveTo>
                    <a:pt x="1194880" y="0"/>
                  </a:moveTo>
                  <a:cubicBezTo>
                    <a:pt x="1173068" y="0"/>
                    <a:pt x="1155383" y="17662"/>
                    <a:pt x="1155383" y="39446"/>
                  </a:cubicBezTo>
                  <a:cubicBezTo>
                    <a:pt x="1155383" y="39465"/>
                    <a:pt x="1155383" y="39491"/>
                    <a:pt x="1155383" y="39509"/>
                  </a:cubicBezTo>
                  <a:lnTo>
                    <a:pt x="1155383" y="236106"/>
                  </a:lnTo>
                  <a:cubicBezTo>
                    <a:pt x="1155383" y="257890"/>
                    <a:pt x="1173068" y="275552"/>
                    <a:pt x="1194880" y="275552"/>
                  </a:cubicBezTo>
                  <a:cubicBezTo>
                    <a:pt x="1216692" y="275552"/>
                    <a:pt x="1234377" y="257890"/>
                    <a:pt x="1234377" y="236106"/>
                  </a:cubicBezTo>
                  <a:lnTo>
                    <a:pt x="1234377" y="39509"/>
                  </a:lnTo>
                  <a:cubicBezTo>
                    <a:pt x="1234408" y="17725"/>
                    <a:pt x="1216756" y="38"/>
                    <a:pt x="1194943" y="0"/>
                  </a:cubicBezTo>
                  <a:cubicBezTo>
                    <a:pt x="1194924" y="0"/>
                    <a:pt x="1194899" y="0"/>
                    <a:pt x="1194880" y="0"/>
                  </a:cubicBezTo>
                  <a:close/>
                  <a:moveTo>
                    <a:pt x="1310386" y="0"/>
                  </a:moveTo>
                  <a:cubicBezTo>
                    <a:pt x="1288574" y="0"/>
                    <a:pt x="1270889" y="17662"/>
                    <a:pt x="1270889" y="39446"/>
                  </a:cubicBezTo>
                  <a:cubicBezTo>
                    <a:pt x="1270889" y="39465"/>
                    <a:pt x="1270889" y="39491"/>
                    <a:pt x="1270889" y="39509"/>
                  </a:cubicBezTo>
                  <a:lnTo>
                    <a:pt x="1270889" y="71219"/>
                  </a:lnTo>
                  <a:cubicBezTo>
                    <a:pt x="1270889" y="93003"/>
                    <a:pt x="1288574" y="110665"/>
                    <a:pt x="1310386" y="110665"/>
                  </a:cubicBezTo>
                  <a:cubicBezTo>
                    <a:pt x="1332199" y="110665"/>
                    <a:pt x="1349883" y="93003"/>
                    <a:pt x="1349883" y="71219"/>
                  </a:cubicBezTo>
                  <a:lnTo>
                    <a:pt x="1349883" y="39509"/>
                  </a:lnTo>
                  <a:cubicBezTo>
                    <a:pt x="1349915" y="17725"/>
                    <a:pt x="1332262" y="38"/>
                    <a:pt x="1310450" y="0"/>
                  </a:cubicBezTo>
                  <a:cubicBezTo>
                    <a:pt x="1310431" y="0"/>
                    <a:pt x="1310405" y="0"/>
                    <a:pt x="1310386" y="0"/>
                  </a:cubicBezTo>
                  <a:close/>
                  <a:moveTo>
                    <a:pt x="732536" y="0"/>
                  </a:moveTo>
                  <a:cubicBezTo>
                    <a:pt x="710724" y="0"/>
                    <a:pt x="693039" y="17662"/>
                    <a:pt x="693039" y="39446"/>
                  </a:cubicBezTo>
                  <a:cubicBezTo>
                    <a:pt x="693039" y="39465"/>
                    <a:pt x="693039" y="39491"/>
                    <a:pt x="693039" y="39509"/>
                  </a:cubicBezTo>
                  <a:lnTo>
                    <a:pt x="693039" y="593532"/>
                  </a:lnTo>
                  <a:cubicBezTo>
                    <a:pt x="693039" y="615316"/>
                    <a:pt x="710724" y="632978"/>
                    <a:pt x="732536" y="632978"/>
                  </a:cubicBezTo>
                  <a:cubicBezTo>
                    <a:pt x="754349" y="632978"/>
                    <a:pt x="772033" y="615316"/>
                    <a:pt x="772033" y="593532"/>
                  </a:cubicBezTo>
                  <a:lnTo>
                    <a:pt x="772033" y="39509"/>
                  </a:lnTo>
                  <a:cubicBezTo>
                    <a:pt x="772072" y="17821"/>
                    <a:pt x="754571" y="171"/>
                    <a:pt x="732854" y="0"/>
                  </a:cubicBezTo>
                  <a:close/>
                  <a:moveTo>
                    <a:pt x="1079056" y="0"/>
                  </a:moveTo>
                  <a:cubicBezTo>
                    <a:pt x="1057244" y="0"/>
                    <a:pt x="1039559" y="17662"/>
                    <a:pt x="1039559" y="39446"/>
                  </a:cubicBezTo>
                  <a:cubicBezTo>
                    <a:pt x="1039559" y="39465"/>
                    <a:pt x="1039559" y="39491"/>
                    <a:pt x="1039559" y="39509"/>
                  </a:cubicBezTo>
                  <a:lnTo>
                    <a:pt x="1039559" y="411141"/>
                  </a:lnTo>
                  <a:cubicBezTo>
                    <a:pt x="1039559" y="432925"/>
                    <a:pt x="1057244" y="450587"/>
                    <a:pt x="1079056" y="450587"/>
                  </a:cubicBezTo>
                  <a:cubicBezTo>
                    <a:pt x="1100868" y="450587"/>
                    <a:pt x="1118553" y="432925"/>
                    <a:pt x="1118553" y="411141"/>
                  </a:cubicBezTo>
                  <a:lnTo>
                    <a:pt x="1118553" y="39509"/>
                  </a:lnTo>
                  <a:cubicBezTo>
                    <a:pt x="1118591" y="17821"/>
                    <a:pt x="1101090" y="171"/>
                    <a:pt x="1079373" y="0"/>
                  </a:cubicBezTo>
                  <a:close/>
                  <a:moveTo>
                    <a:pt x="963549" y="0"/>
                  </a:moveTo>
                  <a:lnTo>
                    <a:pt x="963549" y="0"/>
                  </a:lnTo>
                  <a:cubicBezTo>
                    <a:pt x="941737" y="0"/>
                    <a:pt x="924052" y="17662"/>
                    <a:pt x="924052" y="39446"/>
                  </a:cubicBezTo>
                  <a:cubicBezTo>
                    <a:pt x="924052" y="39465"/>
                    <a:pt x="924052" y="39491"/>
                    <a:pt x="924052" y="39509"/>
                  </a:cubicBezTo>
                  <a:lnTo>
                    <a:pt x="924052" y="524913"/>
                  </a:lnTo>
                  <a:cubicBezTo>
                    <a:pt x="924014" y="546697"/>
                    <a:pt x="941674" y="564391"/>
                    <a:pt x="963486" y="564423"/>
                  </a:cubicBezTo>
                  <a:cubicBezTo>
                    <a:pt x="963594" y="564423"/>
                    <a:pt x="963695" y="564423"/>
                    <a:pt x="963803" y="564423"/>
                  </a:cubicBezTo>
                  <a:lnTo>
                    <a:pt x="963803" y="564423"/>
                  </a:lnTo>
                  <a:cubicBezTo>
                    <a:pt x="985615" y="564423"/>
                    <a:pt x="1003300" y="546761"/>
                    <a:pt x="1003300" y="524977"/>
                  </a:cubicBezTo>
                  <a:cubicBezTo>
                    <a:pt x="1003300" y="524957"/>
                    <a:pt x="1003300" y="524932"/>
                    <a:pt x="1003300" y="524913"/>
                  </a:cubicBezTo>
                  <a:lnTo>
                    <a:pt x="1003300" y="39509"/>
                  </a:lnTo>
                  <a:cubicBezTo>
                    <a:pt x="1003332" y="17725"/>
                    <a:pt x="985679" y="38"/>
                    <a:pt x="963867" y="0"/>
                  </a:cubicBezTo>
                  <a:cubicBezTo>
                    <a:pt x="963848" y="0"/>
                    <a:pt x="963822" y="0"/>
                    <a:pt x="963803" y="0"/>
                  </a:cubicBezTo>
                  <a:close/>
                </a:path>
              </a:pathLst>
            </a:custGeom>
            <a:solidFill>
              <a:srgbClr val="7DFF29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0" name="Google Shape;620;p10"/>
            <p:cNvSpPr/>
            <p:nvPr/>
          </p:nvSpPr>
          <p:spPr>
            <a:xfrm flipH="1">
              <a:off x="3650389" y="1606595"/>
              <a:ext cx="693848" cy="513616"/>
            </a:xfrm>
            <a:custGeom>
              <a:avLst/>
              <a:gdLst/>
              <a:ahLst/>
              <a:cxnLst/>
              <a:rect l="l" t="t" r="r" b="b"/>
              <a:pathLst>
                <a:path w="1850262" h="1369644" extrusionOk="0">
                  <a:moveTo>
                    <a:pt x="750570" y="896291"/>
                  </a:moveTo>
                  <a:cubicBezTo>
                    <a:pt x="720268" y="896291"/>
                    <a:pt x="695706" y="920821"/>
                    <a:pt x="695706" y="951084"/>
                  </a:cubicBezTo>
                  <a:cubicBezTo>
                    <a:pt x="695706" y="981347"/>
                    <a:pt x="720268" y="1005877"/>
                    <a:pt x="750570" y="1005877"/>
                  </a:cubicBezTo>
                  <a:cubicBezTo>
                    <a:pt x="780872" y="1005877"/>
                    <a:pt x="805434" y="981347"/>
                    <a:pt x="805434" y="951084"/>
                  </a:cubicBezTo>
                  <a:cubicBezTo>
                    <a:pt x="805434" y="920821"/>
                    <a:pt x="780872" y="896291"/>
                    <a:pt x="750570" y="896291"/>
                  </a:cubicBezTo>
                  <a:close/>
                  <a:moveTo>
                    <a:pt x="750570" y="1261643"/>
                  </a:moveTo>
                  <a:cubicBezTo>
                    <a:pt x="720268" y="1261643"/>
                    <a:pt x="695706" y="1286173"/>
                    <a:pt x="695706" y="1316437"/>
                  </a:cubicBezTo>
                  <a:cubicBezTo>
                    <a:pt x="695700" y="1325842"/>
                    <a:pt x="698151" y="1335088"/>
                    <a:pt x="702818" y="1343263"/>
                  </a:cubicBezTo>
                  <a:cubicBezTo>
                    <a:pt x="722274" y="1353473"/>
                    <a:pt x="742436" y="1362294"/>
                    <a:pt x="763143" y="1369645"/>
                  </a:cubicBezTo>
                  <a:cubicBezTo>
                    <a:pt x="792499" y="1362288"/>
                    <a:pt x="810324" y="1332558"/>
                    <a:pt x="802964" y="1303239"/>
                  </a:cubicBezTo>
                  <a:cubicBezTo>
                    <a:pt x="796906" y="1279128"/>
                    <a:pt x="775335" y="1262119"/>
                    <a:pt x="750443" y="1261833"/>
                  </a:cubicBezTo>
                  <a:close/>
                  <a:moveTo>
                    <a:pt x="527939" y="127"/>
                  </a:moveTo>
                  <a:cubicBezTo>
                    <a:pt x="507054" y="22050"/>
                    <a:pt x="507924" y="56734"/>
                    <a:pt x="529876" y="77592"/>
                  </a:cubicBezTo>
                  <a:cubicBezTo>
                    <a:pt x="551828" y="98450"/>
                    <a:pt x="586556" y="97582"/>
                    <a:pt x="607441" y="75658"/>
                  </a:cubicBezTo>
                  <a:cubicBezTo>
                    <a:pt x="627590" y="54502"/>
                    <a:pt x="627590" y="21283"/>
                    <a:pt x="607441" y="127"/>
                  </a:cubicBezTo>
                  <a:close/>
                  <a:moveTo>
                    <a:pt x="567690" y="348357"/>
                  </a:moveTo>
                  <a:cubicBezTo>
                    <a:pt x="537388" y="348357"/>
                    <a:pt x="512826" y="372887"/>
                    <a:pt x="512826" y="403150"/>
                  </a:cubicBezTo>
                  <a:cubicBezTo>
                    <a:pt x="512731" y="405008"/>
                    <a:pt x="512731" y="406873"/>
                    <a:pt x="512826" y="408731"/>
                  </a:cubicBezTo>
                  <a:cubicBezTo>
                    <a:pt x="515912" y="438835"/>
                    <a:pt x="542855" y="460740"/>
                    <a:pt x="572999" y="457652"/>
                  </a:cubicBezTo>
                  <a:cubicBezTo>
                    <a:pt x="598875" y="455007"/>
                    <a:pt x="619328" y="434574"/>
                    <a:pt x="621983" y="408731"/>
                  </a:cubicBezTo>
                  <a:cubicBezTo>
                    <a:pt x="622186" y="406879"/>
                    <a:pt x="622294" y="405014"/>
                    <a:pt x="622300" y="403150"/>
                  </a:cubicBezTo>
                  <a:cubicBezTo>
                    <a:pt x="622300" y="372988"/>
                    <a:pt x="597891" y="348496"/>
                    <a:pt x="567690" y="348357"/>
                  </a:cubicBezTo>
                  <a:close/>
                  <a:moveTo>
                    <a:pt x="750570" y="165712"/>
                  </a:moveTo>
                  <a:cubicBezTo>
                    <a:pt x="720268" y="165712"/>
                    <a:pt x="695706" y="190242"/>
                    <a:pt x="695706" y="220505"/>
                  </a:cubicBezTo>
                  <a:cubicBezTo>
                    <a:pt x="695706" y="250769"/>
                    <a:pt x="720268" y="275299"/>
                    <a:pt x="750570" y="275299"/>
                  </a:cubicBezTo>
                  <a:cubicBezTo>
                    <a:pt x="780872" y="275299"/>
                    <a:pt x="805434" y="250769"/>
                    <a:pt x="805434" y="220505"/>
                  </a:cubicBezTo>
                  <a:cubicBezTo>
                    <a:pt x="805434" y="220486"/>
                    <a:pt x="805434" y="220461"/>
                    <a:pt x="805434" y="220442"/>
                  </a:cubicBezTo>
                  <a:cubicBezTo>
                    <a:pt x="805472" y="190179"/>
                    <a:pt x="780936" y="165623"/>
                    <a:pt x="750634" y="165585"/>
                  </a:cubicBezTo>
                  <a:cubicBezTo>
                    <a:pt x="750615" y="165585"/>
                    <a:pt x="750589" y="165585"/>
                    <a:pt x="750570" y="165585"/>
                  </a:cubicBezTo>
                  <a:close/>
                  <a:moveTo>
                    <a:pt x="933450" y="1078935"/>
                  </a:moveTo>
                  <a:cubicBezTo>
                    <a:pt x="931583" y="1078942"/>
                    <a:pt x="929716" y="1079049"/>
                    <a:pt x="927862" y="1079252"/>
                  </a:cubicBezTo>
                  <a:cubicBezTo>
                    <a:pt x="899884" y="1082112"/>
                    <a:pt x="878605" y="1105641"/>
                    <a:pt x="878586" y="1133729"/>
                  </a:cubicBezTo>
                  <a:cubicBezTo>
                    <a:pt x="878491" y="1135587"/>
                    <a:pt x="878491" y="1137451"/>
                    <a:pt x="878586" y="1139309"/>
                  </a:cubicBezTo>
                  <a:cubicBezTo>
                    <a:pt x="881272" y="1165159"/>
                    <a:pt x="901725" y="1185586"/>
                    <a:pt x="927608" y="1188268"/>
                  </a:cubicBezTo>
                  <a:cubicBezTo>
                    <a:pt x="929462" y="1188471"/>
                    <a:pt x="931329" y="1188579"/>
                    <a:pt x="933196" y="1188585"/>
                  </a:cubicBezTo>
                  <a:cubicBezTo>
                    <a:pt x="961333" y="1188535"/>
                    <a:pt x="984879" y="1167264"/>
                    <a:pt x="987743" y="1139309"/>
                  </a:cubicBezTo>
                  <a:cubicBezTo>
                    <a:pt x="987838" y="1137451"/>
                    <a:pt x="987838" y="1135587"/>
                    <a:pt x="987743" y="1133729"/>
                  </a:cubicBezTo>
                  <a:cubicBezTo>
                    <a:pt x="987812" y="1103637"/>
                    <a:pt x="963574" y="1079119"/>
                    <a:pt x="933450" y="1078808"/>
                  </a:cubicBezTo>
                  <a:close/>
                  <a:moveTo>
                    <a:pt x="750570" y="531001"/>
                  </a:moveTo>
                  <a:cubicBezTo>
                    <a:pt x="720268" y="531001"/>
                    <a:pt x="695706" y="555531"/>
                    <a:pt x="695706" y="585795"/>
                  </a:cubicBezTo>
                  <a:cubicBezTo>
                    <a:pt x="695706" y="616058"/>
                    <a:pt x="720268" y="640588"/>
                    <a:pt x="750570" y="640588"/>
                  </a:cubicBezTo>
                  <a:cubicBezTo>
                    <a:pt x="780872" y="640588"/>
                    <a:pt x="805434" y="616058"/>
                    <a:pt x="805434" y="585795"/>
                  </a:cubicBezTo>
                  <a:cubicBezTo>
                    <a:pt x="805434" y="555531"/>
                    <a:pt x="780872" y="531001"/>
                    <a:pt x="750570" y="531001"/>
                  </a:cubicBezTo>
                  <a:close/>
                  <a:moveTo>
                    <a:pt x="567690" y="713646"/>
                  </a:moveTo>
                  <a:cubicBezTo>
                    <a:pt x="537388" y="713646"/>
                    <a:pt x="512826" y="738176"/>
                    <a:pt x="512826" y="768439"/>
                  </a:cubicBezTo>
                  <a:cubicBezTo>
                    <a:pt x="512826" y="798702"/>
                    <a:pt x="537388" y="823233"/>
                    <a:pt x="567690" y="823233"/>
                  </a:cubicBezTo>
                  <a:cubicBezTo>
                    <a:pt x="597992" y="823233"/>
                    <a:pt x="622554" y="798702"/>
                    <a:pt x="622554" y="768439"/>
                  </a:cubicBezTo>
                  <a:cubicBezTo>
                    <a:pt x="622554" y="738176"/>
                    <a:pt x="597992" y="713646"/>
                    <a:pt x="567690" y="713646"/>
                  </a:cubicBezTo>
                  <a:close/>
                  <a:moveTo>
                    <a:pt x="384810" y="896291"/>
                  </a:moveTo>
                  <a:cubicBezTo>
                    <a:pt x="367494" y="896291"/>
                    <a:pt x="351193" y="904478"/>
                    <a:pt x="340868" y="918360"/>
                  </a:cubicBezTo>
                  <a:cubicBezTo>
                    <a:pt x="356699" y="948376"/>
                    <a:pt x="372872" y="977466"/>
                    <a:pt x="389382" y="1005624"/>
                  </a:cubicBezTo>
                  <a:cubicBezTo>
                    <a:pt x="419583" y="1003639"/>
                    <a:pt x="442455" y="977580"/>
                    <a:pt x="440461" y="947418"/>
                  </a:cubicBezTo>
                  <a:cubicBezTo>
                    <a:pt x="438544" y="918271"/>
                    <a:pt x="414052" y="895770"/>
                    <a:pt x="384810" y="896291"/>
                  </a:cubicBezTo>
                  <a:close/>
                  <a:moveTo>
                    <a:pt x="201930" y="348357"/>
                  </a:moveTo>
                  <a:cubicBezTo>
                    <a:pt x="171628" y="348357"/>
                    <a:pt x="147066" y="372887"/>
                    <a:pt x="147066" y="403150"/>
                  </a:cubicBezTo>
                  <a:cubicBezTo>
                    <a:pt x="146971" y="405008"/>
                    <a:pt x="146971" y="406873"/>
                    <a:pt x="147066" y="408731"/>
                  </a:cubicBezTo>
                  <a:cubicBezTo>
                    <a:pt x="150152" y="438835"/>
                    <a:pt x="177095" y="460740"/>
                    <a:pt x="207239" y="457652"/>
                  </a:cubicBezTo>
                  <a:cubicBezTo>
                    <a:pt x="233115" y="455007"/>
                    <a:pt x="253568" y="434574"/>
                    <a:pt x="256222" y="408731"/>
                  </a:cubicBezTo>
                  <a:cubicBezTo>
                    <a:pt x="256426" y="406879"/>
                    <a:pt x="256534" y="405014"/>
                    <a:pt x="256540" y="403150"/>
                  </a:cubicBezTo>
                  <a:cubicBezTo>
                    <a:pt x="256540" y="372988"/>
                    <a:pt x="232131" y="348496"/>
                    <a:pt x="201930" y="348357"/>
                  </a:cubicBezTo>
                  <a:close/>
                  <a:moveTo>
                    <a:pt x="19050" y="165585"/>
                  </a:moveTo>
                  <a:cubicBezTo>
                    <a:pt x="12548" y="165591"/>
                    <a:pt x="6098" y="166752"/>
                    <a:pt x="0" y="169010"/>
                  </a:cubicBezTo>
                  <a:cubicBezTo>
                    <a:pt x="15791" y="201226"/>
                    <a:pt x="31350" y="234077"/>
                    <a:pt x="46672" y="267562"/>
                  </a:cubicBezTo>
                  <a:cubicBezTo>
                    <a:pt x="72803" y="252303"/>
                    <a:pt x="81597" y="218787"/>
                    <a:pt x="66319" y="192690"/>
                  </a:cubicBezTo>
                  <a:cubicBezTo>
                    <a:pt x="56496" y="175916"/>
                    <a:pt x="38506" y="165598"/>
                    <a:pt x="19050" y="165585"/>
                  </a:cubicBezTo>
                  <a:close/>
                  <a:moveTo>
                    <a:pt x="162179" y="0"/>
                  </a:moveTo>
                  <a:cubicBezTo>
                    <a:pt x="141294" y="21924"/>
                    <a:pt x="142164" y="56607"/>
                    <a:pt x="164116" y="77465"/>
                  </a:cubicBezTo>
                  <a:cubicBezTo>
                    <a:pt x="186068" y="98324"/>
                    <a:pt x="220796" y="97455"/>
                    <a:pt x="241681" y="75531"/>
                  </a:cubicBezTo>
                  <a:cubicBezTo>
                    <a:pt x="261830" y="54375"/>
                    <a:pt x="261830" y="21156"/>
                    <a:pt x="241681" y="0"/>
                  </a:cubicBezTo>
                  <a:close/>
                  <a:moveTo>
                    <a:pt x="567690" y="1078808"/>
                  </a:moveTo>
                  <a:cubicBezTo>
                    <a:pt x="537388" y="1078808"/>
                    <a:pt x="512826" y="1103339"/>
                    <a:pt x="512826" y="1133602"/>
                  </a:cubicBezTo>
                  <a:cubicBezTo>
                    <a:pt x="512731" y="1135460"/>
                    <a:pt x="512731" y="1137324"/>
                    <a:pt x="512826" y="1139182"/>
                  </a:cubicBezTo>
                  <a:cubicBezTo>
                    <a:pt x="515912" y="1169287"/>
                    <a:pt x="542855" y="1191192"/>
                    <a:pt x="572999" y="1188103"/>
                  </a:cubicBezTo>
                  <a:cubicBezTo>
                    <a:pt x="598875" y="1185459"/>
                    <a:pt x="619328" y="1165026"/>
                    <a:pt x="621983" y="1139182"/>
                  </a:cubicBezTo>
                  <a:cubicBezTo>
                    <a:pt x="622186" y="1137331"/>
                    <a:pt x="622294" y="1135466"/>
                    <a:pt x="622300" y="1133602"/>
                  </a:cubicBezTo>
                  <a:cubicBezTo>
                    <a:pt x="622300" y="1103440"/>
                    <a:pt x="597891" y="1078948"/>
                    <a:pt x="567690" y="1078808"/>
                  </a:cubicBezTo>
                  <a:close/>
                  <a:moveTo>
                    <a:pt x="384810" y="165585"/>
                  </a:moveTo>
                  <a:cubicBezTo>
                    <a:pt x="354508" y="165585"/>
                    <a:pt x="329946" y="190115"/>
                    <a:pt x="329946" y="220379"/>
                  </a:cubicBezTo>
                  <a:cubicBezTo>
                    <a:pt x="329946" y="250642"/>
                    <a:pt x="354508" y="275172"/>
                    <a:pt x="384810" y="275172"/>
                  </a:cubicBezTo>
                  <a:cubicBezTo>
                    <a:pt x="415112" y="275172"/>
                    <a:pt x="439674" y="250642"/>
                    <a:pt x="439674" y="220379"/>
                  </a:cubicBezTo>
                  <a:cubicBezTo>
                    <a:pt x="439674" y="220359"/>
                    <a:pt x="439674" y="220334"/>
                    <a:pt x="439674" y="220315"/>
                  </a:cubicBezTo>
                  <a:cubicBezTo>
                    <a:pt x="439674" y="190090"/>
                    <a:pt x="415138" y="165585"/>
                    <a:pt x="384874" y="165585"/>
                  </a:cubicBezTo>
                  <a:cubicBezTo>
                    <a:pt x="384854" y="165585"/>
                    <a:pt x="384829" y="165585"/>
                    <a:pt x="384810" y="165585"/>
                  </a:cubicBezTo>
                  <a:close/>
                  <a:moveTo>
                    <a:pt x="933450" y="713519"/>
                  </a:moveTo>
                  <a:cubicBezTo>
                    <a:pt x="931590" y="713424"/>
                    <a:pt x="929723" y="713424"/>
                    <a:pt x="927862" y="713519"/>
                  </a:cubicBezTo>
                  <a:cubicBezTo>
                    <a:pt x="897700" y="716772"/>
                    <a:pt x="875894" y="743827"/>
                    <a:pt x="879151" y="773950"/>
                  </a:cubicBezTo>
                  <a:cubicBezTo>
                    <a:pt x="881920" y="799584"/>
                    <a:pt x="902195" y="819827"/>
                    <a:pt x="927862" y="822599"/>
                  </a:cubicBezTo>
                  <a:cubicBezTo>
                    <a:pt x="929704" y="822599"/>
                    <a:pt x="931545" y="822599"/>
                    <a:pt x="933450" y="822599"/>
                  </a:cubicBezTo>
                  <a:cubicBezTo>
                    <a:pt x="963752" y="822599"/>
                    <a:pt x="988314" y="798068"/>
                    <a:pt x="988314" y="767805"/>
                  </a:cubicBezTo>
                  <a:cubicBezTo>
                    <a:pt x="988314" y="737542"/>
                    <a:pt x="963752" y="713012"/>
                    <a:pt x="933450" y="713012"/>
                  </a:cubicBezTo>
                  <a:close/>
                  <a:moveTo>
                    <a:pt x="384810" y="530874"/>
                  </a:moveTo>
                  <a:cubicBezTo>
                    <a:pt x="354508" y="530874"/>
                    <a:pt x="329946" y="555404"/>
                    <a:pt x="329946" y="585668"/>
                  </a:cubicBezTo>
                  <a:cubicBezTo>
                    <a:pt x="329946" y="615931"/>
                    <a:pt x="354508" y="640461"/>
                    <a:pt x="384810" y="640461"/>
                  </a:cubicBezTo>
                  <a:cubicBezTo>
                    <a:pt x="415112" y="640461"/>
                    <a:pt x="439674" y="615931"/>
                    <a:pt x="439674" y="585668"/>
                  </a:cubicBezTo>
                  <a:cubicBezTo>
                    <a:pt x="439604" y="555455"/>
                    <a:pt x="415061" y="531001"/>
                    <a:pt x="384810" y="531001"/>
                  </a:cubicBezTo>
                  <a:close/>
                  <a:moveTo>
                    <a:pt x="1847850" y="165585"/>
                  </a:moveTo>
                  <a:cubicBezTo>
                    <a:pt x="1817586" y="165420"/>
                    <a:pt x="1792916" y="189786"/>
                    <a:pt x="1792745" y="220011"/>
                  </a:cubicBezTo>
                  <a:cubicBezTo>
                    <a:pt x="1792662" y="235485"/>
                    <a:pt x="1799139" y="250274"/>
                    <a:pt x="1810576" y="260712"/>
                  </a:cubicBezTo>
                  <a:cubicBezTo>
                    <a:pt x="1823911" y="229048"/>
                    <a:pt x="1837138" y="197440"/>
                    <a:pt x="1850263" y="165902"/>
                  </a:cubicBezTo>
                  <a:close/>
                  <a:moveTo>
                    <a:pt x="1427226" y="951084"/>
                  </a:moveTo>
                  <a:cubicBezTo>
                    <a:pt x="1427232" y="966767"/>
                    <a:pt x="1433982" y="981690"/>
                    <a:pt x="1445768" y="992052"/>
                  </a:cubicBezTo>
                  <a:cubicBezTo>
                    <a:pt x="1464818" y="962563"/>
                    <a:pt x="1483868" y="931868"/>
                    <a:pt x="1502346" y="900222"/>
                  </a:cubicBezTo>
                  <a:cubicBezTo>
                    <a:pt x="1474292" y="888978"/>
                    <a:pt x="1442422" y="902582"/>
                    <a:pt x="1431163" y="930600"/>
                  </a:cubicBezTo>
                  <a:cubicBezTo>
                    <a:pt x="1428560" y="937075"/>
                    <a:pt x="1427226" y="943981"/>
                    <a:pt x="1427226" y="950957"/>
                  </a:cubicBezTo>
                  <a:close/>
                  <a:moveTo>
                    <a:pt x="1482090" y="531001"/>
                  </a:moveTo>
                  <a:cubicBezTo>
                    <a:pt x="1451788" y="531001"/>
                    <a:pt x="1427226" y="555531"/>
                    <a:pt x="1427226" y="585795"/>
                  </a:cubicBezTo>
                  <a:cubicBezTo>
                    <a:pt x="1427226" y="616058"/>
                    <a:pt x="1451788" y="640588"/>
                    <a:pt x="1482090" y="640588"/>
                  </a:cubicBezTo>
                  <a:cubicBezTo>
                    <a:pt x="1512392" y="640588"/>
                    <a:pt x="1536954" y="616058"/>
                    <a:pt x="1536954" y="585795"/>
                  </a:cubicBezTo>
                  <a:cubicBezTo>
                    <a:pt x="1536954" y="555531"/>
                    <a:pt x="1512392" y="531001"/>
                    <a:pt x="1482090" y="531001"/>
                  </a:cubicBezTo>
                  <a:close/>
                  <a:moveTo>
                    <a:pt x="1259459" y="127"/>
                  </a:moveTo>
                  <a:cubicBezTo>
                    <a:pt x="1238574" y="22050"/>
                    <a:pt x="1239444" y="56734"/>
                    <a:pt x="1261396" y="77592"/>
                  </a:cubicBezTo>
                  <a:cubicBezTo>
                    <a:pt x="1283348" y="98450"/>
                    <a:pt x="1318076" y="97582"/>
                    <a:pt x="1338961" y="75658"/>
                  </a:cubicBezTo>
                  <a:cubicBezTo>
                    <a:pt x="1359110" y="54502"/>
                    <a:pt x="1359110" y="21283"/>
                    <a:pt x="1338961" y="127"/>
                  </a:cubicBezTo>
                  <a:close/>
                  <a:moveTo>
                    <a:pt x="1482090" y="165585"/>
                  </a:moveTo>
                  <a:cubicBezTo>
                    <a:pt x="1451788" y="165585"/>
                    <a:pt x="1427226" y="190115"/>
                    <a:pt x="1427226" y="220379"/>
                  </a:cubicBezTo>
                  <a:cubicBezTo>
                    <a:pt x="1427226" y="250642"/>
                    <a:pt x="1451788" y="275172"/>
                    <a:pt x="1482090" y="275172"/>
                  </a:cubicBezTo>
                  <a:cubicBezTo>
                    <a:pt x="1512392" y="275172"/>
                    <a:pt x="1536954" y="250642"/>
                    <a:pt x="1536954" y="220379"/>
                  </a:cubicBezTo>
                  <a:cubicBezTo>
                    <a:pt x="1536954" y="220359"/>
                    <a:pt x="1536954" y="220334"/>
                    <a:pt x="1536954" y="220315"/>
                  </a:cubicBezTo>
                  <a:cubicBezTo>
                    <a:pt x="1536922" y="190077"/>
                    <a:pt x="1512367" y="165585"/>
                    <a:pt x="1482090" y="165585"/>
                  </a:cubicBezTo>
                  <a:close/>
                  <a:moveTo>
                    <a:pt x="1625219" y="0"/>
                  </a:moveTo>
                  <a:cubicBezTo>
                    <a:pt x="1604334" y="21924"/>
                    <a:pt x="1605204" y="56607"/>
                    <a:pt x="1627156" y="77465"/>
                  </a:cubicBezTo>
                  <a:cubicBezTo>
                    <a:pt x="1649108" y="98324"/>
                    <a:pt x="1683836" y="97455"/>
                    <a:pt x="1704721" y="75531"/>
                  </a:cubicBezTo>
                  <a:cubicBezTo>
                    <a:pt x="1724870" y="54375"/>
                    <a:pt x="1724870" y="21156"/>
                    <a:pt x="1704721" y="0"/>
                  </a:cubicBezTo>
                  <a:close/>
                  <a:moveTo>
                    <a:pt x="1299210" y="348230"/>
                  </a:moveTo>
                  <a:cubicBezTo>
                    <a:pt x="1268908" y="348230"/>
                    <a:pt x="1244346" y="372760"/>
                    <a:pt x="1244346" y="403023"/>
                  </a:cubicBezTo>
                  <a:cubicBezTo>
                    <a:pt x="1244251" y="404881"/>
                    <a:pt x="1244251" y="406746"/>
                    <a:pt x="1244346" y="408604"/>
                  </a:cubicBezTo>
                  <a:cubicBezTo>
                    <a:pt x="1247604" y="438728"/>
                    <a:pt x="1274693" y="460505"/>
                    <a:pt x="1304855" y="457252"/>
                  </a:cubicBezTo>
                  <a:cubicBezTo>
                    <a:pt x="1330522" y="454487"/>
                    <a:pt x="1350791" y="434238"/>
                    <a:pt x="1353566" y="408604"/>
                  </a:cubicBezTo>
                  <a:cubicBezTo>
                    <a:pt x="1353566" y="406765"/>
                    <a:pt x="1353566" y="404926"/>
                    <a:pt x="1353566" y="403023"/>
                  </a:cubicBezTo>
                  <a:cubicBezTo>
                    <a:pt x="1353496" y="373007"/>
                    <a:pt x="1329265" y="348636"/>
                    <a:pt x="1299210" y="348357"/>
                  </a:cubicBezTo>
                  <a:close/>
                  <a:moveTo>
                    <a:pt x="1664970" y="348230"/>
                  </a:moveTo>
                  <a:cubicBezTo>
                    <a:pt x="1634668" y="348230"/>
                    <a:pt x="1610106" y="372760"/>
                    <a:pt x="1610106" y="403023"/>
                  </a:cubicBezTo>
                  <a:cubicBezTo>
                    <a:pt x="1610106" y="404926"/>
                    <a:pt x="1610106" y="406765"/>
                    <a:pt x="1610106" y="408604"/>
                  </a:cubicBezTo>
                  <a:cubicBezTo>
                    <a:pt x="1613192" y="438708"/>
                    <a:pt x="1640135" y="460613"/>
                    <a:pt x="1670279" y="457525"/>
                  </a:cubicBezTo>
                  <a:cubicBezTo>
                    <a:pt x="1696155" y="454880"/>
                    <a:pt x="1716608" y="434447"/>
                    <a:pt x="1719263" y="408604"/>
                  </a:cubicBezTo>
                  <a:cubicBezTo>
                    <a:pt x="1719466" y="406752"/>
                    <a:pt x="1719574" y="404888"/>
                    <a:pt x="1719580" y="403023"/>
                  </a:cubicBezTo>
                  <a:cubicBezTo>
                    <a:pt x="1719510" y="372912"/>
                    <a:pt x="1695120" y="348496"/>
                    <a:pt x="1664970" y="348357"/>
                  </a:cubicBezTo>
                  <a:close/>
                  <a:moveTo>
                    <a:pt x="1299210" y="713519"/>
                  </a:moveTo>
                  <a:cubicBezTo>
                    <a:pt x="1268908" y="713519"/>
                    <a:pt x="1244346" y="738049"/>
                    <a:pt x="1244346" y="768312"/>
                  </a:cubicBezTo>
                  <a:cubicBezTo>
                    <a:pt x="1244346" y="798576"/>
                    <a:pt x="1268908" y="823106"/>
                    <a:pt x="1299210" y="823106"/>
                  </a:cubicBezTo>
                  <a:cubicBezTo>
                    <a:pt x="1329512" y="823106"/>
                    <a:pt x="1354074" y="798576"/>
                    <a:pt x="1354074" y="768312"/>
                  </a:cubicBezTo>
                  <a:cubicBezTo>
                    <a:pt x="1354004" y="738100"/>
                    <a:pt x="1329462" y="713646"/>
                    <a:pt x="1299210" y="713646"/>
                  </a:cubicBezTo>
                  <a:close/>
                  <a:moveTo>
                    <a:pt x="1116330" y="1261516"/>
                  </a:moveTo>
                  <a:cubicBezTo>
                    <a:pt x="1086066" y="1261478"/>
                    <a:pt x="1061498" y="1285951"/>
                    <a:pt x="1061466" y="1316183"/>
                  </a:cubicBezTo>
                  <a:cubicBezTo>
                    <a:pt x="1061447" y="1331936"/>
                    <a:pt x="1068229" y="1346934"/>
                    <a:pt x="1080071" y="1357342"/>
                  </a:cubicBezTo>
                  <a:cubicBezTo>
                    <a:pt x="1111701" y="1342628"/>
                    <a:pt x="1141838" y="1324897"/>
                    <a:pt x="1170051" y="1304387"/>
                  </a:cubicBezTo>
                  <a:cubicBezTo>
                    <a:pt x="1164438" y="1279293"/>
                    <a:pt x="1142073" y="1261504"/>
                    <a:pt x="1116330" y="1261643"/>
                  </a:cubicBezTo>
                  <a:close/>
                  <a:moveTo>
                    <a:pt x="933450" y="348293"/>
                  </a:moveTo>
                  <a:cubicBezTo>
                    <a:pt x="931590" y="348198"/>
                    <a:pt x="929723" y="348198"/>
                    <a:pt x="927862" y="348293"/>
                  </a:cubicBezTo>
                  <a:cubicBezTo>
                    <a:pt x="899859" y="351160"/>
                    <a:pt x="878567" y="374719"/>
                    <a:pt x="878586" y="402833"/>
                  </a:cubicBezTo>
                  <a:cubicBezTo>
                    <a:pt x="878491" y="404691"/>
                    <a:pt x="878491" y="406556"/>
                    <a:pt x="878586" y="408414"/>
                  </a:cubicBezTo>
                  <a:cubicBezTo>
                    <a:pt x="881297" y="434250"/>
                    <a:pt x="901738" y="454665"/>
                    <a:pt x="927608" y="457373"/>
                  </a:cubicBezTo>
                  <a:cubicBezTo>
                    <a:pt x="929469" y="457468"/>
                    <a:pt x="931335" y="457468"/>
                    <a:pt x="933196" y="457373"/>
                  </a:cubicBezTo>
                  <a:cubicBezTo>
                    <a:pt x="961320" y="457353"/>
                    <a:pt x="984879" y="436102"/>
                    <a:pt x="987743" y="408160"/>
                  </a:cubicBezTo>
                  <a:cubicBezTo>
                    <a:pt x="987838" y="406302"/>
                    <a:pt x="987838" y="404437"/>
                    <a:pt x="987743" y="402579"/>
                  </a:cubicBezTo>
                  <a:cubicBezTo>
                    <a:pt x="987431" y="372760"/>
                    <a:pt x="963308" y="348667"/>
                    <a:pt x="933450" y="348357"/>
                  </a:cubicBezTo>
                  <a:close/>
                  <a:moveTo>
                    <a:pt x="1116330" y="896227"/>
                  </a:moveTo>
                  <a:cubicBezTo>
                    <a:pt x="1086028" y="896227"/>
                    <a:pt x="1061466" y="920757"/>
                    <a:pt x="1061466" y="951021"/>
                  </a:cubicBezTo>
                  <a:cubicBezTo>
                    <a:pt x="1061466" y="981284"/>
                    <a:pt x="1086028" y="1005814"/>
                    <a:pt x="1116330" y="1005814"/>
                  </a:cubicBezTo>
                  <a:cubicBezTo>
                    <a:pt x="1146632" y="1005814"/>
                    <a:pt x="1171194" y="981284"/>
                    <a:pt x="1171194" y="951021"/>
                  </a:cubicBezTo>
                  <a:cubicBezTo>
                    <a:pt x="1171156" y="920783"/>
                    <a:pt x="1146607" y="896291"/>
                    <a:pt x="1116330" y="896291"/>
                  </a:cubicBezTo>
                  <a:close/>
                  <a:moveTo>
                    <a:pt x="893636" y="127"/>
                  </a:moveTo>
                  <a:cubicBezTo>
                    <a:pt x="872788" y="22088"/>
                    <a:pt x="873709" y="56766"/>
                    <a:pt x="895699" y="77586"/>
                  </a:cubicBezTo>
                  <a:cubicBezTo>
                    <a:pt x="904494" y="85919"/>
                    <a:pt x="915803" y="91107"/>
                    <a:pt x="927862" y="92337"/>
                  </a:cubicBezTo>
                  <a:cubicBezTo>
                    <a:pt x="929716" y="92540"/>
                    <a:pt x="931583" y="92648"/>
                    <a:pt x="933450" y="92654"/>
                  </a:cubicBezTo>
                  <a:cubicBezTo>
                    <a:pt x="963752" y="92635"/>
                    <a:pt x="988301" y="68092"/>
                    <a:pt x="988282" y="37829"/>
                  </a:cubicBezTo>
                  <a:cubicBezTo>
                    <a:pt x="988276" y="23794"/>
                    <a:pt x="982878" y="10299"/>
                    <a:pt x="973201" y="127"/>
                  </a:cubicBezTo>
                  <a:close/>
                  <a:moveTo>
                    <a:pt x="1299210" y="1078808"/>
                  </a:moveTo>
                  <a:cubicBezTo>
                    <a:pt x="1268908" y="1078808"/>
                    <a:pt x="1244346" y="1103339"/>
                    <a:pt x="1244346" y="1133602"/>
                  </a:cubicBezTo>
                  <a:cubicBezTo>
                    <a:pt x="1244251" y="1135460"/>
                    <a:pt x="1244251" y="1137324"/>
                    <a:pt x="1244346" y="1139182"/>
                  </a:cubicBezTo>
                  <a:cubicBezTo>
                    <a:pt x="1247140" y="1166345"/>
                    <a:pt x="1269536" y="1187304"/>
                    <a:pt x="1296861" y="1188332"/>
                  </a:cubicBezTo>
                  <a:cubicBezTo>
                    <a:pt x="1315739" y="1167575"/>
                    <a:pt x="1334326" y="1145569"/>
                    <a:pt x="1352614" y="1122313"/>
                  </a:cubicBezTo>
                  <a:cubicBezTo>
                    <a:pt x="1347311" y="1097048"/>
                    <a:pt x="1325055" y="1078916"/>
                    <a:pt x="1299210" y="1078808"/>
                  </a:cubicBezTo>
                  <a:close/>
                  <a:moveTo>
                    <a:pt x="1116330" y="530874"/>
                  </a:moveTo>
                  <a:cubicBezTo>
                    <a:pt x="1086028" y="530874"/>
                    <a:pt x="1061466" y="555404"/>
                    <a:pt x="1061466" y="585668"/>
                  </a:cubicBezTo>
                  <a:cubicBezTo>
                    <a:pt x="1061466" y="615931"/>
                    <a:pt x="1086028" y="640461"/>
                    <a:pt x="1116330" y="640461"/>
                  </a:cubicBezTo>
                  <a:cubicBezTo>
                    <a:pt x="1146632" y="640461"/>
                    <a:pt x="1171194" y="615931"/>
                    <a:pt x="1171194" y="585668"/>
                  </a:cubicBezTo>
                  <a:cubicBezTo>
                    <a:pt x="1171124" y="555455"/>
                    <a:pt x="1146581" y="531001"/>
                    <a:pt x="1116330" y="531001"/>
                  </a:cubicBezTo>
                  <a:close/>
                  <a:moveTo>
                    <a:pt x="1116330" y="165585"/>
                  </a:moveTo>
                  <a:cubicBezTo>
                    <a:pt x="1086028" y="165585"/>
                    <a:pt x="1061466" y="190115"/>
                    <a:pt x="1061466" y="220379"/>
                  </a:cubicBezTo>
                  <a:cubicBezTo>
                    <a:pt x="1061466" y="250642"/>
                    <a:pt x="1086028" y="275172"/>
                    <a:pt x="1116330" y="275172"/>
                  </a:cubicBezTo>
                  <a:cubicBezTo>
                    <a:pt x="1146632" y="275172"/>
                    <a:pt x="1171194" y="250642"/>
                    <a:pt x="1171194" y="220379"/>
                  </a:cubicBezTo>
                  <a:cubicBezTo>
                    <a:pt x="1171194" y="220359"/>
                    <a:pt x="1171194" y="220334"/>
                    <a:pt x="1171194" y="220315"/>
                  </a:cubicBezTo>
                  <a:cubicBezTo>
                    <a:pt x="1171156" y="190077"/>
                    <a:pt x="1146607" y="165585"/>
                    <a:pt x="1116330" y="165585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1" name="Google Shape;621;p10"/>
            <p:cNvSpPr/>
            <p:nvPr/>
          </p:nvSpPr>
          <p:spPr>
            <a:xfrm>
              <a:off x="4799544" y="1606595"/>
              <a:ext cx="693848" cy="513616"/>
            </a:xfrm>
            <a:custGeom>
              <a:avLst/>
              <a:gdLst/>
              <a:ahLst/>
              <a:cxnLst/>
              <a:rect l="l" t="t" r="r" b="b"/>
              <a:pathLst>
                <a:path w="1850262" h="1369644" extrusionOk="0">
                  <a:moveTo>
                    <a:pt x="750570" y="896291"/>
                  </a:moveTo>
                  <a:cubicBezTo>
                    <a:pt x="720268" y="896291"/>
                    <a:pt x="695706" y="920821"/>
                    <a:pt x="695706" y="951084"/>
                  </a:cubicBezTo>
                  <a:cubicBezTo>
                    <a:pt x="695706" y="981347"/>
                    <a:pt x="720268" y="1005877"/>
                    <a:pt x="750570" y="1005877"/>
                  </a:cubicBezTo>
                  <a:cubicBezTo>
                    <a:pt x="780872" y="1005877"/>
                    <a:pt x="805434" y="981347"/>
                    <a:pt x="805434" y="951084"/>
                  </a:cubicBezTo>
                  <a:cubicBezTo>
                    <a:pt x="805434" y="920821"/>
                    <a:pt x="780872" y="896291"/>
                    <a:pt x="750570" y="896291"/>
                  </a:cubicBezTo>
                  <a:close/>
                  <a:moveTo>
                    <a:pt x="750570" y="1261643"/>
                  </a:moveTo>
                  <a:cubicBezTo>
                    <a:pt x="720268" y="1261643"/>
                    <a:pt x="695706" y="1286173"/>
                    <a:pt x="695706" y="1316437"/>
                  </a:cubicBezTo>
                  <a:cubicBezTo>
                    <a:pt x="695700" y="1325842"/>
                    <a:pt x="698151" y="1335088"/>
                    <a:pt x="702818" y="1343263"/>
                  </a:cubicBezTo>
                  <a:cubicBezTo>
                    <a:pt x="722274" y="1353473"/>
                    <a:pt x="742436" y="1362294"/>
                    <a:pt x="763143" y="1369645"/>
                  </a:cubicBezTo>
                  <a:cubicBezTo>
                    <a:pt x="792499" y="1362288"/>
                    <a:pt x="810324" y="1332558"/>
                    <a:pt x="802964" y="1303239"/>
                  </a:cubicBezTo>
                  <a:cubicBezTo>
                    <a:pt x="796906" y="1279128"/>
                    <a:pt x="775335" y="1262119"/>
                    <a:pt x="750443" y="1261833"/>
                  </a:cubicBezTo>
                  <a:close/>
                  <a:moveTo>
                    <a:pt x="527939" y="127"/>
                  </a:moveTo>
                  <a:cubicBezTo>
                    <a:pt x="507054" y="22050"/>
                    <a:pt x="507924" y="56734"/>
                    <a:pt x="529876" y="77592"/>
                  </a:cubicBezTo>
                  <a:cubicBezTo>
                    <a:pt x="551828" y="98450"/>
                    <a:pt x="586556" y="97582"/>
                    <a:pt x="607441" y="75658"/>
                  </a:cubicBezTo>
                  <a:cubicBezTo>
                    <a:pt x="627590" y="54502"/>
                    <a:pt x="627590" y="21283"/>
                    <a:pt x="607441" y="127"/>
                  </a:cubicBezTo>
                  <a:close/>
                  <a:moveTo>
                    <a:pt x="567690" y="348357"/>
                  </a:moveTo>
                  <a:cubicBezTo>
                    <a:pt x="537388" y="348357"/>
                    <a:pt x="512826" y="372887"/>
                    <a:pt x="512826" y="403150"/>
                  </a:cubicBezTo>
                  <a:cubicBezTo>
                    <a:pt x="512731" y="405008"/>
                    <a:pt x="512731" y="406873"/>
                    <a:pt x="512826" y="408731"/>
                  </a:cubicBezTo>
                  <a:cubicBezTo>
                    <a:pt x="515912" y="438835"/>
                    <a:pt x="542855" y="460740"/>
                    <a:pt x="572999" y="457652"/>
                  </a:cubicBezTo>
                  <a:cubicBezTo>
                    <a:pt x="598875" y="455007"/>
                    <a:pt x="619328" y="434574"/>
                    <a:pt x="621983" y="408731"/>
                  </a:cubicBezTo>
                  <a:cubicBezTo>
                    <a:pt x="622186" y="406879"/>
                    <a:pt x="622294" y="405014"/>
                    <a:pt x="622300" y="403150"/>
                  </a:cubicBezTo>
                  <a:cubicBezTo>
                    <a:pt x="622300" y="372988"/>
                    <a:pt x="597891" y="348496"/>
                    <a:pt x="567690" y="348357"/>
                  </a:cubicBezTo>
                  <a:close/>
                  <a:moveTo>
                    <a:pt x="750570" y="165712"/>
                  </a:moveTo>
                  <a:cubicBezTo>
                    <a:pt x="720268" y="165712"/>
                    <a:pt x="695706" y="190242"/>
                    <a:pt x="695706" y="220505"/>
                  </a:cubicBezTo>
                  <a:cubicBezTo>
                    <a:pt x="695706" y="250769"/>
                    <a:pt x="720268" y="275299"/>
                    <a:pt x="750570" y="275299"/>
                  </a:cubicBezTo>
                  <a:cubicBezTo>
                    <a:pt x="780872" y="275299"/>
                    <a:pt x="805434" y="250769"/>
                    <a:pt x="805434" y="220505"/>
                  </a:cubicBezTo>
                  <a:cubicBezTo>
                    <a:pt x="805434" y="220486"/>
                    <a:pt x="805434" y="220461"/>
                    <a:pt x="805434" y="220442"/>
                  </a:cubicBezTo>
                  <a:cubicBezTo>
                    <a:pt x="805472" y="190179"/>
                    <a:pt x="780936" y="165623"/>
                    <a:pt x="750634" y="165585"/>
                  </a:cubicBezTo>
                  <a:cubicBezTo>
                    <a:pt x="750615" y="165585"/>
                    <a:pt x="750589" y="165585"/>
                    <a:pt x="750570" y="165585"/>
                  </a:cubicBezTo>
                  <a:close/>
                  <a:moveTo>
                    <a:pt x="933450" y="1078935"/>
                  </a:moveTo>
                  <a:cubicBezTo>
                    <a:pt x="931583" y="1078942"/>
                    <a:pt x="929716" y="1079049"/>
                    <a:pt x="927862" y="1079252"/>
                  </a:cubicBezTo>
                  <a:cubicBezTo>
                    <a:pt x="899884" y="1082112"/>
                    <a:pt x="878605" y="1105641"/>
                    <a:pt x="878586" y="1133729"/>
                  </a:cubicBezTo>
                  <a:cubicBezTo>
                    <a:pt x="878491" y="1135587"/>
                    <a:pt x="878491" y="1137451"/>
                    <a:pt x="878586" y="1139309"/>
                  </a:cubicBezTo>
                  <a:cubicBezTo>
                    <a:pt x="881272" y="1165159"/>
                    <a:pt x="901725" y="1185586"/>
                    <a:pt x="927608" y="1188268"/>
                  </a:cubicBezTo>
                  <a:cubicBezTo>
                    <a:pt x="929462" y="1188471"/>
                    <a:pt x="931329" y="1188579"/>
                    <a:pt x="933196" y="1188585"/>
                  </a:cubicBezTo>
                  <a:cubicBezTo>
                    <a:pt x="961333" y="1188535"/>
                    <a:pt x="984879" y="1167264"/>
                    <a:pt x="987743" y="1139309"/>
                  </a:cubicBezTo>
                  <a:cubicBezTo>
                    <a:pt x="987838" y="1137451"/>
                    <a:pt x="987838" y="1135587"/>
                    <a:pt x="987743" y="1133729"/>
                  </a:cubicBezTo>
                  <a:cubicBezTo>
                    <a:pt x="987812" y="1103637"/>
                    <a:pt x="963574" y="1079119"/>
                    <a:pt x="933450" y="1078808"/>
                  </a:cubicBezTo>
                  <a:close/>
                  <a:moveTo>
                    <a:pt x="750570" y="531001"/>
                  </a:moveTo>
                  <a:cubicBezTo>
                    <a:pt x="720268" y="531001"/>
                    <a:pt x="695706" y="555531"/>
                    <a:pt x="695706" y="585795"/>
                  </a:cubicBezTo>
                  <a:cubicBezTo>
                    <a:pt x="695706" y="616058"/>
                    <a:pt x="720268" y="640588"/>
                    <a:pt x="750570" y="640588"/>
                  </a:cubicBezTo>
                  <a:cubicBezTo>
                    <a:pt x="780872" y="640588"/>
                    <a:pt x="805434" y="616058"/>
                    <a:pt x="805434" y="585795"/>
                  </a:cubicBezTo>
                  <a:cubicBezTo>
                    <a:pt x="805434" y="555531"/>
                    <a:pt x="780872" y="531001"/>
                    <a:pt x="750570" y="531001"/>
                  </a:cubicBezTo>
                  <a:close/>
                  <a:moveTo>
                    <a:pt x="567690" y="713646"/>
                  </a:moveTo>
                  <a:cubicBezTo>
                    <a:pt x="537388" y="713646"/>
                    <a:pt x="512826" y="738176"/>
                    <a:pt x="512826" y="768439"/>
                  </a:cubicBezTo>
                  <a:cubicBezTo>
                    <a:pt x="512826" y="798702"/>
                    <a:pt x="537388" y="823233"/>
                    <a:pt x="567690" y="823233"/>
                  </a:cubicBezTo>
                  <a:cubicBezTo>
                    <a:pt x="597992" y="823233"/>
                    <a:pt x="622554" y="798702"/>
                    <a:pt x="622554" y="768439"/>
                  </a:cubicBezTo>
                  <a:cubicBezTo>
                    <a:pt x="622554" y="738176"/>
                    <a:pt x="597992" y="713646"/>
                    <a:pt x="567690" y="713646"/>
                  </a:cubicBezTo>
                  <a:close/>
                  <a:moveTo>
                    <a:pt x="384810" y="896291"/>
                  </a:moveTo>
                  <a:cubicBezTo>
                    <a:pt x="367494" y="896291"/>
                    <a:pt x="351193" y="904478"/>
                    <a:pt x="340868" y="918360"/>
                  </a:cubicBezTo>
                  <a:cubicBezTo>
                    <a:pt x="356699" y="948376"/>
                    <a:pt x="372872" y="977466"/>
                    <a:pt x="389382" y="1005624"/>
                  </a:cubicBezTo>
                  <a:cubicBezTo>
                    <a:pt x="419583" y="1003639"/>
                    <a:pt x="442455" y="977580"/>
                    <a:pt x="440461" y="947418"/>
                  </a:cubicBezTo>
                  <a:cubicBezTo>
                    <a:pt x="438544" y="918271"/>
                    <a:pt x="414052" y="895770"/>
                    <a:pt x="384810" y="896291"/>
                  </a:cubicBezTo>
                  <a:close/>
                  <a:moveTo>
                    <a:pt x="201930" y="348357"/>
                  </a:moveTo>
                  <a:cubicBezTo>
                    <a:pt x="171628" y="348357"/>
                    <a:pt x="147066" y="372887"/>
                    <a:pt x="147066" y="403150"/>
                  </a:cubicBezTo>
                  <a:cubicBezTo>
                    <a:pt x="146971" y="405008"/>
                    <a:pt x="146971" y="406873"/>
                    <a:pt x="147066" y="408731"/>
                  </a:cubicBezTo>
                  <a:cubicBezTo>
                    <a:pt x="150152" y="438835"/>
                    <a:pt x="177095" y="460740"/>
                    <a:pt x="207239" y="457652"/>
                  </a:cubicBezTo>
                  <a:cubicBezTo>
                    <a:pt x="233115" y="455007"/>
                    <a:pt x="253568" y="434574"/>
                    <a:pt x="256222" y="408731"/>
                  </a:cubicBezTo>
                  <a:cubicBezTo>
                    <a:pt x="256426" y="406879"/>
                    <a:pt x="256534" y="405014"/>
                    <a:pt x="256540" y="403150"/>
                  </a:cubicBezTo>
                  <a:cubicBezTo>
                    <a:pt x="256540" y="372988"/>
                    <a:pt x="232131" y="348496"/>
                    <a:pt x="201930" y="348357"/>
                  </a:cubicBezTo>
                  <a:close/>
                  <a:moveTo>
                    <a:pt x="19050" y="165585"/>
                  </a:moveTo>
                  <a:cubicBezTo>
                    <a:pt x="12548" y="165591"/>
                    <a:pt x="6098" y="166752"/>
                    <a:pt x="0" y="169010"/>
                  </a:cubicBezTo>
                  <a:cubicBezTo>
                    <a:pt x="15791" y="201226"/>
                    <a:pt x="31350" y="234077"/>
                    <a:pt x="46672" y="267562"/>
                  </a:cubicBezTo>
                  <a:cubicBezTo>
                    <a:pt x="72803" y="252303"/>
                    <a:pt x="81597" y="218787"/>
                    <a:pt x="66319" y="192690"/>
                  </a:cubicBezTo>
                  <a:cubicBezTo>
                    <a:pt x="56496" y="175916"/>
                    <a:pt x="38506" y="165598"/>
                    <a:pt x="19050" y="165585"/>
                  </a:cubicBezTo>
                  <a:close/>
                  <a:moveTo>
                    <a:pt x="162179" y="0"/>
                  </a:moveTo>
                  <a:cubicBezTo>
                    <a:pt x="141294" y="21924"/>
                    <a:pt x="142164" y="56607"/>
                    <a:pt x="164116" y="77465"/>
                  </a:cubicBezTo>
                  <a:cubicBezTo>
                    <a:pt x="186068" y="98324"/>
                    <a:pt x="220796" y="97455"/>
                    <a:pt x="241681" y="75531"/>
                  </a:cubicBezTo>
                  <a:cubicBezTo>
                    <a:pt x="261830" y="54375"/>
                    <a:pt x="261830" y="21156"/>
                    <a:pt x="241681" y="0"/>
                  </a:cubicBezTo>
                  <a:close/>
                  <a:moveTo>
                    <a:pt x="567690" y="1078808"/>
                  </a:moveTo>
                  <a:cubicBezTo>
                    <a:pt x="537388" y="1078808"/>
                    <a:pt x="512826" y="1103339"/>
                    <a:pt x="512826" y="1133602"/>
                  </a:cubicBezTo>
                  <a:cubicBezTo>
                    <a:pt x="512731" y="1135460"/>
                    <a:pt x="512731" y="1137324"/>
                    <a:pt x="512826" y="1139182"/>
                  </a:cubicBezTo>
                  <a:cubicBezTo>
                    <a:pt x="515912" y="1169287"/>
                    <a:pt x="542855" y="1191192"/>
                    <a:pt x="572999" y="1188103"/>
                  </a:cubicBezTo>
                  <a:cubicBezTo>
                    <a:pt x="598875" y="1185459"/>
                    <a:pt x="619328" y="1165026"/>
                    <a:pt x="621983" y="1139182"/>
                  </a:cubicBezTo>
                  <a:cubicBezTo>
                    <a:pt x="622186" y="1137331"/>
                    <a:pt x="622294" y="1135466"/>
                    <a:pt x="622300" y="1133602"/>
                  </a:cubicBezTo>
                  <a:cubicBezTo>
                    <a:pt x="622300" y="1103440"/>
                    <a:pt x="597891" y="1078948"/>
                    <a:pt x="567690" y="1078808"/>
                  </a:cubicBezTo>
                  <a:close/>
                  <a:moveTo>
                    <a:pt x="384810" y="165585"/>
                  </a:moveTo>
                  <a:cubicBezTo>
                    <a:pt x="354508" y="165585"/>
                    <a:pt x="329946" y="190115"/>
                    <a:pt x="329946" y="220379"/>
                  </a:cubicBezTo>
                  <a:cubicBezTo>
                    <a:pt x="329946" y="250642"/>
                    <a:pt x="354508" y="275172"/>
                    <a:pt x="384810" y="275172"/>
                  </a:cubicBezTo>
                  <a:cubicBezTo>
                    <a:pt x="415112" y="275172"/>
                    <a:pt x="439674" y="250642"/>
                    <a:pt x="439674" y="220379"/>
                  </a:cubicBezTo>
                  <a:cubicBezTo>
                    <a:pt x="439674" y="220359"/>
                    <a:pt x="439674" y="220334"/>
                    <a:pt x="439674" y="220315"/>
                  </a:cubicBezTo>
                  <a:cubicBezTo>
                    <a:pt x="439674" y="190090"/>
                    <a:pt x="415138" y="165585"/>
                    <a:pt x="384874" y="165585"/>
                  </a:cubicBezTo>
                  <a:cubicBezTo>
                    <a:pt x="384854" y="165585"/>
                    <a:pt x="384829" y="165585"/>
                    <a:pt x="384810" y="165585"/>
                  </a:cubicBezTo>
                  <a:close/>
                  <a:moveTo>
                    <a:pt x="933450" y="713519"/>
                  </a:moveTo>
                  <a:cubicBezTo>
                    <a:pt x="931590" y="713424"/>
                    <a:pt x="929723" y="713424"/>
                    <a:pt x="927862" y="713519"/>
                  </a:cubicBezTo>
                  <a:cubicBezTo>
                    <a:pt x="897700" y="716772"/>
                    <a:pt x="875894" y="743827"/>
                    <a:pt x="879151" y="773950"/>
                  </a:cubicBezTo>
                  <a:cubicBezTo>
                    <a:pt x="881920" y="799584"/>
                    <a:pt x="902195" y="819827"/>
                    <a:pt x="927862" y="822599"/>
                  </a:cubicBezTo>
                  <a:cubicBezTo>
                    <a:pt x="929704" y="822599"/>
                    <a:pt x="931545" y="822599"/>
                    <a:pt x="933450" y="822599"/>
                  </a:cubicBezTo>
                  <a:cubicBezTo>
                    <a:pt x="963752" y="822599"/>
                    <a:pt x="988314" y="798068"/>
                    <a:pt x="988314" y="767805"/>
                  </a:cubicBezTo>
                  <a:cubicBezTo>
                    <a:pt x="988314" y="737542"/>
                    <a:pt x="963752" y="713012"/>
                    <a:pt x="933450" y="713012"/>
                  </a:cubicBezTo>
                  <a:close/>
                  <a:moveTo>
                    <a:pt x="384810" y="530874"/>
                  </a:moveTo>
                  <a:cubicBezTo>
                    <a:pt x="354508" y="530874"/>
                    <a:pt x="329946" y="555404"/>
                    <a:pt x="329946" y="585668"/>
                  </a:cubicBezTo>
                  <a:cubicBezTo>
                    <a:pt x="329946" y="615931"/>
                    <a:pt x="354508" y="640461"/>
                    <a:pt x="384810" y="640461"/>
                  </a:cubicBezTo>
                  <a:cubicBezTo>
                    <a:pt x="415112" y="640461"/>
                    <a:pt x="439674" y="615931"/>
                    <a:pt x="439674" y="585668"/>
                  </a:cubicBezTo>
                  <a:cubicBezTo>
                    <a:pt x="439604" y="555455"/>
                    <a:pt x="415061" y="531001"/>
                    <a:pt x="384810" y="531001"/>
                  </a:cubicBezTo>
                  <a:close/>
                  <a:moveTo>
                    <a:pt x="1847850" y="165585"/>
                  </a:moveTo>
                  <a:cubicBezTo>
                    <a:pt x="1817586" y="165420"/>
                    <a:pt x="1792916" y="189786"/>
                    <a:pt x="1792745" y="220011"/>
                  </a:cubicBezTo>
                  <a:cubicBezTo>
                    <a:pt x="1792662" y="235485"/>
                    <a:pt x="1799139" y="250274"/>
                    <a:pt x="1810576" y="260712"/>
                  </a:cubicBezTo>
                  <a:cubicBezTo>
                    <a:pt x="1823911" y="229048"/>
                    <a:pt x="1837138" y="197440"/>
                    <a:pt x="1850263" y="165902"/>
                  </a:cubicBezTo>
                  <a:close/>
                  <a:moveTo>
                    <a:pt x="1427226" y="951084"/>
                  </a:moveTo>
                  <a:cubicBezTo>
                    <a:pt x="1427232" y="966767"/>
                    <a:pt x="1433982" y="981690"/>
                    <a:pt x="1445768" y="992052"/>
                  </a:cubicBezTo>
                  <a:cubicBezTo>
                    <a:pt x="1464818" y="962563"/>
                    <a:pt x="1483868" y="931868"/>
                    <a:pt x="1502346" y="900222"/>
                  </a:cubicBezTo>
                  <a:cubicBezTo>
                    <a:pt x="1474292" y="888978"/>
                    <a:pt x="1442422" y="902582"/>
                    <a:pt x="1431163" y="930600"/>
                  </a:cubicBezTo>
                  <a:cubicBezTo>
                    <a:pt x="1428560" y="937075"/>
                    <a:pt x="1427226" y="943981"/>
                    <a:pt x="1427226" y="950957"/>
                  </a:cubicBezTo>
                  <a:close/>
                  <a:moveTo>
                    <a:pt x="1482090" y="531001"/>
                  </a:moveTo>
                  <a:cubicBezTo>
                    <a:pt x="1451788" y="531001"/>
                    <a:pt x="1427226" y="555531"/>
                    <a:pt x="1427226" y="585795"/>
                  </a:cubicBezTo>
                  <a:cubicBezTo>
                    <a:pt x="1427226" y="616058"/>
                    <a:pt x="1451788" y="640588"/>
                    <a:pt x="1482090" y="640588"/>
                  </a:cubicBezTo>
                  <a:cubicBezTo>
                    <a:pt x="1512392" y="640588"/>
                    <a:pt x="1536954" y="616058"/>
                    <a:pt x="1536954" y="585795"/>
                  </a:cubicBezTo>
                  <a:cubicBezTo>
                    <a:pt x="1536954" y="555531"/>
                    <a:pt x="1512392" y="531001"/>
                    <a:pt x="1482090" y="531001"/>
                  </a:cubicBezTo>
                  <a:close/>
                  <a:moveTo>
                    <a:pt x="1259459" y="127"/>
                  </a:moveTo>
                  <a:cubicBezTo>
                    <a:pt x="1238574" y="22050"/>
                    <a:pt x="1239444" y="56734"/>
                    <a:pt x="1261396" y="77592"/>
                  </a:cubicBezTo>
                  <a:cubicBezTo>
                    <a:pt x="1283348" y="98450"/>
                    <a:pt x="1318076" y="97582"/>
                    <a:pt x="1338961" y="75658"/>
                  </a:cubicBezTo>
                  <a:cubicBezTo>
                    <a:pt x="1359110" y="54502"/>
                    <a:pt x="1359110" y="21283"/>
                    <a:pt x="1338961" y="127"/>
                  </a:cubicBezTo>
                  <a:close/>
                  <a:moveTo>
                    <a:pt x="1482090" y="165585"/>
                  </a:moveTo>
                  <a:cubicBezTo>
                    <a:pt x="1451788" y="165585"/>
                    <a:pt x="1427226" y="190115"/>
                    <a:pt x="1427226" y="220379"/>
                  </a:cubicBezTo>
                  <a:cubicBezTo>
                    <a:pt x="1427226" y="250642"/>
                    <a:pt x="1451788" y="275172"/>
                    <a:pt x="1482090" y="275172"/>
                  </a:cubicBezTo>
                  <a:cubicBezTo>
                    <a:pt x="1512392" y="275172"/>
                    <a:pt x="1536954" y="250642"/>
                    <a:pt x="1536954" y="220379"/>
                  </a:cubicBezTo>
                  <a:cubicBezTo>
                    <a:pt x="1536954" y="220359"/>
                    <a:pt x="1536954" y="220334"/>
                    <a:pt x="1536954" y="220315"/>
                  </a:cubicBezTo>
                  <a:cubicBezTo>
                    <a:pt x="1536922" y="190077"/>
                    <a:pt x="1512367" y="165585"/>
                    <a:pt x="1482090" y="165585"/>
                  </a:cubicBezTo>
                  <a:close/>
                  <a:moveTo>
                    <a:pt x="1625219" y="0"/>
                  </a:moveTo>
                  <a:cubicBezTo>
                    <a:pt x="1604334" y="21924"/>
                    <a:pt x="1605204" y="56607"/>
                    <a:pt x="1627156" y="77465"/>
                  </a:cubicBezTo>
                  <a:cubicBezTo>
                    <a:pt x="1649108" y="98324"/>
                    <a:pt x="1683836" y="97455"/>
                    <a:pt x="1704721" y="75531"/>
                  </a:cubicBezTo>
                  <a:cubicBezTo>
                    <a:pt x="1724870" y="54375"/>
                    <a:pt x="1724870" y="21156"/>
                    <a:pt x="1704721" y="0"/>
                  </a:cubicBezTo>
                  <a:close/>
                  <a:moveTo>
                    <a:pt x="1299210" y="348230"/>
                  </a:moveTo>
                  <a:cubicBezTo>
                    <a:pt x="1268908" y="348230"/>
                    <a:pt x="1244346" y="372760"/>
                    <a:pt x="1244346" y="403023"/>
                  </a:cubicBezTo>
                  <a:cubicBezTo>
                    <a:pt x="1244251" y="404881"/>
                    <a:pt x="1244251" y="406746"/>
                    <a:pt x="1244346" y="408604"/>
                  </a:cubicBezTo>
                  <a:cubicBezTo>
                    <a:pt x="1247604" y="438728"/>
                    <a:pt x="1274693" y="460505"/>
                    <a:pt x="1304855" y="457252"/>
                  </a:cubicBezTo>
                  <a:cubicBezTo>
                    <a:pt x="1330522" y="454487"/>
                    <a:pt x="1350791" y="434238"/>
                    <a:pt x="1353566" y="408604"/>
                  </a:cubicBezTo>
                  <a:cubicBezTo>
                    <a:pt x="1353566" y="406765"/>
                    <a:pt x="1353566" y="404926"/>
                    <a:pt x="1353566" y="403023"/>
                  </a:cubicBezTo>
                  <a:cubicBezTo>
                    <a:pt x="1353496" y="373007"/>
                    <a:pt x="1329265" y="348636"/>
                    <a:pt x="1299210" y="348357"/>
                  </a:cubicBezTo>
                  <a:close/>
                  <a:moveTo>
                    <a:pt x="1664970" y="348230"/>
                  </a:moveTo>
                  <a:cubicBezTo>
                    <a:pt x="1634668" y="348230"/>
                    <a:pt x="1610106" y="372760"/>
                    <a:pt x="1610106" y="403023"/>
                  </a:cubicBezTo>
                  <a:cubicBezTo>
                    <a:pt x="1610106" y="404926"/>
                    <a:pt x="1610106" y="406765"/>
                    <a:pt x="1610106" y="408604"/>
                  </a:cubicBezTo>
                  <a:cubicBezTo>
                    <a:pt x="1613192" y="438708"/>
                    <a:pt x="1640135" y="460613"/>
                    <a:pt x="1670279" y="457525"/>
                  </a:cubicBezTo>
                  <a:cubicBezTo>
                    <a:pt x="1696155" y="454880"/>
                    <a:pt x="1716608" y="434447"/>
                    <a:pt x="1719263" y="408604"/>
                  </a:cubicBezTo>
                  <a:cubicBezTo>
                    <a:pt x="1719466" y="406752"/>
                    <a:pt x="1719574" y="404888"/>
                    <a:pt x="1719580" y="403023"/>
                  </a:cubicBezTo>
                  <a:cubicBezTo>
                    <a:pt x="1719510" y="372912"/>
                    <a:pt x="1695120" y="348496"/>
                    <a:pt x="1664970" y="348357"/>
                  </a:cubicBezTo>
                  <a:close/>
                  <a:moveTo>
                    <a:pt x="1299210" y="713519"/>
                  </a:moveTo>
                  <a:cubicBezTo>
                    <a:pt x="1268908" y="713519"/>
                    <a:pt x="1244346" y="738049"/>
                    <a:pt x="1244346" y="768312"/>
                  </a:cubicBezTo>
                  <a:cubicBezTo>
                    <a:pt x="1244346" y="798576"/>
                    <a:pt x="1268908" y="823106"/>
                    <a:pt x="1299210" y="823106"/>
                  </a:cubicBezTo>
                  <a:cubicBezTo>
                    <a:pt x="1329512" y="823106"/>
                    <a:pt x="1354074" y="798576"/>
                    <a:pt x="1354074" y="768312"/>
                  </a:cubicBezTo>
                  <a:cubicBezTo>
                    <a:pt x="1354004" y="738100"/>
                    <a:pt x="1329462" y="713646"/>
                    <a:pt x="1299210" y="713646"/>
                  </a:cubicBezTo>
                  <a:close/>
                  <a:moveTo>
                    <a:pt x="1116330" y="1261516"/>
                  </a:moveTo>
                  <a:cubicBezTo>
                    <a:pt x="1086066" y="1261478"/>
                    <a:pt x="1061498" y="1285951"/>
                    <a:pt x="1061466" y="1316183"/>
                  </a:cubicBezTo>
                  <a:cubicBezTo>
                    <a:pt x="1061447" y="1331936"/>
                    <a:pt x="1068229" y="1346934"/>
                    <a:pt x="1080071" y="1357342"/>
                  </a:cubicBezTo>
                  <a:cubicBezTo>
                    <a:pt x="1111701" y="1342628"/>
                    <a:pt x="1141838" y="1324897"/>
                    <a:pt x="1170051" y="1304387"/>
                  </a:cubicBezTo>
                  <a:cubicBezTo>
                    <a:pt x="1164438" y="1279293"/>
                    <a:pt x="1142073" y="1261504"/>
                    <a:pt x="1116330" y="1261643"/>
                  </a:cubicBezTo>
                  <a:close/>
                  <a:moveTo>
                    <a:pt x="933450" y="348293"/>
                  </a:moveTo>
                  <a:cubicBezTo>
                    <a:pt x="931590" y="348198"/>
                    <a:pt x="929723" y="348198"/>
                    <a:pt x="927862" y="348293"/>
                  </a:cubicBezTo>
                  <a:cubicBezTo>
                    <a:pt x="899859" y="351160"/>
                    <a:pt x="878567" y="374719"/>
                    <a:pt x="878586" y="402833"/>
                  </a:cubicBezTo>
                  <a:cubicBezTo>
                    <a:pt x="878491" y="404691"/>
                    <a:pt x="878491" y="406556"/>
                    <a:pt x="878586" y="408414"/>
                  </a:cubicBezTo>
                  <a:cubicBezTo>
                    <a:pt x="881297" y="434250"/>
                    <a:pt x="901738" y="454665"/>
                    <a:pt x="927608" y="457373"/>
                  </a:cubicBezTo>
                  <a:cubicBezTo>
                    <a:pt x="929469" y="457468"/>
                    <a:pt x="931335" y="457468"/>
                    <a:pt x="933196" y="457373"/>
                  </a:cubicBezTo>
                  <a:cubicBezTo>
                    <a:pt x="961320" y="457353"/>
                    <a:pt x="984879" y="436102"/>
                    <a:pt x="987743" y="408160"/>
                  </a:cubicBezTo>
                  <a:cubicBezTo>
                    <a:pt x="987838" y="406302"/>
                    <a:pt x="987838" y="404437"/>
                    <a:pt x="987743" y="402579"/>
                  </a:cubicBezTo>
                  <a:cubicBezTo>
                    <a:pt x="987431" y="372760"/>
                    <a:pt x="963308" y="348667"/>
                    <a:pt x="933450" y="348357"/>
                  </a:cubicBezTo>
                  <a:close/>
                  <a:moveTo>
                    <a:pt x="1116330" y="896227"/>
                  </a:moveTo>
                  <a:cubicBezTo>
                    <a:pt x="1086028" y="896227"/>
                    <a:pt x="1061466" y="920757"/>
                    <a:pt x="1061466" y="951021"/>
                  </a:cubicBezTo>
                  <a:cubicBezTo>
                    <a:pt x="1061466" y="981284"/>
                    <a:pt x="1086028" y="1005814"/>
                    <a:pt x="1116330" y="1005814"/>
                  </a:cubicBezTo>
                  <a:cubicBezTo>
                    <a:pt x="1146632" y="1005814"/>
                    <a:pt x="1171194" y="981284"/>
                    <a:pt x="1171194" y="951021"/>
                  </a:cubicBezTo>
                  <a:cubicBezTo>
                    <a:pt x="1171156" y="920783"/>
                    <a:pt x="1146607" y="896291"/>
                    <a:pt x="1116330" y="896291"/>
                  </a:cubicBezTo>
                  <a:close/>
                  <a:moveTo>
                    <a:pt x="893636" y="127"/>
                  </a:moveTo>
                  <a:cubicBezTo>
                    <a:pt x="872788" y="22088"/>
                    <a:pt x="873709" y="56766"/>
                    <a:pt x="895699" y="77586"/>
                  </a:cubicBezTo>
                  <a:cubicBezTo>
                    <a:pt x="904494" y="85919"/>
                    <a:pt x="915803" y="91107"/>
                    <a:pt x="927862" y="92337"/>
                  </a:cubicBezTo>
                  <a:cubicBezTo>
                    <a:pt x="929716" y="92540"/>
                    <a:pt x="931583" y="92648"/>
                    <a:pt x="933450" y="92654"/>
                  </a:cubicBezTo>
                  <a:cubicBezTo>
                    <a:pt x="963752" y="92635"/>
                    <a:pt x="988301" y="68092"/>
                    <a:pt x="988282" y="37829"/>
                  </a:cubicBezTo>
                  <a:cubicBezTo>
                    <a:pt x="988276" y="23794"/>
                    <a:pt x="982878" y="10299"/>
                    <a:pt x="973201" y="127"/>
                  </a:cubicBezTo>
                  <a:close/>
                  <a:moveTo>
                    <a:pt x="1299210" y="1078808"/>
                  </a:moveTo>
                  <a:cubicBezTo>
                    <a:pt x="1268908" y="1078808"/>
                    <a:pt x="1244346" y="1103339"/>
                    <a:pt x="1244346" y="1133602"/>
                  </a:cubicBezTo>
                  <a:cubicBezTo>
                    <a:pt x="1244251" y="1135460"/>
                    <a:pt x="1244251" y="1137324"/>
                    <a:pt x="1244346" y="1139182"/>
                  </a:cubicBezTo>
                  <a:cubicBezTo>
                    <a:pt x="1247140" y="1166345"/>
                    <a:pt x="1269536" y="1187304"/>
                    <a:pt x="1296861" y="1188332"/>
                  </a:cubicBezTo>
                  <a:cubicBezTo>
                    <a:pt x="1315739" y="1167575"/>
                    <a:pt x="1334326" y="1145569"/>
                    <a:pt x="1352614" y="1122313"/>
                  </a:cubicBezTo>
                  <a:cubicBezTo>
                    <a:pt x="1347311" y="1097048"/>
                    <a:pt x="1325055" y="1078916"/>
                    <a:pt x="1299210" y="1078808"/>
                  </a:cubicBezTo>
                  <a:close/>
                  <a:moveTo>
                    <a:pt x="1116330" y="530874"/>
                  </a:moveTo>
                  <a:cubicBezTo>
                    <a:pt x="1086028" y="530874"/>
                    <a:pt x="1061466" y="555404"/>
                    <a:pt x="1061466" y="585668"/>
                  </a:cubicBezTo>
                  <a:cubicBezTo>
                    <a:pt x="1061466" y="615931"/>
                    <a:pt x="1086028" y="640461"/>
                    <a:pt x="1116330" y="640461"/>
                  </a:cubicBezTo>
                  <a:cubicBezTo>
                    <a:pt x="1146632" y="640461"/>
                    <a:pt x="1171194" y="615931"/>
                    <a:pt x="1171194" y="585668"/>
                  </a:cubicBezTo>
                  <a:cubicBezTo>
                    <a:pt x="1171124" y="555455"/>
                    <a:pt x="1146581" y="531001"/>
                    <a:pt x="1116330" y="531001"/>
                  </a:cubicBezTo>
                  <a:close/>
                  <a:moveTo>
                    <a:pt x="1116330" y="165585"/>
                  </a:moveTo>
                  <a:cubicBezTo>
                    <a:pt x="1086028" y="165585"/>
                    <a:pt x="1061466" y="190115"/>
                    <a:pt x="1061466" y="220379"/>
                  </a:cubicBezTo>
                  <a:cubicBezTo>
                    <a:pt x="1061466" y="250642"/>
                    <a:pt x="1086028" y="275172"/>
                    <a:pt x="1116330" y="275172"/>
                  </a:cubicBezTo>
                  <a:cubicBezTo>
                    <a:pt x="1146632" y="275172"/>
                    <a:pt x="1171194" y="250642"/>
                    <a:pt x="1171194" y="220379"/>
                  </a:cubicBezTo>
                  <a:cubicBezTo>
                    <a:pt x="1171194" y="220359"/>
                    <a:pt x="1171194" y="220334"/>
                    <a:pt x="1171194" y="220315"/>
                  </a:cubicBezTo>
                  <a:cubicBezTo>
                    <a:pt x="1171156" y="190077"/>
                    <a:pt x="1146607" y="165585"/>
                    <a:pt x="1116330" y="165585"/>
                  </a:cubicBezTo>
                  <a:close/>
                </a:path>
              </a:pathLst>
            </a:custGeom>
            <a:solidFill>
              <a:srgbClr val="04152C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2" name="Google Shape;622;p10"/>
            <p:cNvSpPr/>
            <p:nvPr/>
          </p:nvSpPr>
          <p:spPr>
            <a:xfrm rot="10800000" flipH="1">
              <a:off x="4377375" y="1454281"/>
              <a:ext cx="389112" cy="153155"/>
            </a:xfrm>
            <a:custGeom>
              <a:avLst/>
              <a:gdLst/>
              <a:ahLst/>
              <a:cxnLst/>
              <a:rect l="l" t="t" r="r" b="b"/>
              <a:pathLst>
                <a:path w="1225550" h="380509" extrusionOk="0">
                  <a:moveTo>
                    <a:pt x="607632" y="380510"/>
                  </a:moveTo>
                  <a:cubicBezTo>
                    <a:pt x="862712" y="380510"/>
                    <a:pt x="1059435" y="217271"/>
                    <a:pt x="1225550" y="0"/>
                  </a:cubicBezTo>
                  <a:lnTo>
                    <a:pt x="0" y="0"/>
                  </a:lnTo>
                  <a:cubicBezTo>
                    <a:pt x="173101" y="220442"/>
                    <a:pt x="370078" y="380510"/>
                    <a:pt x="607632" y="380510"/>
                  </a:cubicBezTo>
                  <a:close/>
                </a:path>
              </a:pathLst>
            </a:custGeom>
            <a:solidFill>
              <a:srgbClr val="17A89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3" name="Google Shape;623;p10"/>
            <p:cNvSpPr/>
            <p:nvPr/>
          </p:nvSpPr>
          <p:spPr>
            <a:xfrm flipH="1">
              <a:off x="774577" y="1131008"/>
              <a:ext cx="683038" cy="475637"/>
            </a:xfrm>
            <a:custGeom>
              <a:avLst/>
              <a:gdLst/>
              <a:ahLst/>
              <a:cxnLst/>
              <a:rect l="l" t="t" r="r" b="b"/>
              <a:pathLst>
                <a:path w="1821434" h="1268365" extrusionOk="0">
                  <a:moveTo>
                    <a:pt x="840804" y="0"/>
                  </a:moveTo>
                  <a:cubicBezTo>
                    <a:pt x="537718" y="0"/>
                    <a:pt x="314134" y="728422"/>
                    <a:pt x="0" y="1268366"/>
                  </a:cubicBezTo>
                  <a:lnTo>
                    <a:pt x="1821435" y="1268366"/>
                  </a:lnTo>
                  <a:cubicBezTo>
                    <a:pt x="1438784" y="781440"/>
                    <a:pt x="1172337" y="0"/>
                    <a:pt x="840804" y="0"/>
                  </a:cubicBezTo>
                  <a:close/>
                </a:path>
              </a:pathLst>
            </a:custGeom>
            <a:gradFill>
              <a:gsLst>
                <a:gs pos="0">
                  <a:srgbClr val="C182FF">
                    <a:alpha val="53333"/>
                  </a:srgbClr>
                </a:gs>
                <a:gs pos="100000">
                  <a:srgbClr val="002FFF">
                    <a:alpha val="5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4" name="Google Shape;624;p10"/>
            <p:cNvSpPr/>
            <p:nvPr/>
          </p:nvSpPr>
          <p:spPr>
            <a:xfrm>
              <a:off x="4571564" y="989079"/>
              <a:ext cx="4572000" cy="1110066"/>
            </a:xfrm>
            <a:custGeom>
              <a:avLst/>
              <a:gdLst/>
              <a:ahLst/>
              <a:cxnLst/>
              <a:rect l="l" t="t" r="r" b="b"/>
              <a:pathLst>
                <a:path w="12192000" h="2960175" extrusionOk="0">
                  <a:moveTo>
                    <a:pt x="0" y="333390"/>
                  </a:moveTo>
                  <a:cubicBezTo>
                    <a:pt x="514350" y="333390"/>
                    <a:pt x="699072" y="1437375"/>
                    <a:pt x="1490980" y="1437375"/>
                  </a:cubicBezTo>
                  <a:cubicBezTo>
                    <a:pt x="2642870" y="1437375"/>
                    <a:pt x="2642870" y="0"/>
                    <a:pt x="3794697" y="0"/>
                  </a:cubicBezTo>
                  <a:cubicBezTo>
                    <a:pt x="4946523" y="0"/>
                    <a:pt x="4946650" y="2960175"/>
                    <a:pt x="6098413" y="2960175"/>
                  </a:cubicBezTo>
                  <a:cubicBezTo>
                    <a:pt x="7250176" y="2960175"/>
                    <a:pt x="7250303" y="571082"/>
                    <a:pt x="8402130" y="571082"/>
                  </a:cubicBezTo>
                  <a:cubicBezTo>
                    <a:pt x="9553956" y="571082"/>
                    <a:pt x="9490519" y="2769920"/>
                    <a:pt x="10642600" y="2769920"/>
                  </a:cubicBezTo>
                  <a:cubicBezTo>
                    <a:pt x="11588052" y="2769920"/>
                    <a:pt x="11586337" y="903964"/>
                    <a:pt x="12192000" y="23515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5" name="Google Shape;625;p10"/>
            <p:cNvSpPr/>
            <p:nvPr/>
          </p:nvSpPr>
          <p:spPr>
            <a:xfrm flipH="1">
              <a:off x="218" y="989079"/>
              <a:ext cx="4572000" cy="1110066"/>
            </a:xfrm>
            <a:custGeom>
              <a:avLst/>
              <a:gdLst/>
              <a:ahLst/>
              <a:cxnLst/>
              <a:rect l="l" t="t" r="r" b="b"/>
              <a:pathLst>
                <a:path w="12192000" h="2960175" extrusionOk="0">
                  <a:moveTo>
                    <a:pt x="0" y="333390"/>
                  </a:moveTo>
                  <a:cubicBezTo>
                    <a:pt x="514350" y="333390"/>
                    <a:pt x="699072" y="1437375"/>
                    <a:pt x="1490980" y="1437375"/>
                  </a:cubicBezTo>
                  <a:cubicBezTo>
                    <a:pt x="2642870" y="1437375"/>
                    <a:pt x="2642870" y="0"/>
                    <a:pt x="3794697" y="0"/>
                  </a:cubicBezTo>
                  <a:cubicBezTo>
                    <a:pt x="4946523" y="0"/>
                    <a:pt x="4946650" y="2960175"/>
                    <a:pt x="6098413" y="2960175"/>
                  </a:cubicBezTo>
                  <a:cubicBezTo>
                    <a:pt x="7250176" y="2960175"/>
                    <a:pt x="7250303" y="571082"/>
                    <a:pt x="8402130" y="571082"/>
                  </a:cubicBezTo>
                  <a:cubicBezTo>
                    <a:pt x="9553956" y="571082"/>
                    <a:pt x="9490519" y="2769920"/>
                    <a:pt x="10642600" y="2769920"/>
                  </a:cubicBezTo>
                  <a:cubicBezTo>
                    <a:pt x="11588052" y="2769920"/>
                    <a:pt x="11586337" y="903964"/>
                    <a:pt x="12192000" y="23515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26" name="Google Shape;626;p10"/>
          <p:cNvGrpSpPr/>
          <p:nvPr/>
        </p:nvGrpSpPr>
        <p:grpSpPr>
          <a:xfrm>
            <a:off x="138350" y="5033333"/>
            <a:ext cx="8847940" cy="1667667"/>
            <a:chOff x="138350" y="260325"/>
            <a:chExt cx="8847940" cy="1250750"/>
          </a:xfrm>
        </p:grpSpPr>
        <p:sp>
          <p:nvSpPr>
            <p:cNvPr id="627" name="Google Shape;627;p10"/>
            <p:cNvSpPr/>
            <p:nvPr/>
          </p:nvSpPr>
          <p:spPr>
            <a:xfrm>
              <a:off x="1499675" y="12505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8" name="Google Shape;628;p10"/>
            <p:cNvSpPr/>
            <p:nvPr/>
          </p:nvSpPr>
          <p:spPr>
            <a:xfrm>
              <a:off x="2661090" y="1269602"/>
              <a:ext cx="58200" cy="58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9" name="Google Shape;629;p10"/>
            <p:cNvSpPr/>
            <p:nvPr/>
          </p:nvSpPr>
          <p:spPr>
            <a:xfrm>
              <a:off x="964725" y="13648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0" name="Google Shape;630;p10"/>
            <p:cNvSpPr/>
            <p:nvPr/>
          </p:nvSpPr>
          <p:spPr>
            <a:xfrm>
              <a:off x="2853765" y="1433827"/>
              <a:ext cx="58200" cy="58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1" name="Google Shape;631;p10"/>
            <p:cNvSpPr/>
            <p:nvPr/>
          </p:nvSpPr>
          <p:spPr>
            <a:xfrm>
              <a:off x="6511800" y="2603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2" name="Google Shape;632;p10"/>
            <p:cNvSpPr/>
            <p:nvPr/>
          </p:nvSpPr>
          <p:spPr>
            <a:xfrm>
              <a:off x="922865" y="385427"/>
              <a:ext cx="58200" cy="58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3" name="Google Shape;633;p10"/>
            <p:cNvSpPr/>
            <p:nvPr/>
          </p:nvSpPr>
          <p:spPr>
            <a:xfrm>
              <a:off x="1669300" y="3521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4" name="Google Shape;634;p10"/>
            <p:cNvSpPr/>
            <p:nvPr/>
          </p:nvSpPr>
          <p:spPr>
            <a:xfrm>
              <a:off x="138350" y="3663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5" name="Google Shape;635;p10"/>
            <p:cNvSpPr/>
            <p:nvPr/>
          </p:nvSpPr>
          <p:spPr>
            <a:xfrm>
              <a:off x="5813290" y="1086177"/>
              <a:ext cx="58200" cy="58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6" name="Google Shape;636;p10"/>
            <p:cNvSpPr/>
            <p:nvPr/>
          </p:nvSpPr>
          <p:spPr>
            <a:xfrm>
              <a:off x="8192200" y="3521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7" name="Google Shape;637;p10"/>
            <p:cNvSpPr/>
            <p:nvPr/>
          </p:nvSpPr>
          <p:spPr>
            <a:xfrm>
              <a:off x="3083050" y="5880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8" name="Google Shape;638;p10"/>
            <p:cNvSpPr/>
            <p:nvPr/>
          </p:nvSpPr>
          <p:spPr>
            <a:xfrm>
              <a:off x="5905390" y="1269602"/>
              <a:ext cx="58200" cy="58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9" name="Google Shape;639;p10"/>
            <p:cNvSpPr/>
            <p:nvPr/>
          </p:nvSpPr>
          <p:spPr>
            <a:xfrm>
              <a:off x="3321725" y="1144805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0" name="Google Shape;640;p10"/>
            <p:cNvSpPr/>
            <p:nvPr/>
          </p:nvSpPr>
          <p:spPr>
            <a:xfrm>
              <a:off x="5550600" y="1250550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1" name="Google Shape;641;p10"/>
            <p:cNvSpPr/>
            <p:nvPr/>
          </p:nvSpPr>
          <p:spPr>
            <a:xfrm>
              <a:off x="7715565" y="1178102"/>
              <a:ext cx="58200" cy="58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2" name="Google Shape;642;p10"/>
            <p:cNvSpPr/>
            <p:nvPr/>
          </p:nvSpPr>
          <p:spPr>
            <a:xfrm>
              <a:off x="7255125" y="46268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3" name="Google Shape;643;p10"/>
            <p:cNvSpPr/>
            <p:nvPr/>
          </p:nvSpPr>
          <p:spPr>
            <a:xfrm>
              <a:off x="8774600" y="141477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4" name="Google Shape;644;p10"/>
            <p:cNvSpPr/>
            <p:nvPr/>
          </p:nvSpPr>
          <p:spPr>
            <a:xfrm>
              <a:off x="8928090" y="1269602"/>
              <a:ext cx="58200" cy="58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5" name="Google Shape;645;p10"/>
            <p:cNvSpPr/>
            <p:nvPr/>
          </p:nvSpPr>
          <p:spPr>
            <a:xfrm>
              <a:off x="7494550" y="1350630"/>
              <a:ext cx="124800" cy="124800"/>
            </a:xfrm>
            <a:prstGeom prst="donut">
              <a:avLst>
                <a:gd name="adj" fmla="val 13795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6" name="Google Shape;646;p10"/>
            <p:cNvSpPr/>
            <p:nvPr/>
          </p:nvSpPr>
          <p:spPr>
            <a:xfrm>
              <a:off x="4147815" y="607102"/>
              <a:ext cx="58200" cy="58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7" name="Google Shape;647;p10"/>
            <p:cNvSpPr/>
            <p:nvPr/>
          </p:nvSpPr>
          <p:spPr>
            <a:xfrm>
              <a:off x="4901365" y="385427"/>
              <a:ext cx="58200" cy="58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8" name="Google Shape;648;p10"/>
            <p:cNvSpPr/>
            <p:nvPr/>
          </p:nvSpPr>
          <p:spPr>
            <a:xfrm>
              <a:off x="5055300" y="476925"/>
              <a:ext cx="96300" cy="96300"/>
            </a:xfrm>
            <a:prstGeom prst="donut">
              <a:avLst>
                <a:gd name="adj" fmla="val 22068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9" name="Google Shape;649;p10"/>
            <p:cNvSpPr/>
            <p:nvPr/>
          </p:nvSpPr>
          <p:spPr>
            <a:xfrm>
              <a:off x="8316990" y="260327"/>
              <a:ext cx="58200" cy="58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0" name="Google Shape;650;p10"/>
            <p:cNvSpPr/>
            <p:nvPr/>
          </p:nvSpPr>
          <p:spPr>
            <a:xfrm>
              <a:off x="364940" y="1433827"/>
              <a:ext cx="58200" cy="58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1" name="Google Shape;651;p10"/>
            <p:cNvSpPr/>
            <p:nvPr/>
          </p:nvSpPr>
          <p:spPr>
            <a:xfrm>
              <a:off x="194015" y="1269602"/>
              <a:ext cx="58200" cy="58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43577"/>
            </a:gs>
            <a:gs pos="21000">
              <a:srgbClr val="062550"/>
            </a:gs>
            <a:gs pos="61000">
              <a:schemeClr val="lt1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41875" y="606667"/>
            <a:ext cx="6660300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None/>
              <a:defRPr sz="20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None/>
              <a:defRPr sz="20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None/>
              <a:defRPr sz="20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None/>
              <a:defRPr sz="20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None/>
              <a:defRPr sz="20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None/>
              <a:defRPr sz="20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None/>
              <a:defRPr sz="20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None/>
              <a:defRPr sz="20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None/>
              <a:defRPr sz="20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41875" y="1500467"/>
            <a:ext cx="6660300" cy="39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tamaran Thin"/>
              <a:buChar char="▹"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1pPr>
            <a:lvl2pPr marL="914400" lvl="1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tamaran Thin"/>
              <a:buChar char="▸"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2pPr>
            <a:lvl3pPr marL="1371600" lvl="2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tamaran Thin"/>
              <a:buChar char="■"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3pPr>
            <a:lvl4pPr marL="1828800" lvl="3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tamaran Thin"/>
              <a:buChar char="●"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4pPr>
            <a:lvl5pPr marL="2286000" lvl="4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tamaran Thin"/>
              <a:buChar char="○"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5pPr>
            <a:lvl6pPr marL="2743200" lvl="5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tamaran Thin"/>
              <a:buChar char="■"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6pPr>
            <a:lvl7pPr marL="3200400" lvl="6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tamaran Thin"/>
              <a:buChar char="●"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7pPr>
            <a:lvl8pPr marL="3657600" lvl="7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tamaran Thin"/>
              <a:buChar char="○"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8pPr>
            <a:lvl9pPr marL="4114800" lvl="8" indent="-38100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400"/>
              <a:buFont typeface="Catamaran Thin"/>
              <a:buChar char="■"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5885065"/>
            <a:ext cx="548700" cy="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lvl="1" algn="ctr" rtl="0">
              <a:buNone/>
              <a:defRPr sz="13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lvl="2" algn="ctr" rtl="0">
              <a:buNone/>
              <a:defRPr sz="13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lvl="3" algn="ctr" rtl="0">
              <a:buNone/>
              <a:defRPr sz="13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lvl="4" algn="ctr" rtl="0">
              <a:buNone/>
              <a:defRPr sz="13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lvl="5" algn="ctr" rtl="0">
              <a:buNone/>
              <a:defRPr sz="13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lvl="6" algn="ctr" rtl="0">
              <a:buNone/>
              <a:defRPr sz="13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lvl="7" algn="ctr" rtl="0">
              <a:buNone/>
              <a:defRPr sz="13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lvl="8" algn="ctr" rtl="0">
              <a:buNone/>
              <a:defRPr sz="1300" b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fld id="{1C6B1FF4-2EDC-445C-9EFF-D1E61B63E92E}" type="slidenum">
              <a:rPr lang="en-IN" smtClean="0"/>
              <a:t>‹#›</a:t>
            </a:fld>
            <a:endParaRPr lang="en-IN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Interconnectivity Of Central Banks With Other International Financial Institutions</a:t>
            </a:r>
          </a:p>
        </p:txBody>
      </p:sp>
    </p:spTree>
    <p:extLst>
      <p:ext uri="{BB962C8B-B14F-4D97-AF65-F5344CB8AC3E}">
        <p14:creationId xmlns:p14="http://schemas.microsoft.com/office/powerpoint/2010/main" val="20084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187624" y="0"/>
            <a:ext cx="6661150" cy="528638"/>
          </a:xfrm>
        </p:spPr>
        <p:txBody>
          <a:bodyPr/>
          <a:lstStyle/>
          <a:p>
            <a:r>
              <a:rPr lang="en-IN" sz="3200" u="sng" dirty="0" smtClean="0"/>
              <a:t>Main Purpose of Bank </a:t>
            </a:r>
            <a:endParaRPr lang="en-IN" sz="3200" u="sng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01420276"/>
              </p:ext>
            </p:extLst>
          </p:nvPr>
        </p:nvGraphicFramePr>
        <p:xfrm>
          <a:off x="1907704" y="980728"/>
          <a:ext cx="6012160" cy="4017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229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04487264"/>
              </p:ext>
            </p:extLst>
          </p:nvPr>
        </p:nvGraphicFramePr>
        <p:xfrm>
          <a:off x="1403648" y="404664"/>
          <a:ext cx="662473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382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u="sng" dirty="0" smtClean="0"/>
              <a:t>Lending programmes are guided by Social principles </a:t>
            </a:r>
            <a:endParaRPr lang="en-IN" sz="2800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500467"/>
            <a:ext cx="8352928" cy="4016766"/>
          </a:xfrm>
        </p:spPr>
        <p:txBody>
          <a:bodyPr/>
          <a:lstStyle/>
          <a:p>
            <a:r>
              <a:rPr lang="en-IN" dirty="0" smtClean="0"/>
              <a:t>Funds are made available for project which have direct impact on productivity and accelerate economic growth.</a:t>
            </a:r>
          </a:p>
          <a:p>
            <a:r>
              <a:rPr lang="en-IN" dirty="0" smtClean="0"/>
              <a:t>The borrowing country should mobilize resources domestically.</a:t>
            </a:r>
          </a:p>
          <a:p>
            <a:r>
              <a:rPr lang="en-IN" dirty="0" smtClean="0"/>
              <a:t>Before extending credit, the bank conducts a detailed study of the borrowing country’s potential.</a:t>
            </a:r>
          </a:p>
          <a:p>
            <a:r>
              <a:rPr lang="en-IN" dirty="0" smtClean="0"/>
              <a:t>Bank monitors the progress of the project.</a:t>
            </a:r>
          </a:p>
          <a:p>
            <a:r>
              <a:rPr lang="en-IN" dirty="0" smtClean="0"/>
              <a:t>Bank encourages the domestic private sector to participate actively in economic development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803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660300" cy="528400"/>
          </a:xfrm>
        </p:spPr>
        <p:txBody>
          <a:bodyPr/>
          <a:lstStyle/>
          <a:p>
            <a:r>
              <a:rPr lang="en-IN" sz="3600" u="sng" dirty="0" smtClean="0"/>
              <a:t>Criticisms</a:t>
            </a:r>
            <a:endParaRPr lang="en-IN" sz="3600" u="sng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97167206"/>
              </p:ext>
            </p:extLst>
          </p:nvPr>
        </p:nvGraphicFramePr>
        <p:xfrm>
          <a:off x="323528" y="1124744"/>
          <a:ext cx="8352928" cy="396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699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504" y="2564904"/>
            <a:ext cx="5523181" cy="528638"/>
          </a:xfrm>
        </p:spPr>
        <p:txBody>
          <a:bodyPr/>
          <a:lstStyle/>
          <a:p>
            <a:r>
              <a:rPr lang="en-IN" sz="3200" u="sng" dirty="0" smtClean="0">
                <a:solidFill>
                  <a:schemeClr val="accent6">
                    <a:lumMod val="75000"/>
                  </a:schemeClr>
                </a:solidFill>
              </a:rPr>
              <a:t>International Development Association</a:t>
            </a:r>
            <a:endParaRPr lang="en-IN" sz="3200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62213414"/>
              </p:ext>
            </p:extLst>
          </p:nvPr>
        </p:nvGraphicFramePr>
        <p:xfrm>
          <a:off x="0" y="2564904"/>
          <a:ext cx="8964487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375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27584" y="0"/>
            <a:ext cx="7433400" cy="782336"/>
          </a:xfrm>
        </p:spPr>
        <p:txBody>
          <a:bodyPr/>
          <a:lstStyle/>
          <a:p>
            <a:r>
              <a:rPr lang="en-IN" sz="3200" u="sng" dirty="0" smtClean="0"/>
              <a:t>Bank for International Settlements</a:t>
            </a:r>
            <a:endParaRPr lang="en-IN" sz="3200" u="sng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28553969"/>
              </p:ext>
            </p:extLst>
          </p:nvPr>
        </p:nvGraphicFramePr>
        <p:xfrm>
          <a:off x="899592" y="1268760"/>
          <a:ext cx="763284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146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31640" y="116632"/>
            <a:ext cx="6661150" cy="528637"/>
          </a:xfrm>
        </p:spPr>
        <p:txBody>
          <a:bodyPr/>
          <a:lstStyle/>
          <a:p>
            <a:r>
              <a:rPr lang="en-IN" sz="3600" u="sng" dirty="0" smtClean="0"/>
              <a:t>Functions of BIS:-</a:t>
            </a:r>
            <a:endParaRPr lang="en-IN" sz="3600" u="sng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29374048"/>
              </p:ext>
            </p:extLst>
          </p:nvPr>
        </p:nvGraphicFramePr>
        <p:xfrm>
          <a:off x="1259632" y="836712"/>
          <a:ext cx="7056784" cy="4034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46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75656" y="620688"/>
            <a:ext cx="6661150" cy="527050"/>
          </a:xfrm>
        </p:spPr>
        <p:txBody>
          <a:bodyPr/>
          <a:lstStyle/>
          <a:p>
            <a:r>
              <a:rPr lang="en-IN" sz="3600" u="sng" dirty="0" smtClean="0"/>
              <a:t>Interconnectivity of central banks and the BIS:-</a:t>
            </a:r>
            <a:endParaRPr lang="en-IN" sz="3600" u="sng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49273076"/>
              </p:ext>
            </p:extLst>
          </p:nvPr>
        </p:nvGraphicFramePr>
        <p:xfrm>
          <a:off x="827584" y="1556792"/>
          <a:ext cx="7362573" cy="5024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62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316416" cy="26642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IN" sz="8800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Thank </a:t>
            </a:r>
            <a:r>
              <a:rPr lang="en-IN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/>
            </a:r>
            <a:br>
              <a:rPr lang="en-IN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</a:br>
            <a:r>
              <a:rPr lang="en-IN" sz="8800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you</a:t>
            </a:r>
            <a:endParaRPr lang="en-IN" sz="8800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5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88640"/>
            <a:ext cx="9036495" cy="528400"/>
          </a:xfrm>
        </p:spPr>
        <p:txBody>
          <a:bodyPr/>
          <a:lstStyle/>
          <a:p>
            <a:r>
              <a:rPr lang="en-IN" sz="3200" u="sng" dirty="0" smtClean="0"/>
              <a:t>Asian Development Bank (ADB )</a:t>
            </a:r>
            <a:endParaRPr lang="en-IN" sz="3200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1520" y="980728"/>
            <a:ext cx="8640960" cy="4266515"/>
          </a:xfrm>
        </p:spPr>
        <p:txBody>
          <a:bodyPr/>
          <a:lstStyle/>
          <a:p>
            <a:r>
              <a:rPr lang="en-IN" sz="2000" dirty="0" smtClean="0"/>
              <a:t>It’s establish on 19</a:t>
            </a:r>
            <a:r>
              <a:rPr lang="en-IN" sz="2000" baseline="30000" dirty="0" smtClean="0"/>
              <a:t>th</a:t>
            </a:r>
            <a:r>
              <a:rPr lang="en-IN" sz="2000" dirty="0" smtClean="0"/>
              <a:t> December, </a:t>
            </a:r>
            <a:r>
              <a:rPr lang="en-IN" sz="2000" dirty="0" smtClean="0">
                <a:solidFill>
                  <a:srgbClr val="FFFF00"/>
                </a:solidFill>
              </a:rPr>
              <a:t>1966.</a:t>
            </a:r>
          </a:p>
          <a:p>
            <a:r>
              <a:rPr lang="en-IN" sz="2000" dirty="0" smtClean="0"/>
              <a:t>It’s headquarters is at Manila, Philippines.</a:t>
            </a:r>
          </a:p>
          <a:p>
            <a:r>
              <a:rPr lang="en-IN" sz="2000" dirty="0" smtClean="0"/>
              <a:t>It’s a regional development organisation aiming at </a:t>
            </a:r>
            <a:r>
              <a:rPr lang="en-IN" sz="2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and economic development in Asia</a:t>
            </a:r>
            <a:r>
              <a:rPr lang="en-IN" sz="2000" dirty="0" smtClean="0"/>
              <a:t>. At present it has 67 members of which 48 are from Asia and the pacific region and the balance 19 are from outside.</a:t>
            </a:r>
          </a:p>
          <a:p>
            <a:r>
              <a:rPr lang="en-IN" sz="2000" dirty="0" smtClean="0"/>
              <a:t>The apex body is the Board of governors consisting of one representative from each nation.</a:t>
            </a:r>
          </a:p>
          <a:p>
            <a:r>
              <a:rPr lang="en-IN" sz="2000" dirty="0" smtClean="0"/>
              <a:t>ADB defined as a social development organisation which aims at sustainable growth, inclusive growth and regional integration. </a:t>
            </a:r>
          </a:p>
          <a:p>
            <a:r>
              <a:rPr lang="en-IN" sz="2000" dirty="0" smtClean="0"/>
              <a:t>It focuses on 5 important areas namely education, environmental, financial sector development, infrastructure, regional cooperation &amp; integration.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2897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6661150" cy="528638"/>
          </a:xfrm>
        </p:spPr>
        <p:txBody>
          <a:bodyPr/>
          <a:lstStyle/>
          <a:p>
            <a:r>
              <a:rPr lang="en-IN" sz="3600" u="sng" dirty="0" smtClean="0"/>
              <a:t>International Monetary Fund</a:t>
            </a:r>
            <a:endParaRPr lang="en-IN" sz="3600" u="sng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21072198"/>
              </p:ext>
            </p:extLst>
          </p:nvPr>
        </p:nvGraphicFramePr>
        <p:xfrm>
          <a:off x="0" y="1052736"/>
          <a:ext cx="8244408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73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dirty="0" smtClean="0"/>
              <a:t>Objectives:-</a:t>
            </a:r>
            <a:endParaRPr lang="en-IN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95958163"/>
              </p:ext>
            </p:extLst>
          </p:nvPr>
        </p:nvGraphicFramePr>
        <p:xfrm>
          <a:off x="467544" y="1412776"/>
          <a:ext cx="8424936" cy="3800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285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 rot="16200000">
            <a:off x="-1595884" y="3586314"/>
            <a:ext cx="5592243" cy="889322"/>
          </a:xfrm>
        </p:spPr>
        <p:txBody>
          <a:bodyPr/>
          <a:lstStyle/>
          <a:p>
            <a:r>
              <a:rPr lang="en-IN" sz="40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Financial Assistance</a:t>
            </a:r>
            <a:endParaRPr lang="en-IN" sz="4000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898586"/>
              </p:ext>
            </p:extLst>
          </p:nvPr>
        </p:nvGraphicFramePr>
        <p:xfrm>
          <a:off x="2267744" y="2132856"/>
          <a:ext cx="6660300" cy="396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22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30006998"/>
              </p:ext>
            </p:extLst>
          </p:nvPr>
        </p:nvGraphicFramePr>
        <p:xfrm>
          <a:off x="395536" y="1916832"/>
          <a:ext cx="856895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179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99592" y="260648"/>
            <a:ext cx="7433400" cy="474000"/>
          </a:xfrm>
        </p:spPr>
        <p:txBody>
          <a:bodyPr/>
          <a:lstStyle/>
          <a:p>
            <a:r>
              <a:rPr lang="en-IN" sz="2800" dirty="0" smtClean="0">
                <a:solidFill>
                  <a:schemeClr val="bg1"/>
                </a:solidFill>
              </a:rPr>
              <a:t>Special Drawing Right</a:t>
            </a:r>
            <a:endParaRPr lang="en-IN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53089452"/>
              </p:ext>
            </p:extLst>
          </p:nvPr>
        </p:nvGraphicFramePr>
        <p:xfrm>
          <a:off x="827584" y="2132856"/>
          <a:ext cx="7416824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040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71600" y="2060848"/>
            <a:ext cx="7433400" cy="368400"/>
          </a:xfrm>
        </p:spPr>
        <p:txBody>
          <a:bodyPr/>
          <a:lstStyle/>
          <a:p>
            <a:pPr algn="just"/>
            <a:r>
              <a:rPr lang="en-IN" sz="2000" dirty="0" smtClean="0"/>
              <a:t>It is established after the </a:t>
            </a:r>
            <a:r>
              <a:rPr lang="en-IN" sz="2400" dirty="0" smtClean="0">
                <a:solidFill>
                  <a:srgbClr val="FF0000"/>
                </a:solidFill>
              </a:rPr>
              <a:t>Bretton woods conference in 1944</a:t>
            </a:r>
            <a:r>
              <a:rPr lang="en-IN" sz="2000" dirty="0" smtClean="0"/>
              <a:t>. it provides financial assistance and guidance to developing economies to bring about development.</a:t>
            </a:r>
          </a:p>
          <a:p>
            <a:pPr algn="just"/>
            <a:r>
              <a:rPr lang="en-IN" sz="2000" dirty="0" smtClean="0"/>
              <a:t>It consists of 5 institutions namely </a:t>
            </a:r>
          </a:p>
          <a:p>
            <a:pPr marL="533400" indent="-457200" algn="just">
              <a:buFont typeface="+mj-lt"/>
              <a:buAutoNum type="arabicPeriod"/>
            </a:pPr>
            <a:r>
              <a:rPr lang="en-IN" sz="2000" dirty="0" smtClean="0"/>
              <a:t>International Bank For Reconstruction And Development ( IBRD ).</a:t>
            </a:r>
          </a:p>
          <a:p>
            <a:pPr marL="533400" indent="-457200" algn="just">
              <a:buFont typeface="+mj-lt"/>
              <a:buAutoNum type="arabicPeriod"/>
            </a:pPr>
            <a:r>
              <a:rPr lang="en-IN" sz="2000" dirty="0" smtClean="0"/>
              <a:t>International Development Association ( IDA)</a:t>
            </a:r>
          </a:p>
          <a:p>
            <a:pPr marL="533400" indent="-457200" algn="just">
              <a:buFont typeface="+mj-lt"/>
              <a:buAutoNum type="arabicPeriod"/>
            </a:pPr>
            <a:r>
              <a:rPr lang="en-IN" sz="2000" dirty="0" smtClean="0"/>
              <a:t>International Financial Corporation ( IFC )</a:t>
            </a:r>
          </a:p>
          <a:p>
            <a:pPr marL="533400" indent="-457200" algn="just">
              <a:buFont typeface="+mj-lt"/>
              <a:buAutoNum type="arabicPeriod"/>
            </a:pPr>
            <a:r>
              <a:rPr lang="en-IN" sz="2000" dirty="0" smtClean="0"/>
              <a:t>Multilateral Investment Guarantee Agency ( MIGA)</a:t>
            </a:r>
          </a:p>
          <a:p>
            <a:pPr marL="533400" indent="-457200" algn="just">
              <a:buFont typeface="+mj-lt"/>
              <a:buAutoNum type="arabicPeriod"/>
            </a:pPr>
            <a:r>
              <a:rPr lang="en-IN" sz="2000" dirty="0" smtClean="0"/>
              <a:t>International Centre For Settlement Of Investment Disputes (ICSID 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3608" y="764704"/>
            <a:ext cx="6661150" cy="527050"/>
          </a:xfrm>
        </p:spPr>
        <p:txBody>
          <a:bodyPr/>
          <a:lstStyle/>
          <a:p>
            <a:r>
              <a:rPr lang="en-IN" sz="4000" u="sng" dirty="0" smtClean="0"/>
              <a:t>World Bank</a:t>
            </a:r>
            <a:endParaRPr lang="en-IN" sz="4000" u="sng" dirty="0"/>
          </a:p>
        </p:txBody>
      </p:sp>
    </p:spTree>
    <p:extLst>
      <p:ext uri="{BB962C8B-B14F-4D97-AF65-F5344CB8AC3E}">
        <p14:creationId xmlns:p14="http://schemas.microsoft.com/office/powerpoint/2010/main" val="272846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899592" y="188640"/>
            <a:ext cx="7432675" cy="939800"/>
          </a:xfrm>
        </p:spPr>
        <p:txBody>
          <a:bodyPr/>
          <a:lstStyle/>
          <a:p>
            <a:r>
              <a:rPr lang="en-IN" sz="2800" u="sng" dirty="0"/>
              <a:t>International Bank For Reconstruction And Development ( IBRD </a:t>
            </a:r>
            <a:r>
              <a:rPr lang="en-IN" sz="2800" u="sng" dirty="0" smtClean="0"/>
              <a:t>)</a:t>
            </a:r>
            <a:endParaRPr lang="en-IN" sz="2800" u="sng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81019706"/>
              </p:ext>
            </p:extLst>
          </p:nvPr>
        </p:nvGraphicFramePr>
        <p:xfrm>
          <a:off x="-35496" y="1340768"/>
          <a:ext cx="91440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17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bert template">
  <a:themeElements>
    <a:clrScheme name="Custom 347">
      <a:dk1>
        <a:srgbClr val="FFFFFF"/>
      </a:dk1>
      <a:lt1>
        <a:srgbClr val="04152C"/>
      </a:lt1>
      <a:dk2>
        <a:srgbClr val="CAD3E2"/>
      </a:dk2>
      <a:lt2>
        <a:srgbClr val="4C5E81"/>
      </a:lt2>
      <a:accent1>
        <a:srgbClr val="8097FF"/>
      </a:accent1>
      <a:accent2>
        <a:srgbClr val="3BE5CC"/>
      </a:accent2>
      <a:accent3>
        <a:srgbClr val="FFC229"/>
      </a:accent3>
      <a:accent4>
        <a:srgbClr val="FF826C"/>
      </a:accent4>
      <a:accent5>
        <a:srgbClr val="A54FA5"/>
      </a:accent5>
      <a:accent6>
        <a:srgbClr val="F00286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976</Words>
  <Application>Microsoft Office PowerPoint</Application>
  <PresentationFormat>On-screen Show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Hubert template</vt:lpstr>
      <vt:lpstr>Interconnectivity Of Central Banks With Other International Financial Institutions</vt:lpstr>
      <vt:lpstr>Asian Development Bank (ADB )</vt:lpstr>
      <vt:lpstr>International Monetary Fund</vt:lpstr>
      <vt:lpstr>Objectives:-</vt:lpstr>
      <vt:lpstr>Financial Assistance</vt:lpstr>
      <vt:lpstr>PowerPoint Presentation</vt:lpstr>
      <vt:lpstr>PowerPoint Presentation</vt:lpstr>
      <vt:lpstr>World Bank</vt:lpstr>
      <vt:lpstr>International Bank For Reconstruction And Development ( IBRD )</vt:lpstr>
      <vt:lpstr>Main Purpose of Bank </vt:lpstr>
      <vt:lpstr>PowerPoint Presentation</vt:lpstr>
      <vt:lpstr>Lending programmes are guided by Social principles </vt:lpstr>
      <vt:lpstr>Criticisms</vt:lpstr>
      <vt:lpstr>International Development Association</vt:lpstr>
      <vt:lpstr>Bank for International Settlements</vt:lpstr>
      <vt:lpstr>Functions of BIS:-</vt:lpstr>
      <vt:lpstr>Interconnectivity of central banks and the BIS:-</vt:lpstr>
      <vt:lpstr>Thank 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Interconnectivity of central banks with other international financial in</dc:title>
  <dc:creator>admin</dc:creator>
  <cp:lastModifiedBy>admin</cp:lastModifiedBy>
  <cp:revision>29</cp:revision>
  <dcterms:created xsi:type="dcterms:W3CDTF">2021-02-20T03:04:11Z</dcterms:created>
  <dcterms:modified xsi:type="dcterms:W3CDTF">2022-02-28T05:28:16Z</dcterms:modified>
</cp:coreProperties>
</file>